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7.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8.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9.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0.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2.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3.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4.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15.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16.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17.xml" ContentType="application/vnd.openxmlformats-officedocument.presentationml.notesSlide+xml"/>
  <Override PartName="/ppt/ink/ink1.xml" ContentType="application/inkml+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8.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19.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20.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21.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22.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23.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24.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25.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26.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27.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62" r:id="rId3"/>
  </p:sldMasterIdLst>
  <p:notesMasterIdLst>
    <p:notesMasterId r:id="rId33"/>
  </p:notesMasterIdLst>
  <p:sldIdLst>
    <p:sldId id="335" r:id="rId4"/>
    <p:sldId id="2023" r:id="rId5"/>
    <p:sldId id="323" r:id="rId6"/>
    <p:sldId id="2022" r:id="rId7"/>
    <p:sldId id="337" r:id="rId8"/>
    <p:sldId id="2026" r:id="rId9"/>
    <p:sldId id="2005" r:id="rId10"/>
    <p:sldId id="2006" r:id="rId11"/>
    <p:sldId id="2018" r:id="rId12"/>
    <p:sldId id="2007" r:id="rId13"/>
    <p:sldId id="2014" r:id="rId14"/>
    <p:sldId id="2027" r:id="rId15"/>
    <p:sldId id="2021" r:id="rId16"/>
    <p:sldId id="2011" r:id="rId17"/>
    <p:sldId id="2019" r:id="rId18"/>
    <p:sldId id="2012" r:id="rId19"/>
    <p:sldId id="2020" r:id="rId20"/>
    <p:sldId id="2013" r:id="rId21"/>
    <p:sldId id="2016" r:id="rId22"/>
    <p:sldId id="321" r:id="rId23"/>
    <p:sldId id="347" r:id="rId24"/>
    <p:sldId id="345" r:id="rId25"/>
    <p:sldId id="2002" r:id="rId26"/>
    <p:sldId id="353" r:id="rId27"/>
    <p:sldId id="2025" r:id="rId28"/>
    <p:sldId id="324" r:id="rId29"/>
    <p:sldId id="2017" r:id="rId30"/>
    <p:sldId id="2008" r:id="rId31"/>
    <p:sldId id="2015" r:id="rId32"/>
  </p:sldIdLst>
  <p:sldSz cx="9144000" cy="5143500" type="screen16x9"/>
  <p:notesSz cx="7023100" cy="9309100"/>
  <p:embeddedFontLst>
    <p:embeddedFont>
      <p:font typeface="Acumin Pro" panose="020B0604020202020204" charset="0"/>
      <p:regular r:id="rId34"/>
      <p:bold r:id="rId35"/>
      <p:italic r:id="rId36"/>
      <p:boldItalic r:id="rId37"/>
    </p:embeddedFont>
    <p:embeddedFont>
      <p:font typeface="Acumin Pro Black" panose="020B0604020202020204" charset="0"/>
      <p:bold r:id="rId38"/>
      <p:italic r:id="rId39"/>
      <p:boldItalic r:id="rId40"/>
    </p:embeddedFont>
    <p:embeddedFont>
      <p:font typeface="Acumin Pro Light" panose="020B0604020202020204" charset="0"/>
      <p:regular r:id="rId41"/>
      <p:italic r:id="rId42"/>
    </p:embeddedFont>
    <p:embeddedFont>
      <p:font typeface="Calibri" panose="020F0502020204030204" pitchFamily="34" charset="0"/>
      <p:regular r:id="rId43"/>
      <p:bold r:id="rId44"/>
      <p:italic r:id="rId45"/>
      <p:boldItalic r:id="rId46"/>
    </p:embeddedFont>
    <p:embeddedFont>
      <p:font typeface="Lato" panose="020F0502020204030203" pitchFamily="34" charset="0"/>
      <p:regular r:id="rId47"/>
      <p:bold r:id="rId48"/>
      <p:italic r:id="rId49"/>
      <p:boldItalic r:id="rId5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152B83-F4B1-B9FD-043E-D7CA5D697CA6}" name="Claude-Marie Côté-Dion" initials="CMCD" userId="S::cotc3303@usherbrooke.ca::d9f732c1-9cdc-4f39-94ad-000a5858343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1302E"/>
    <a:srgbClr val="80685A"/>
    <a:srgbClr val="696863"/>
    <a:srgbClr val="E7D49D"/>
    <a:srgbClr val="7FA76E"/>
    <a:srgbClr val="2B516A"/>
    <a:srgbClr val="5FB3AF"/>
    <a:srgbClr val="FBFAFB"/>
    <a:srgbClr val="CCC1BB"/>
    <a:srgbClr val="E46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610A67-2B34-4F69-992F-CAD28F90DC96}" v="194" dt="2023-04-25T19:38:05.72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15"/>
    <p:restoredTop sz="93457" autoAdjust="0"/>
  </p:normalViewPr>
  <p:slideViewPr>
    <p:cSldViewPr snapToGrid="0" snapToObjects="1">
      <p:cViewPr varScale="1">
        <p:scale>
          <a:sx n="113" d="100"/>
          <a:sy n="113" d="100"/>
        </p:scale>
        <p:origin x="333"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microsoft.com/office/2018/10/relationships/authors" Target="authors.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30T19:53:58.34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30,'0'-3,"0"-3,0-5,0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FR"/>
          </a:p>
        </p:txBody>
      </p:sp>
      <p:sp>
        <p:nvSpPr>
          <p:cNvPr id="3" name="Espace réservé de la date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B575CEE-A62B-D44F-9A9D-1B36BAA43B72}" type="datetimeFigureOut">
              <a:rPr lang="fr-FR" smtClean="0"/>
              <a:t>17/06/2023</a:t>
            </a:fld>
            <a:endParaRPr lang="fr-FR"/>
          </a:p>
        </p:txBody>
      </p:sp>
      <p:sp>
        <p:nvSpPr>
          <p:cNvPr id="4" name="Espace réservé de l'image de diapositive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FR"/>
          </a:p>
        </p:txBody>
      </p:sp>
      <p:sp>
        <p:nvSpPr>
          <p:cNvPr id="5" name="Espace réservé des notes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4755757-06BB-2841-ABAC-E5662E802579}" type="slidenum">
              <a:rPr lang="fr-FR" smtClean="0"/>
              <a:t>‹#›</a:t>
            </a:fld>
            <a:endParaRPr lang="fr-FR"/>
          </a:p>
        </p:txBody>
      </p:sp>
    </p:spTree>
    <p:extLst>
      <p:ext uri="{BB962C8B-B14F-4D97-AF65-F5344CB8AC3E}">
        <p14:creationId xmlns:p14="http://schemas.microsoft.com/office/powerpoint/2010/main" val="134891526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defRPr/>
            </a:pPr>
            <a:endParaRPr lang="fr-CA" dirty="0"/>
          </a:p>
          <a:p>
            <a:pPr defTabSz="699927">
              <a:defRPr/>
            </a:pPr>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a:t>
            </a:fld>
            <a:endParaRPr lang="fr-FR"/>
          </a:p>
        </p:txBody>
      </p:sp>
    </p:spTree>
    <p:extLst>
      <p:ext uri="{BB962C8B-B14F-4D97-AF65-F5344CB8AC3E}">
        <p14:creationId xmlns:p14="http://schemas.microsoft.com/office/powerpoint/2010/main" val="3252708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699927">
              <a:lnSpc>
                <a:spcPct val="150000"/>
              </a:lnSpc>
              <a:spcAft>
                <a:spcPts val="612"/>
              </a:spcAft>
              <a:defRPr/>
            </a:pPr>
            <a:endPar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10</a:t>
            </a:fld>
            <a:endParaRPr lang="fr-FR"/>
          </a:p>
        </p:txBody>
      </p:sp>
    </p:spTree>
    <p:extLst>
      <p:ext uri="{BB962C8B-B14F-4D97-AF65-F5344CB8AC3E}">
        <p14:creationId xmlns:p14="http://schemas.microsoft.com/office/powerpoint/2010/main" val="38984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11</a:t>
            </a:fld>
            <a:endParaRPr lang="fr-FR"/>
          </a:p>
        </p:txBody>
      </p:sp>
    </p:spTree>
    <p:extLst>
      <p:ext uri="{BB962C8B-B14F-4D97-AF65-F5344CB8AC3E}">
        <p14:creationId xmlns:p14="http://schemas.microsoft.com/office/powerpoint/2010/main" val="162735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12</a:t>
            </a:fld>
            <a:endParaRPr lang="fr-FR"/>
          </a:p>
        </p:txBody>
      </p:sp>
    </p:spTree>
    <p:extLst>
      <p:ext uri="{BB962C8B-B14F-4D97-AF65-F5344CB8AC3E}">
        <p14:creationId xmlns:p14="http://schemas.microsoft.com/office/powerpoint/2010/main" val="2280245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699927">
              <a:lnSpc>
                <a:spcPct val="150000"/>
              </a:lnSpc>
              <a:spcAft>
                <a:spcPts val="612"/>
              </a:spcAft>
              <a:defRPr/>
            </a:pPr>
            <a:endPar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99927">
              <a:lnSpc>
                <a:spcPct val="150000"/>
              </a:lnSpc>
              <a:spcAft>
                <a:spcPts val="612"/>
              </a:spcAft>
              <a:defRPr/>
            </a:pPr>
            <a:endPar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13</a:t>
            </a:fld>
            <a:endParaRPr lang="fr-FR"/>
          </a:p>
        </p:txBody>
      </p:sp>
    </p:spTree>
    <p:extLst>
      <p:ext uri="{BB962C8B-B14F-4D97-AF65-F5344CB8AC3E}">
        <p14:creationId xmlns:p14="http://schemas.microsoft.com/office/powerpoint/2010/main" val="2478025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14</a:t>
            </a:fld>
            <a:endParaRPr lang="fr-FR"/>
          </a:p>
        </p:txBody>
      </p:sp>
    </p:spTree>
    <p:extLst>
      <p:ext uri="{BB962C8B-B14F-4D97-AF65-F5344CB8AC3E}">
        <p14:creationId xmlns:p14="http://schemas.microsoft.com/office/powerpoint/2010/main" val="1637198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699927">
              <a:lnSpc>
                <a:spcPct val="150000"/>
              </a:lnSpc>
              <a:spcAft>
                <a:spcPts val="612"/>
              </a:spcAft>
              <a:defRPr/>
            </a:pPr>
            <a:endPar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99927">
              <a:lnSpc>
                <a:spcPct val="150000"/>
              </a:lnSpc>
              <a:spcAft>
                <a:spcPts val="612"/>
              </a:spcAft>
              <a:defRPr/>
            </a:pPr>
            <a:endPar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15</a:t>
            </a:fld>
            <a:endParaRPr lang="fr-FR"/>
          </a:p>
        </p:txBody>
      </p:sp>
    </p:spTree>
    <p:extLst>
      <p:ext uri="{BB962C8B-B14F-4D97-AF65-F5344CB8AC3E}">
        <p14:creationId xmlns:p14="http://schemas.microsoft.com/office/powerpoint/2010/main" val="2692210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16</a:t>
            </a:fld>
            <a:endParaRPr lang="fr-FR"/>
          </a:p>
        </p:txBody>
      </p:sp>
    </p:spTree>
    <p:extLst>
      <p:ext uri="{BB962C8B-B14F-4D97-AF65-F5344CB8AC3E}">
        <p14:creationId xmlns:p14="http://schemas.microsoft.com/office/powerpoint/2010/main" val="3677304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699927">
              <a:lnSpc>
                <a:spcPct val="150000"/>
              </a:lnSpc>
              <a:spcAft>
                <a:spcPts val="612"/>
              </a:spcAft>
              <a:defRPr/>
            </a:pPr>
            <a:endPar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99927">
              <a:lnSpc>
                <a:spcPct val="150000"/>
              </a:lnSpc>
              <a:spcAft>
                <a:spcPts val="612"/>
              </a:spcAft>
              <a:defRPr/>
            </a:pPr>
            <a:endPar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17</a:t>
            </a:fld>
            <a:endParaRPr lang="fr-FR"/>
          </a:p>
        </p:txBody>
      </p:sp>
    </p:spTree>
    <p:extLst>
      <p:ext uri="{BB962C8B-B14F-4D97-AF65-F5344CB8AC3E}">
        <p14:creationId xmlns:p14="http://schemas.microsoft.com/office/powerpoint/2010/main" val="3747943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18</a:t>
            </a:fld>
            <a:endParaRPr lang="fr-FR"/>
          </a:p>
        </p:txBody>
      </p:sp>
    </p:spTree>
    <p:extLst>
      <p:ext uri="{BB962C8B-B14F-4D97-AF65-F5344CB8AC3E}">
        <p14:creationId xmlns:p14="http://schemas.microsoft.com/office/powerpoint/2010/main" val="2165616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defRPr/>
            </a:pPr>
            <a:endParaRPr lang="en-US" sz="1200" dirty="0">
              <a:solidFill>
                <a:schemeClr val="tx2"/>
              </a:solidFill>
              <a:latin typeface="Acumin Pro" panose="020B0504020202020204" pitchFamily="34" charset="0"/>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19</a:t>
            </a:fld>
            <a:endParaRPr lang="fr-FR"/>
          </a:p>
        </p:txBody>
      </p:sp>
    </p:spTree>
    <p:extLst>
      <p:ext uri="{BB962C8B-B14F-4D97-AF65-F5344CB8AC3E}">
        <p14:creationId xmlns:p14="http://schemas.microsoft.com/office/powerpoint/2010/main" val="230849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a:t>
            </a:fld>
            <a:endParaRPr lang="fr-FR"/>
          </a:p>
        </p:txBody>
      </p:sp>
    </p:spTree>
    <p:extLst>
      <p:ext uri="{BB962C8B-B14F-4D97-AF65-F5344CB8AC3E}">
        <p14:creationId xmlns:p14="http://schemas.microsoft.com/office/powerpoint/2010/main" val="3859753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defRPr/>
            </a:pPr>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21</a:t>
            </a:fld>
            <a:endParaRPr lang="fr-FR"/>
          </a:p>
        </p:txBody>
      </p:sp>
    </p:spTree>
    <p:extLst>
      <p:ext uri="{BB962C8B-B14F-4D97-AF65-F5344CB8AC3E}">
        <p14:creationId xmlns:p14="http://schemas.microsoft.com/office/powerpoint/2010/main" val="4029637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defRPr/>
            </a:pPr>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22</a:t>
            </a:fld>
            <a:endParaRPr lang="fr-FR"/>
          </a:p>
        </p:txBody>
      </p:sp>
    </p:spTree>
    <p:extLst>
      <p:ext uri="{BB962C8B-B14F-4D97-AF65-F5344CB8AC3E}">
        <p14:creationId xmlns:p14="http://schemas.microsoft.com/office/powerpoint/2010/main" val="3058096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spcAft>
                <a:spcPts val="612"/>
              </a:spcAft>
              <a:defRPr/>
            </a:pPr>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23</a:t>
            </a:fld>
            <a:endParaRPr lang="fr-FR"/>
          </a:p>
        </p:txBody>
      </p:sp>
    </p:spTree>
    <p:extLst>
      <p:ext uri="{BB962C8B-B14F-4D97-AF65-F5344CB8AC3E}">
        <p14:creationId xmlns:p14="http://schemas.microsoft.com/office/powerpoint/2010/main" val="1386435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ctr">
              <a:buSzPts val="1000"/>
            </a:pPr>
            <a:endParaRPr lang="fr-CA" dirty="0"/>
          </a:p>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24</a:t>
            </a:fld>
            <a:endParaRPr lang="fr-FR"/>
          </a:p>
        </p:txBody>
      </p:sp>
    </p:spTree>
    <p:extLst>
      <p:ext uri="{BB962C8B-B14F-4D97-AF65-F5344CB8AC3E}">
        <p14:creationId xmlns:p14="http://schemas.microsoft.com/office/powerpoint/2010/main" val="2366410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defRPr/>
            </a:pPr>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25</a:t>
            </a:fld>
            <a:endParaRPr lang="fr-FR"/>
          </a:p>
        </p:txBody>
      </p:sp>
    </p:spTree>
    <p:extLst>
      <p:ext uri="{BB962C8B-B14F-4D97-AF65-F5344CB8AC3E}">
        <p14:creationId xmlns:p14="http://schemas.microsoft.com/office/powerpoint/2010/main" val="2262315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defRPr/>
            </a:pPr>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26</a:t>
            </a:fld>
            <a:endParaRPr lang="fr-FR"/>
          </a:p>
        </p:txBody>
      </p:sp>
    </p:spTree>
    <p:extLst>
      <p:ext uri="{BB962C8B-B14F-4D97-AF65-F5344CB8AC3E}">
        <p14:creationId xmlns:p14="http://schemas.microsoft.com/office/powerpoint/2010/main" val="3806678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spcAft>
                <a:spcPts val="408"/>
              </a:spcAft>
              <a:defRPr/>
            </a:pPr>
            <a:endParaRPr lang="en-US" dirty="0">
              <a:latin typeface="Lato" panose="020F0502020204030203" pitchFamily="34" charset="0"/>
              <a:ea typeface="Lato" panose="020F0502020204030203" pitchFamily="34" charset="0"/>
              <a:cs typeface="Lato" panose="020F0502020204030203" pitchFamily="34" charset="0"/>
              <a:sym typeface="Symbol" panose="05050102010706020507" pitchFamily="18" charset="2"/>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27</a:t>
            </a:fld>
            <a:endParaRPr lang="fr-FR"/>
          </a:p>
        </p:txBody>
      </p:sp>
    </p:spTree>
    <p:extLst>
      <p:ext uri="{BB962C8B-B14F-4D97-AF65-F5344CB8AC3E}">
        <p14:creationId xmlns:p14="http://schemas.microsoft.com/office/powerpoint/2010/main" val="2623916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spcAft>
                <a:spcPts val="408"/>
              </a:spcAft>
              <a:defRPr/>
            </a:pPr>
            <a:endParaRPr lang="en-US" dirty="0">
              <a:latin typeface="Lato" panose="020F0502020204030203" pitchFamily="34" charset="0"/>
              <a:ea typeface="Lato" panose="020F0502020204030203" pitchFamily="34" charset="0"/>
              <a:cs typeface="Lato" panose="020F0502020204030203" pitchFamily="34" charset="0"/>
              <a:sym typeface="Symbol" panose="05050102010706020507" pitchFamily="18" charset="2"/>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28</a:t>
            </a:fld>
            <a:endParaRPr lang="fr-FR"/>
          </a:p>
        </p:txBody>
      </p:sp>
    </p:spTree>
    <p:extLst>
      <p:ext uri="{BB962C8B-B14F-4D97-AF65-F5344CB8AC3E}">
        <p14:creationId xmlns:p14="http://schemas.microsoft.com/office/powerpoint/2010/main" val="2467283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29</a:t>
            </a:fld>
            <a:endParaRPr lang="fr-FR"/>
          </a:p>
        </p:txBody>
      </p:sp>
    </p:spTree>
    <p:extLst>
      <p:ext uri="{BB962C8B-B14F-4D97-AF65-F5344CB8AC3E}">
        <p14:creationId xmlns:p14="http://schemas.microsoft.com/office/powerpoint/2010/main" val="720719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3</a:t>
            </a:fld>
            <a:endParaRPr lang="fr-FR"/>
          </a:p>
        </p:txBody>
      </p:sp>
    </p:spTree>
    <p:extLst>
      <p:ext uri="{BB962C8B-B14F-4D97-AF65-F5344CB8AC3E}">
        <p14:creationId xmlns:p14="http://schemas.microsoft.com/office/powerpoint/2010/main" val="159879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4</a:t>
            </a:fld>
            <a:endParaRPr lang="fr-FR"/>
          </a:p>
        </p:txBody>
      </p:sp>
    </p:spTree>
    <p:extLst>
      <p:ext uri="{BB962C8B-B14F-4D97-AF65-F5344CB8AC3E}">
        <p14:creationId xmlns:p14="http://schemas.microsoft.com/office/powerpoint/2010/main" val="169460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defRPr/>
            </a:pPr>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5</a:t>
            </a:fld>
            <a:endParaRPr lang="fr-FR"/>
          </a:p>
        </p:txBody>
      </p:sp>
    </p:spTree>
    <p:extLst>
      <p:ext uri="{BB962C8B-B14F-4D97-AF65-F5344CB8AC3E}">
        <p14:creationId xmlns:p14="http://schemas.microsoft.com/office/powerpoint/2010/main" val="349466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99927">
              <a:defRPr/>
            </a:pPr>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6</a:t>
            </a:fld>
            <a:endParaRPr lang="fr-FR"/>
          </a:p>
        </p:txBody>
      </p:sp>
    </p:spTree>
    <p:extLst>
      <p:ext uri="{BB962C8B-B14F-4D97-AF65-F5344CB8AC3E}">
        <p14:creationId xmlns:p14="http://schemas.microsoft.com/office/powerpoint/2010/main" val="2587735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en-US" sz="1400" dirty="0"/>
          </a:p>
          <a:p>
            <a:pPr lvl="1"/>
            <a:endParaRPr lang="en-US" sz="1400"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7</a:t>
            </a:fld>
            <a:endParaRPr lang="fr-FR"/>
          </a:p>
        </p:txBody>
      </p:sp>
    </p:spTree>
    <p:extLst>
      <p:ext uri="{BB962C8B-B14F-4D97-AF65-F5344CB8AC3E}">
        <p14:creationId xmlns:p14="http://schemas.microsoft.com/office/powerpoint/2010/main" val="348900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8</a:t>
            </a:fld>
            <a:endParaRPr lang="fr-FR"/>
          </a:p>
        </p:txBody>
      </p:sp>
    </p:spTree>
    <p:extLst>
      <p:ext uri="{BB962C8B-B14F-4D97-AF65-F5344CB8AC3E}">
        <p14:creationId xmlns:p14="http://schemas.microsoft.com/office/powerpoint/2010/main" val="4278398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699927">
              <a:lnSpc>
                <a:spcPct val="150000"/>
              </a:lnSpc>
              <a:spcAft>
                <a:spcPts val="612"/>
              </a:spcAft>
              <a:defRPr/>
            </a:pPr>
            <a:endPar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99927">
              <a:lnSpc>
                <a:spcPct val="150000"/>
              </a:lnSpc>
              <a:spcAft>
                <a:spcPts val="612"/>
              </a:spcAft>
              <a:defRPr/>
            </a:pPr>
            <a:endParaRPr lang="en-US" sz="1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C4755757-06BB-2841-ABAC-E5662E802579}" type="slidenum">
              <a:rPr lang="fr-FR" smtClean="0"/>
              <a:t>9</a:t>
            </a:fld>
            <a:endParaRPr lang="fr-FR"/>
          </a:p>
        </p:txBody>
      </p:sp>
    </p:spTree>
    <p:extLst>
      <p:ext uri="{BB962C8B-B14F-4D97-AF65-F5344CB8AC3E}">
        <p14:creationId xmlns:p14="http://schemas.microsoft.com/office/powerpoint/2010/main" val="428150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ag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D1C3FD-E6B7-8D61-F046-9790BE9C340A}"/>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a:p>
        </p:txBody>
      </p:sp>
      <p:sp>
        <p:nvSpPr>
          <p:cNvPr id="2" name="Titre 1">
            <a:extLst>
              <a:ext uri="{FF2B5EF4-FFF2-40B4-BE49-F238E27FC236}">
                <a16:creationId xmlns:a16="http://schemas.microsoft.com/office/drawing/2014/main" id="{A1634B50-F0D4-F62D-30BB-85B9D3BA3D16}"/>
              </a:ext>
            </a:extLst>
          </p:cNvPr>
          <p:cNvSpPr>
            <a:spLocks noGrp="1"/>
          </p:cNvSpPr>
          <p:nvPr>
            <p:ph type="title"/>
          </p:nvPr>
        </p:nvSpPr>
        <p:spPr>
          <a:xfrm>
            <a:off x="4081805" y="311085"/>
            <a:ext cx="4574497" cy="1914476"/>
          </a:xfrm>
          <a:noFill/>
        </p:spPr>
        <p:txBody>
          <a:bodyPr lIns="0" rIns="0" anchor="b">
            <a:normAutofit/>
          </a:bodyPr>
          <a:lstStyle>
            <a:lvl1pPr marL="6350" indent="0" algn="l">
              <a:tabLst/>
              <a:defRPr sz="4500">
                <a:solidFill>
                  <a:schemeClr val="tx2"/>
                </a:solidFill>
              </a:defRPr>
            </a:lvl1pPr>
          </a:lstStyle>
          <a:p>
            <a:r>
              <a:rPr lang="fr-CA" dirty="0"/>
              <a:t>Modifier le style du titre</a:t>
            </a:r>
            <a:endParaRPr lang="fr-FR" dirty="0"/>
          </a:p>
        </p:txBody>
      </p:sp>
      <p:sp>
        <p:nvSpPr>
          <p:cNvPr id="4" name="Espace réservé du texte 3">
            <a:extLst>
              <a:ext uri="{FF2B5EF4-FFF2-40B4-BE49-F238E27FC236}">
                <a16:creationId xmlns:a16="http://schemas.microsoft.com/office/drawing/2014/main" id="{C391CC63-D8AE-0EDA-0E4A-39177027FD9E}"/>
              </a:ext>
            </a:extLst>
          </p:cNvPr>
          <p:cNvSpPr>
            <a:spLocks noGrp="1"/>
          </p:cNvSpPr>
          <p:nvPr>
            <p:ph type="body" sz="quarter" idx="14"/>
          </p:nvPr>
        </p:nvSpPr>
        <p:spPr>
          <a:xfrm>
            <a:off x="4081806" y="2375789"/>
            <a:ext cx="4574497" cy="980153"/>
          </a:xfrm>
        </p:spPr>
        <p:txBody>
          <a:bodyPr/>
          <a:lstStyle>
            <a:lvl1pPr algn="l">
              <a:defRPr>
                <a:solidFill>
                  <a:schemeClr val="accent1"/>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fr-CA" dirty="0"/>
              <a:t>Cliquez pour modifier les styles du texte du masque</a:t>
            </a:r>
          </a:p>
          <a:p>
            <a:pPr lvl="1"/>
            <a:r>
              <a:rPr lang="fr-CA" dirty="0"/>
              <a:t>Deuxième niveau</a:t>
            </a:r>
            <a:endParaRPr lang="fr-FR" dirty="0"/>
          </a:p>
        </p:txBody>
      </p:sp>
    </p:spTree>
    <p:extLst>
      <p:ext uri="{BB962C8B-B14F-4D97-AF65-F5344CB8AC3E}">
        <p14:creationId xmlns:p14="http://schemas.microsoft.com/office/powerpoint/2010/main" val="384689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onne-vert + image">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720E9043-7C1E-3C24-6411-0947482FA1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2" t="1543" r="16352"/>
          <a:stretch/>
        </p:blipFill>
        <p:spPr>
          <a:xfrm rot="16200000">
            <a:off x="170923" y="-170925"/>
            <a:ext cx="5143502" cy="5485347"/>
          </a:xfrm>
          <a:prstGeom prst="rect">
            <a:avLst/>
          </a:prstGeom>
        </p:spPr>
      </p:pic>
      <p:sp>
        <p:nvSpPr>
          <p:cNvPr id="2" name="Titre 1">
            <a:extLst>
              <a:ext uri="{FF2B5EF4-FFF2-40B4-BE49-F238E27FC236}">
                <a16:creationId xmlns:a16="http://schemas.microsoft.com/office/drawing/2014/main" id="{3C40D977-E60A-3E92-2236-5B5AAD68DF10}"/>
              </a:ext>
            </a:extLst>
          </p:cNvPr>
          <p:cNvSpPr>
            <a:spLocks noGrp="1"/>
          </p:cNvSpPr>
          <p:nvPr>
            <p:ph type="title"/>
          </p:nvPr>
        </p:nvSpPr>
        <p:spPr>
          <a:xfrm>
            <a:off x="461473" y="274639"/>
            <a:ext cx="4537247" cy="853122"/>
          </a:xfrm>
        </p:spPr>
        <p:txBody>
          <a:bodyPr/>
          <a:lstStyle/>
          <a:p>
            <a:r>
              <a:rPr lang="fr-CA" dirty="0"/>
              <a:t>Modifier le style du titre</a:t>
            </a:r>
            <a:endParaRPr lang="fr-FR" dirty="0"/>
          </a:p>
        </p:txBody>
      </p:sp>
      <p:sp>
        <p:nvSpPr>
          <p:cNvPr id="8" name="Espace réservé pour une image  7">
            <a:extLst>
              <a:ext uri="{FF2B5EF4-FFF2-40B4-BE49-F238E27FC236}">
                <a16:creationId xmlns:a16="http://schemas.microsoft.com/office/drawing/2014/main" id="{6FA637FF-6B77-7557-90A0-9DA6CD4F0FDB}"/>
              </a:ext>
            </a:extLst>
          </p:cNvPr>
          <p:cNvSpPr>
            <a:spLocks noGrp="1"/>
          </p:cNvSpPr>
          <p:nvPr>
            <p:ph type="pic" sz="quarter" idx="12"/>
          </p:nvPr>
        </p:nvSpPr>
        <p:spPr>
          <a:xfrm>
            <a:off x="5495925" y="0"/>
            <a:ext cx="3648075" cy="5143500"/>
          </a:xfrm>
        </p:spPr>
        <p:txBody>
          <a:bodyPr anchor="ctr"/>
          <a:lstStyle>
            <a:lvl1pPr algn="ctr">
              <a:defRPr>
                <a:solidFill>
                  <a:schemeClr val="accent2"/>
                </a:solidFill>
              </a:defRPr>
            </a:lvl1pPr>
          </a:lstStyle>
          <a:p>
            <a:endParaRPr lang="fr-FR" dirty="0"/>
          </a:p>
        </p:txBody>
      </p:sp>
      <p:sp>
        <p:nvSpPr>
          <p:cNvPr id="10" name="Espace réservé du texte 9">
            <a:extLst>
              <a:ext uri="{FF2B5EF4-FFF2-40B4-BE49-F238E27FC236}">
                <a16:creationId xmlns:a16="http://schemas.microsoft.com/office/drawing/2014/main" id="{0C3EA8DB-DB9A-A3A1-6721-67131711103E}"/>
              </a:ext>
            </a:extLst>
          </p:cNvPr>
          <p:cNvSpPr>
            <a:spLocks noGrp="1"/>
          </p:cNvSpPr>
          <p:nvPr>
            <p:ph type="body" sz="quarter" idx="13"/>
          </p:nvPr>
        </p:nvSpPr>
        <p:spPr>
          <a:xfrm>
            <a:off x="467360" y="1372235"/>
            <a:ext cx="4541520" cy="3281363"/>
          </a:xfrm>
        </p:spPr>
        <p:txBody>
          <a:bodyPr/>
          <a:lstStyle>
            <a:lvl1pPr>
              <a:defRPr>
                <a:solidFill>
                  <a:schemeClr val="accent2"/>
                </a:solidFill>
              </a:defRPr>
            </a:lvl1pPr>
            <a:lvl2pPr>
              <a:defRPr>
                <a:solidFill>
                  <a:schemeClr val="tx2"/>
                </a:solidFill>
              </a:defRPr>
            </a:lvl2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3" name="Espace réservé du numéro de diapositive 5">
            <a:extLst>
              <a:ext uri="{FF2B5EF4-FFF2-40B4-BE49-F238E27FC236}">
                <a16:creationId xmlns:a16="http://schemas.microsoft.com/office/drawing/2014/main" id="{3C35BE45-EFEA-783B-7999-A11E4A253BBE}"/>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4" name="Espace réservé du pied de page 4">
            <a:extLst>
              <a:ext uri="{FF2B5EF4-FFF2-40B4-BE49-F238E27FC236}">
                <a16:creationId xmlns:a16="http://schemas.microsoft.com/office/drawing/2014/main" id="{115749EF-566A-8FB6-E7D6-37AE730D2AA7}"/>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333293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vide avec pied page">
    <p:spTree>
      <p:nvGrpSpPr>
        <p:cNvPr id="1" name=""/>
        <p:cNvGrpSpPr/>
        <p:nvPr/>
      </p:nvGrpSpPr>
      <p:grpSpPr>
        <a:xfrm>
          <a:off x="0" y="0"/>
          <a:ext cx="0" cy="0"/>
          <a:chOff x="0" y="0"/>
          <a:chExt cx="0" cy="0"/>
        </a:xfrm>
      </p:grpSpPr>
      <p:sp>
        <p:nvSpPr>
          <p:cNvPr id="8" name="Espace réservé du numéro de diapositive 5">
            <a:extLst>
              <a:ext uri="{FF2B5EF4-FFF2-40B4-BE49-F238E27FC236}">
                <a16:creationId xmlns:a16="http://schemas.microsoft.com/office/drawing/2014/main" id="{EA6E3825-B1CA-85C4-1347-520383A009EF}"/>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9" name="Espace réservé du pied de page 4">
            <a:extLst>
              <a:ext uri="{FF2B5EF4-FFF2-40B4-BE49-F238E27FC236}">
                <a16:creationId xmlns:a16="http://schemas.microsoft.com/office/drawing/2014/main" id="{246322F9-0F6E-4D5F-9FA4-0293EECA7B43}"/>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4195363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118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Évidence-jaune">
    <p:spTree>
      <p:nvGrpSpPr>
        <p:cNvPr id="1" name=""/>
        <p:cNvGrpSpPr/>
        <p:nvPr/>
      </p:nvGrpSpPr>
      <p:grpSpPr>
        <a:xfrm>
          <a:off x="0" y="0"/>
          <a:ext cx="0" cy="0"/>
          <a:chOff x="0" y="0"/>
          <a:chExt cx="0" cy="0"/>
        </a:xfrm>
      </p:grpSpPr>
      <p:pic>
        <p:nvPicPr>
          <p:cNvPr id="12" name="Graphique 11">
            <a:extLst>
              <a:ext uri="{FF2B5EF4-FFF2-40B4-BE49-F238E27FC236}">
                <a16:creationId xmlns:a16="http://schemas.microsoft.com/office/drawing/2014/main" id="{98620F88-7718-4499-4D57-FCED89C59E2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723" t="5744" r="4184"/>
          <a:stretch/>
        </p:blipFill>
        <p:spPr>
          <a:xfrm rot="16200000">
            <a:off x="-1383811" y="1383811"/>
            <a:ext cx="5143502" cy="2375880"/>
          </a:xfrm>
          <a:prstGeom prst="rect">
            <a:avLst/>
          </a:prstGeom>
        </p:spPr>
      </p:pic>
      <p:sp>
        <p:nvSpPr>
          <p:cNvPr id="8" name="Espace réservé du texte 7">
            <a:extLst>
              <a:ext uri="{FF2B5EF4-FFF2-40B4-BE49-F238E27FC236}">
                <a16:creationId xmlns:a16="http://schemas.microsoft.com/office/drawing/2014/main" id="{26646ADA-A9A8-6FF1-DFBE-76E99C9AD453}"/>
              </a:ext>
            </a:extLst>
          </p:cNvPr>
          <p:cNvSpPr>
            <a:spLocks noGrp="1"/>
          </p:cNvSpPr>
          <p:nvPr>
            <p:ph type="body" sz="quarter" idx="12"/>
          </p:nvPr>
        </p:nvSpPr>
        <p:spPr>
          <a:xfrm>
            <a:off x="3128963" y="508000"/>
            <a:ext cx="5516562" cy="4135438"/>
          </a:xfrm>
        </p:spPr>
        <p:txBody>
          <a:bodyPr anchor="ct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11" name="Titre 1">
            <a:extLst>
              <a:ext uri="{FF2B5EF4-FFF2-40B4-BE49-F238E27FC236}">
                <a16:creationId xmlns:a16="http://schemas.microsoft.com/office/drawing/2014/main" id="{D324B95A-5EB2-4432-4218-188BED7D0703}"/>
              </a:ext>
            </a:extLst>
          </p:cNvPr>
          <p:cNvSpPr>
            <a:spLocks noGrp="1"/>
          </p:cNvSpPr>
          <p:nvPr>
            <p:ph type="title"/>
          </p:nvPr>
        </p:nvSpPr>
        <p:spPr>
          <a:xfrm>
            <a:off x="1" y="0"/>
            <a:ext cx="2360245" cy="5143500"/>
          </a:xfrm>
          <a:noFill/>
        </p:spPr>
        <p:txBody>
          <a:bodyPr lIns="288000" rIns="288000"/>
          <a:lstStyle>
            <a:lvl1pPr>
              <a:defRPr>
                <a:solidFill>
                  <a:schemeClr val="tx2"/>
                </a:solidFill>
              </a:defRPr>
            </a:lvl1pPr>
          </a:lstStyle>
          <a:p>
            <a:r>
              <a:rPr lang="fr-CA" dirty="0"/>
              <a:t>Modifier le style du titre</a:t>
            </a:r>
            <a:endParaRPr lang="fr-FR" dirty="0"/>
          </a:p>
        </p:txBody>
      </p:sp>
      <p:sp>
        <p:nvSpPr>
          <p:cNvPr id="13" name="Espace réservé du numéro de diapositive 5">
            <a:extLst>
              <a:ext uri="{FF2B5EF4-FFF2-40B4-BE49-F238E27FC236}">
                <a16:creationId xmlns:a16="http://schemas.microsoft.com/office/drawing/2014/main" id="{D102A634-03CE-157B-376F-48FBC31711B6}"/>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14" name="Espace réservé du pied de page 4">
            <a:extLst>
              <a:ext uri="{FF2B5EF4-FFF2-40B4-BE49-F238E27FC236}">
                <a16:creationId xmlns:a16="http://schemas.microsoft.com/office/drawing/2014/main" id="{C676E289-D511-93C3-FD0A-14E262A870AB}"/>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3588570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Évidence marine">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6AD5CBD0-B71D-33D2-B9D7-5B6BFE934E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723" t="5744" r="4184"/>
          <a:stretch/>
        </p:blipFill>
        <p:spPr>
          <a:xfrm rot="16200000">
            <a:off x="-1383811" y="1383811"/>
            <a:ext cx="5143502" cy="2375880"/>
          </a:xfrm>
          <a:prstGeom prst="rect">
            <a:avLst/>
          </a:prstGeom>
        </p:spPr>
      </p:pic>
      <p:sp>
        <p:nvSpPr>
          <p:cNvPr id="8" name="Espace réservé du texte 7">
            <a:extLst>
              <a:ext uri="{FF2B5EF4-FFF2-40B4-BE49-F238E27FC236}">
                <a16:creationId xmlns:a16="http://schemas.microsoft.com/office/drawing/2014/main" id="{26646ADA-A9A8-6FF1-DFBE-76E99C9AD453}"/>
              </a:ext>
            </a:extLst>
          </p:cNvPr>
          <p:cNvSpPr>
            <a:spLocks noGrp="1"/>
          </p:cNvSpPr>
          <p:nvPr>
            <p:ph type="body" sz="quarter" idx="12"/>
          </p:nvPr>
        </p:nvSpPr>
        <p:spPr>
          <a:xfrm>
            <a:off x="3128963" y="508000"/>
            <a:ext cx="5516562" cy="4135438"/>
          </a:xfrm>
        </p:spPr>
        <p:txBody>
          <a:bodyPr anchor="ctr"/>
          <a:lstStyle>
            <a:lvl1pPr>
              <a:defRPr>
                <a:solidFill>
                  <a:schemeClr val="accent4"/>
                </a:solidFill>
              </a:defRPr>
            </a:lvl1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11" name="Titre 1">
            <a:extLst>
              <a:ext uri="{FF2B5EF4-FFF2-40B4-BE49-F238E27FC236}">
                <a16:creationId xmlns:a16="http://schemas.microsoft.com/office/drawing/2014/main" id="{D324B95A-5EB2-4432-4218-188BED7D0703}"/>
              </a:ext>
            </a:extLst>
          </p:cNvPr>
          <p:cNvSpPr>
            <a:spLocks noGrp="1"/>
          </p:cNvSpPr>
          <p:nvPr>
            <p:ph type="title"/>
          </p:nvPr>
        </p:nvSpPr>
        <p:spPr>
          <a:xfrm>
            <a:off x="1" y="0"/>
            <a:ext cx="2360245" cy="5143500"/>
          </a:xfrm>
          <a:noFill/>
        </p:spPr>
        <p:txBody>
          <a:bodyPr lIns="288000" rIns="288000"/>
          <a:lstStyle>
            <a:lvl1pPr>
              <a:defRPr>
                <a:solidFill>
                  <a:schemeClr val="bg2"/>
                </a:solidFill>
              </a:defRPr>
            </a:lvl1pPr>
          </a:lstStyle>
          <a:p>
            <a:r>
              <a:rPr lang="fr-CA" dirty="0"/>
              <a:t>Modifier le style du titre</a:t>
            </a:r>
            <a:endParaRPr lang="fr-FR" dirty="0"/>
          </a:p>
        </p:txBody>
      </p:sp>
      <p:sp>
        <p:nvSpPr>
          <p:cNvPr id="2" name="Espace réservé du numéro de diapositive 5">
            <a:extLst>
              <a:ext uri="{FF2B5EF4-FFF2-40B4-BE49-F238E27FC236}">
                <a16:creationId xmlns:a16="http://schemas.microsoft.com/office/drawing/2014/main" id="{2E24D1F0-D933-1574-2727-4A28D1EECB4E}"/>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3" name="Espace réservé du pied de page 4">
            <a:extLst>
              <a:ext uri="{FF2B5EF4-FFF2-40B4-BE49-F238E27FC236}">
                <a16:creationId xmlns:a16="http://schemas.microsoft.com/office/drawing/2014/main" id="{1BB83318-F10F-EDF7-59EA-586397E5D673}"/>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2224595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Évidence-bleu">
    <p:spTree>
      <p:nvGrpSpPr>
        <p:cNvPr id="1" name=""/>
        <p:cNvGrpSpPr/>
        <p:nvPr/>
      </p:nvGrpSpPr>
      <p:grpSpPr>
        <a:xfrm>
          <a:off x="0" y="0"/>
          <a:ext cx="0" cy="0"/>
          <a:chOff x="0" y="0"/>
          <a:chExt cx="0" cy="0"/>
        </a:xfrm>
      </p:grpSpPr>
      <p:pic>
        <p:nvPicPr>
          <p:cNvPr id="2" name="Graphique 1">
            <a:extLst>
              <a:ext uri="{FF2B5EF4-FFF2-40B4-BE49-F238E27FC236}">
                <a16:creationId xmlns:a16="http://schemas.microsoft.com/office/drawing/2014/main" id="{05D39609-F95A-A2D6-1507-472DF408D6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723" t="5744" r="4184"/>
          <a:stretch/>
        </p:blipFill>
        <p:spPr>
          <a:xfrm rot="16200000">
            <a:off x="-1383811" y="1383811"/>
            <a:ext cx="5143502" cy="2375880"/>
          </a:xfrm>
          <a:prstGeom prst="rect">
            <a:avLst/>
          </a:prstGeom>
        </p:spPr>
      </p:pic>
      <p:sp>
        <p:nvSpPr>
          <p:cNvPr id="8" name="Espace réservé du texte 7">
            <a:extLst>
              <a:ext uri="{FF2B5EF4-FFF2-40B4-BE49-F238E27FC236}">
                <a16:creationId xmlns:a16="http://schemas.microsoft.com/office/drawing/2014/main" id="{26646ADA-A9A8-6FF1-DFBE-76E99C9AD453}"/>
              </a:ext>
            </a:extLst>
          </p:cNvPr>
          <p:cNvSpPr>
            <a:spLocks noGrp="1"/>
          </p:cNvSpPr>
          <p:nvPr>
            <p:ph type="body" sz="quarter" idx="12"/>
          </p:nvPr>
        </p:nvSpPr>
        <p:spPr>
          <a:xfrm>
            <a:off x="3128963" y="508000"/>
            <a:ext cx="5516562" cy="4135438"/>
          </a:xfrm>
        </p:spPr>
        <p:txBody>
          <a:bodyPr anchor="ct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11" name="Titre 1">
            <a:extLst>
              <a:ext uri="{FF2B5EF4-FFF2-40B4-BE49-F238E27FC236}">
                <a16:creationId xmlns:a16="http://schemas.microsoft.com/office/drawing/2014/main" id="{D324B95A-5EB2-4432-4218-188BED7D0703}"/>
              </a:ext>
            </a:extLst>
          </p:cNvPr>
          <p:cNvSpPr>
            <a:spLocks noGrp="1"/>
          </p:cNvSpPr>
          <p:nvPr>
            <p:ph type="title"/>
          </p:nvPr>
        </p:nvSpPr>
        <p:spPr>
          <a:xfrm>
            <a:off x="1" y="0"/>
            <a:ext cx="2360245" cy="5143500"/>
          </a:xfrm>
          <a:noFill/>
        </p:spPr>
        <p:txBody>
          <a:bodyPr lIns="288000" rIns="288000"/>
          <a:lstStyle>
            <a:lvl1pPr>
              <a:defRPr>
                <a:solidFill>
                  <a:schemeClr val="tx2"/>
                </a:solidFill>
              </a:defRPr>
            </a:lvl1pPr>
          </a:lstStyle>
          <a:p>
            <a:r>
              <a:rPr lang="fr-CA" dirty="0"/>
              <a:t>Modifier le style du titre</a:t>
            </a:r>
            <a:endParaRPr lang="fr-FR" dirty="0"/>
          </a:p>
        </p:txBody>
      </p:sp>
      <p:sp>
        <p:nvSpPr>
          <p:cNvPr id="3" name="Espace réservé du numéro de diapositive 5">
            <a:extLst>
              <a:ext uri="{FF2B5EF4-FFF2-40B4-BE49-F238E27FC236}">
                <a16:creationId xmlns:a16="http://schemas.microsoft.com/office/drawing/2014/main" id="{6F0BD5C5-EFE2-03A3-C517-DA70B07788F8}"/>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4" name="Espace réservé du pied de page 4">
            <a:extLst>
              <a:ext uri="{FF2B5EF4-FFF2-40B4-BE49-F238E27FC236}">
                <a16:creationId xmlns:a16="http://schemas.microsoft.com/office/drawing/2014/main" id="{124DED3C-9FB4-F6FE-3E98-6FFD01B73631}"/>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1415621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Évidence-fond blanc">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6646ADA-A9A8-6FF1-DFBE-76E99C9AD453}"/>
              </a:ext>
            </a:extLst>
          </p:cNvPr>
          <p:cNvSpPr>
            <a:spLocks noGrp="1"/>
          </p:cNvSpPr>
          <p:nvPr>
            <p:ph type="body" sz="quarter" idx="12"/>
          </p:nvPr>
        </p:nvSpPr>
        <p:spPr>
          <a:xfrm>
            <a:off x="302150" y="2344751"/>
            <a:ext cx="3071815" cy="2505544"/>
          </a:xfrm>
        </p:spPr>
        <p:txBody>
          <a:bodyPr anchor="t"/>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11" name="Titre 1">
            <a:extLst>
              <a:ext uri="{FF2B5EF4-FFF2-40B4-BE49-F238E27FC236}">
                <a16:creationId xmlns:a16="http://schemas.microsoft.com/office/drawing/2014/main" id="{D324B95A-5EB2-4432-4218-188BED7D0703}"/>
              </a:ext>
            </a:extLst>
          </p:cNvPr>
          <p:cNvSpPr>
            <a:spLocks noGrp="1"/>
          </p:cNvSpPr>
          <p:nvPr>
            <p:ph type="title"/>
          </p:nvPr>
        </p:nvSpPr>
        <p:spPr>
          <a:xfrm>
            <a:off x="318052" y="286247"/>
            <a:ext cx="3037398" cy="1860605"/>
          </a:xfrm>
          <a:noFill/>
        </p:spPr>
        <p:txBody>
          <a:bodyPr lIns="0" rIns="0" anchor="b"/>
          <a:lstStyle>
            <a:lvl1pPr>
              <a:defRPr>
                <a:solidFill>
                  <a:schemeClr val="tx2"/>
                </a:solidFill>
              </a:defRPr>
            </a:lvl1pPr>
          </a:lstStyle>
          <a:p>
            <a:r>
              <a:rPr lang="fr-CA" dirty="0"/>
              <a:t>Modifier le style du titre</a:t>
            </a:r>
            <a:endParaRPr lang="fr-FR" dirty="0"/>
          </a:p>
        </p:txBody>
      </p:sp>
      <p:sp>
        <p:nvSpPr>
          <p:cNvPr id="3" name="Espace réservé du numéro de diapositive 5">
            <a:extLst>
              <a:ext uri="{FF2B5EF4-FFF2-40B4-BE49-F238E27FC236}">
                <a16:creationId xmlns:a16="http://schemas.microsoft.com/office/drawing/2014/main" id="{6F0BD5C5-EFE2-03A3-C517-DA70B07788F8}"/>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4" name="Espace réservé du pied de page 4">
            <a:extLst>
              <a:ext uri="{FF2B5EF4-FFF2-40B4-BE49-F238E27FC236}">
                <a16:creationId xmlns:a16="http://schemas.microsoft.com/office/drawing/2014/main" id="{124DED3C-9FB4-F6FE-3E98-6FFD01B73631}"/>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1212123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des matières">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0AA1736B-8622-C273-EBFE-D8CBDDE2C0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6941" y="492367"/>
            <a:ext cx="8206155" cy="4202725"/>
          </a:xfrm>
          <a:prstGeom prst="rect">
            <a:avLst/>
          </a:prstGeom>
        </p:spPr>
      </p:pic>
      <p:sp>
        <p:nvSpPr>
          <p:cNvPr id="2" name="Titre 1">
            <a:extLst>
              <a:ext uri="{FF2B5EF4-FFF2-40B4-BE49-F238E27FC236}">
                <a16:creationId xmlns:a16="http://schemas.microsoft.com/office/drawing/2014/main" id="{A1634B50-F0D4-F62D-30BB-85B9D3BA3D16}"/>
              </a:ext>
            </a:extLst>
          </p:cNvPr>
          <p:cNvSpPr>
            <a:spLocks noGrp="1"/>
          </p:cNvSpPr>
          <p:nvPr>
            <p:ph type="title"/>
          </p:nvPr>
        </p:nvSpPr>
        <p:spPr>
          <a:xfrm>
            <a:off x="527539" y="852854"/>
            <a:ext cx="2470638" cy="3543300"/>
          </a:xfrm>
          <a:noFill/>
        </p:spPr>
        <p:txBody>
          <a:bodyPr lIns="288000" rIns="288000"/>
          <a:lstStyle>
            <a:lvl1pPr>
              <a:defRPr>
                <a:solidFill>
                  <a:schemeClr val="tx2"/>
                </a:solidFill>
              </a:defRPr>
            </a:lvl1pPr>
          </a:lstStyle>
          <a:p>
            <a:r>
              <a:rPr lang="fr-CA" dirty="0"/>
              <a:t>Modifier le style du titre</a:t>
            </a:r>
            <a:endParaRPr lang="fr-FR" dirty="0"/>
          </a:p>
        </p:txBody>
      </p:sp>
      <p:sp>
        <p:nvSpPr>
          <p:cNvPr id="8" name="Espace réservé du texte 7">
            <a:extLst>
              <a:ext uri="{FF2B5EF4-FFF2-40B4-BE49-F238E27FC236}">
                <a16:creationId xmlns:a16="http://schemas.microsoft.com/office/drawing/2014/main" id="{4500E057-E6A4-41C0-C70F-3B5EDA67C575}"/>
              </a:ext>
            </a:extLst>
          </p:cNvPr>
          <p:cNvSpPr>
            <a:spLocks noGrp="1"/>
          </p:cNvSpPr>
          <p:nvPr>
            <p:ph type="body" sz="quarter" idx="13"/>
          </p:nvPr>
        </p:nvSpPr>
        <p:spPr>
          <a:xfrm>
            <a:off x="3349870" y="508635"/>
            <a:ext cx="5064368" cy="4144963"/>
          </a:xfrm>
        </p:spPr>
        <p:txBody>
          <a:bodyPr anchor="ctr"/>
          <a:lstStyle>
            <a:lvl1pPr marL="314325" indent="-314325">
              <a:buFont typeface="+mj-lt"/>
              <a:buAutoNum type="arabicPeriod"/>
              <a:tabLst/>
              <a:defRPr>
                <a:solidFill>
                  <a:schemeClr val="tx2"/>
                </a:solidFill>
              </a:defRPr>
            </a:lvl1pPr>
            <a:lvl2pPr marL="314325" indent="0">
              <a:tabLst/>
              <a:defRPr/>
            </a:lvl2pPr>
            <a:lvl3pPr marL="314325" indent="0">
              <a:tabLst/>
              <a:defRPr/>
            </a:lvl3pPr>
            <a:lvl4pPr marL="225425" indent="-225425">
              <a:tabLst/>
              <a:defRPr/>
            </a:lvl4pPr>
            <a:lvl5pPr marL="225425" indent="-225425">
              <a:tabLst/>
              <a:defRPr/>
            </a:lvl5pPr>
          </a:lstStyle>
          <a:p>
            <a:pPr lvl="0"/>
            <a:r>
              <a:rPr lang="fr-CA" dirty="0"/>
              <a:t>Cliquez pour modifier les styles du texte du masque</a:t>
            </a:r>
          </a:p>
          <a:p>
            <a:pPr lvl="1"/>
            <a:r>
              <a:rPr lang="fr-CA" dirty="0"/>
              <a:t>Deuxième niveau</a:t>
            </a:r>
          </a:p>
          <a:p>
            <a:pPr lvl="2"/>
            <a:r>
              <a:rPr lang="fr-CA" dirty="0"/>
              <a:t>Troisième niveau</a:t>
            </a:r>
          </a:p>
        </p:txBody>
      </p:sp>
      <p:cxnSp>
        <p:nvCxnSpPr>
          <p:cNvPr id="11" name="Connecteur droit 10">
            <a:extLst>
              <a:ext uri="{FF2B5EF4-FFF2-40B4-BE49-F238E27FC236}">
                <a16:creationId xmlns:a16="http://schemas.microsoft.com/office/drawing/2014/main" id="{FD21E3FB-540E-57A7-100B-04FEBD9647EB}"/>
              </a:ext>
            </a:extLst>
          </p:cNvPr>
          <p:cNvCxnSpPr>
            <a:cxnSpLocks/>
          </p:cNvCxnSpPr>
          <p:nvPr userDrawn="1"/>
        </p:nvCxnSpPr>
        <p:spPr>
          <a:xfrm>
            <a:off x="3112478" y="650631"/>
            <a:ext cx="0" cy="3903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5">
            <a:extLst>
              <a:ext uri="{FF2B5EF4-FFF2-40B4-BE49-F238E27FC236}">
                <a16:creationId xmlns:a16="http://schemas.microsoft.com/office/drawing/2014/main" id="{795BE26E-239A-F841-CDD0-A4265D7EF5EA}"/>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13" name="Espace réservé du pied de page 4">
            <a:extLst>
              <a:ext uri="{FF2B5EF4-FFF2-40B4-BE49-F238E27FC236}">
                <a16:creationId xmlns:a16="http://schemas.microsoft.com/office/drawing/2014/main" id="{090FC679-4C93-63B2-BB4A-ADC2563340C5}"/>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1584727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mar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D1C3FD-E6B7-8D61-F046-9790BE9C340A}"/>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a:solidFill>
                <a:schemeClr val="accent1"/>
              </a:solidFill>
            </a:endParaRPr>
          </a:p>
        </p:txBody>
      </p:sp>
      <p:sp>
        <p:nvSpPr>
          <p:cNvPr id="14" name="Espace réservé du numéro de diapositive 5">
            <a:extLst>
              <a:ext uri="{FF2B5EF4-FFF2-40B4-BE49-F238E27FC236}">
                <a16:creationId xmlns:a16="http://schemas.microsoft.com/office/drawing/2014/main" id="{ED19435A-37F4-6281-A4C2-3A6679B518ED}"/>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15" name="Espace réservé du pied de page 4">
            <a:extLst>
              <a:ext uri="{FF2B5EF4-FFF2-40B4-BE49-F238E27FC236}">
                <a16:creationId xmlns:a16="http://schemas.microsoft.com/office/drawing/2014/main" id="{421C47D9-E102-4290-6372-0994B33BD6AA}"/>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
        <p:nvSpPr>
          <p:cNvPr id="19" name="Titre 1">
            <a:extLst>
              <a:ext uri="{FF2B5EF4-FFF2-40B4-BE49-F238E27FC236}">
                <a16:creationId xmlns:a16="http://schemas.microsoft.com/office/drawing/2014/main" id="{411D8625-8CFA-EC7B-3961-A7B07E8285B9}"/>
              </a:ext>
            </a:extLst>
          </p:cNvPr>
          <p:cNvSpPr>
            <a:spLocks noGrp="1"/>
          </p:cNvSpPr>
          <p:nvPr>
            <p:ph type="title"/>
          </p:nvPr>
        </p:nvSpPr>
        <p:spPr>
          <a:xfrm>
            <a:off x="773722" y="441960"/>
            <a:ext cx="7580923" cy="2368062"/>
          </a:xfrm>
          <a:noFill/>
        </p:spPr>
        <p:txBody>
          <a:bodyPr lIns="0" rIns="0" anchor="b">
            <a:normAutofit/>
          </a:bodyPr>
          <a:lstStyle>
            <a:lvl1pPr marL="6350" indent="0" algn="l">
              <a:tabLst/>
              <a:defRPr sz="4500">
                <a:solidFill>
                  <a:schemeClr val="accent1"/>
                </a:solidFill>
              </a:defRPr>
            </a:lvl1pPr>
          </a:lstStyle>
          <a:p>
            <a:r>
              <a:rPr lang="fr-CA" dirty="0"/>
              <a:t>Modifier le style du titre</a:t>
            </a:r>
            <a:endParaRPr lang="fr-FR" dirty="0"/>
          </a:p>
        </p:txBody>
      </p:sp>
      <p:sp>
        <p:nvSpPr>
          <p:cNvPr id="20" name="Espace réservé du texte 3">
            <a:extLst>
              <a:ext uri="{FF2B5EF4-FFF2-40B4-BE49-F238E27FC236}">
                <a16:creationId xmlns:a16="http://schemas.microsoft.com/office/drawing/2014/main" id="{76C762A7-D0ED-4568-DF4B-A7C9CB9B5385}"/>
              </a:ext>
            </a:extLst>
          </p:cNvPr>
          <p:cNvSpPr>
            <a:spLocks noGrp="1"/>
          </p:cNvSpPr>
          <p:nvPr>
            <p:ph type="body" sz="quarter" idx="14"/>
          </p:nvPr>
        </p:nvSpPr>
        <p:spPr>
          <a:xfrm>
            <a:off x="773723" y="3045092"/>
            <a:ext cx="7580923" cy="1242035"/>
          </a:xfrm>
        </p:spPr>
        <p:txBody>
          <a:bodyPr/>
          <a:lstStyle>
            <a:lvl1pPr algn="l">
              <a:defRPr>
                <a:solidFill>
                  <a:schemeClr val="bg2"/>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cxnSp>
        <p:nvCxnSpPr>
          <p:cNvPr id="21" name="Connecteur droit 20">
            <a:extLst>
              <a:ext uri="{FF2B5EF4-FFF2-40B4-BE49-F238E27FC236}">
                <a16:creationId xmlns:a16="http://schemas.microsoft.com/office/drawing/2014/main" id="{8F13327B-B65D-F670-D59E-19AE4CE1C660}"/>
              </a:ext>
            </a:extLst>
          </p:cNvPr>
          <p:cNvCxnSpPr>
            <a:cxnSpLocks/>
          </p:cNvCxnSpPr>
          <p:nvPr userDrawn="1"/>
        </p:nvCxnSpPr>
        <p:spPr>
          <a:xfrm>
            <a:off x="773723" y="2895991"/>
            <a:ext cx="758092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255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jau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D1C3FD-E6B7-8D61-F046-9790BE9C340A}"/>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a:p>
        </p:txBody>
      </p:sp>
      <p:sp>
        <p:nvSpPr>
          <p:cNvPr id="2" name="Titre 1">
            <a:extLst>
              <a:ext uri="{FF2B5EF4-FFF2-40B4-BE49-F238E27FC236}">
                <a16:creationId xmlns:a16="http://schemas.microsoft.com/office/drawing/2014/main" id="{A1634B50-F0D4-F62D-30BB-85B9D3BA3D16}"/>
              </a:ext>
            </a:extLst>
          </p:cNvPr>
          <p:cNvSpPr>
            <a:spLocks noGrp="1"/>
          </p:cNvSpPr>
          <p:nvPr>
            <p:ph type="title"/>
          </p:nvPr>
        </p:nvSpPr>
        <p:spPr>
          <a:xfrm>
            <a:off x="773722" y="441960"/>
            <a:ext cx="7580923" cy="2368062"/>
          </a:xfrm>
          <a:noFill/>
        </p:spPr>
        <p:txBody>
          <a:bodyPr lIns="0" rIns="0" anchor="b">
            <a:normAutofit/>
          </a:bodyPr>
          <a:lstStyle>
            <a:lvl1pPr marL="6350" indent="0" algn="l">
              <a:tabLst/>
              <a:defRPr sz="4500">
                <a:solidFill>
                  <a:schemeClr val="tx2"/>
                </a:solidFill>
              </a:defRPr>
            </a:lvl1pPr>
          </a:lstStyle>
          <a:p>
            <a:r>
              <a:rPr lang="fr-CA" dirty="0"/>
              <a:t>Modifier le style du titre</a:t>
            </a:r>
            <a:endParaRPr lang="fr-FR" dirty="0"/>
          </a:p>
        </p:txBody>
      </p:sp>
      <p:sp>
        <p:nvSpPr>
          <p:cNvPr id="4" name="Espace réservé du texte 3">
            <a:extLst>
              <a:ext uri="{FF2B5EF4-FFF2-40B4-BE49-F238E27FC236}">
                <a16:creationId xmlns:a16="http://schemas.microsoft.com/office/drawing/2014/main" id="{C391CC63-D8AE-0EDA-0E4A-39177027FD9E}"/>
              </a:ext>
            </a:extLst>
          </p:cNvPr>
          <p:cNvSpPr>
            <a:spLocks noGrp="1"/>
          </p:cNvSpPr>
          <p:nvPr>
            <p:ph type="body" sz="quarter" idx="14"/>
          </p:nvPr>
        </p:nvSpPr>
        <p:spPr>
          <a:xfrm>
            <a:off x="773723" y="3045092"/>
            <a:ext cx="7580923" cy="1242035"/>
          </a:xfrm>
        </p:spPr>
        <p:txBody>
          <a:bodyPr/>
          <a:lstStyle>
            <a:lvl1pPr algn="l">
              <a:defRPr>
                <a:solidFill>
                  <a:schemeClr val="accent1"/>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cxnSp>
        <p:nvCxnSpPr>
          <p:cNvPr id="10" name="Connecteur droit 9">
            <a:extLst>
              <a:ext uri="{FF2B5EF4-FFF2-40B4-BE49-F238E27FC236}">
                <a16:creationId xmlns:a16="http://schemas.microsoft.com/office/drawing/2014/main" id="{2ABE39EC-39BD-EDF0-13D5-105473D42F03}"/>
              </a:ext>
            </a:extLst>
          </p:cNvPr>
          <p:cNvCxnSpPr>
            <a:cxnSpLocks/>
          </p:cNvCxnSpPr>
          <p:nvPr userDrawn="1"/>
        </p:nvCxnSpPr>
        <p:spPr>
          <a:xfrm>
            <a:off x="773723" y="2895991"/>
            <a:ext cx="758092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5">
            <a:extLst>
              <a:ext uri="{FF2B5EF4-FFF2-40B4-BE49-F238E27FC236}">
                <a16:creationId xmlns:a16="http://schemas.microsoft.com/office/drawing/2014/main" id="{794B1496-F271-89F0-984A-055F1196E224}"/>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8" name="Espace réservé du pied de page 4">
            <a:extLst>
              <a:ext uri="{FF2B5EF4-FFF2-40B4-BE49-F238E27FC236}">
                <a16:creationId xmlns:a16="http://schemas.microsoft.com/office/drawing/2014/main" id="{4C40A7A8-5585-9BC9-388C-5ADCEAE5EC36}"/>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2599616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onne-ble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E60EE3-F08A-EB67-EC6D-BA3A1677F2F8}"/>
              </a:ext>
            </a:extLst>
          </p:cNvPr>
          <p:cNvSpPr/>
          <p:nvPr userDrawn="1"/>
        </p:nvSpPr>
        <p:spPr>
          <a:xfrm>
            <a:off x="0" y="0"/>
            <a:ext cx="9144000" cy="11921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9">
            <a:extLst>
              <a:ext uri="{FF2B5EF4-FFF2-40B4-BE49-F238E27FC236}">
                <a16:creationId xmlns:a16="http://schemas.microsoft.com/office/drawing/2014/main" id="{86E27E49-2870-08A4-FE95-DB92B7CCB8F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3" r="2675"/>
          <a:stretch/>
        </p:blipFill>
        <p:spPr>
          <a:xfrm>
            <a:off x="-1" y="930030"/>
            <a:ext cx="9144001" cy="3852985"/>
          </a:xfrm>
          <a:prstGeom prst="rect">
            <a:avLst/>
          </a:prstGeom>
        </p:spPr>
      </p:pic>
      <p:sp>
        <p:nvSpPr>
          <p:cNvPr id="2" name="Titre 1">
            <a:extLst>
              <a:ext uri="{FF2B5EF4-FFF2-40B4-BE49-F238E27FC236}">
                <a16:creationId xmlns:a16="http://schemas.microsoft.com/office/drawing/2014/main" id="{06DF8174-F352-0EE2-0118-679376A98D08}"/>
              </a:ext>
            </a:extLst>
          </p:cNvPr>
          <p:cNvSpPr>
            <a:spLocks noGrp="1"/>
          </p:cNvSpPr>
          <p:nvPr>
            <p:ph type="title"/>
          </p:nvPr>
        </p:nvSpPr>
        <p:spPr/>
        <p:txBody>
          <a:bodyPr/>
          <a:lstStyle/>
          <a:p>
            <a:r>
              <a:rPr lang="fr-CA"/>
              <a:t>Modifier le style du titre</a:t>
            </a:r>
            <a:endParaRPr lang="fr-FR"/>
          </a:p>
        </p:txBody>
      </p:sp>
      <p:sp>
        <p:nvSpPr>
          <p:cNvPr id="7" name="Espace réservé du texte 6">
            <a:extLst>
              <a:ext uri="{FF2B5EF4-FFF2-40B4-BE49-F238E27FC236}">
                <a16:creationId xmlns:a16="http://schemas.microsoft.com/office/drawing/2014/main" id="{C7B96BF5-7A4E-E1CF-79CC-8AE3D4A0B822}"/>
              </a:ext>
            </a:extLst>
          </p:cNvPr>
          <p:cNvSpPr>
            <a:spLocks noGrp="1"/>
          </p:cNvSpPr>
          <p:nvPr>
            <p:ph type="body" sz="quarter" idx="12"/>
          </p:nvPr>
        </p:nvSpPr>
        <p:spPr>
          <a:xfrm>
            <a:off x="457200" y="1362074"/>
            <a:ext cx="8178800" cy="3281045"/>
          </a:xfrm>
        </p:spPr>
        <p:txBody>
          <a:bodyPr/>
          <a:lstStyle>
            <a:lvl1pPr>
              <a:defRPr>
                <a:solidFill>
                  <a:schemeClr val="accent1"/>
                </a:solidFill>
              </a:defRPr>
            </a:lvl1pPr>
            <a:lvl2pPr>
              <a:defRPr>
                <a:solidFill>
                  <a:schemeClr val="tx2"/>
                </a:solidFill>
              </a:defRPr>
            </a:lvl2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3" name="Espace réservé du numéro de diapositive 5">
            <a:extLst>
              <a:ext uri="{FF2B5EF4-FFF2-40B4-BE49-F238E27FC236}">
                <a16:creationId xmlns:a16="http://schemas.microsoft.com/office/drawing/2014/main" id="{F4F242B2-CECA-398B-E418-6CA269A896B5}"/>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4" name="Espace réservé du pied de page 4">
            <a:extLst>
              <a:ext uri="{FF2B5EF4-FFF2-40B4-BE49-F238E27FC236}">
                <a16:creationId xmlns:a16="http://schemas.microsoft.com/office/drawing/2014/main" id="{D8BCCC3D-A2E5-36C4-D63B-F0CFFFF925F7}"/>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8809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onne-ve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E60EE3-F08A-EB67-EC6D-BA3A1677F2F8}"/>
              </a:ext>
            </a:extLst>
          </p:cNvPr>
          <p:cNvSpPr/>
          <p:nvPr userDrawn="1"/>
        </p:nvSpPr>
        <p:spPr>
          <a:xfrm>
            <a:off x="0" y="0"/>
            <a:ext cx="9144000" cy="11921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9">
            <a:extLst>
              <a:ext uri="{FF2B5EF4-FFF2-40B4-BE49-F238E27FC236}">
                <a16:creationId xmlns:a16="http://schemas.microsoft.com/office/drawing/2014/main" id="{86E27E49-2870-08A4-FE95-DB92B7CCB8F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3" r="2675"/>
          <a:stretch/>
        </p:blipFill>
        <p:spPr>
          <a:xfrm>
            <a:off x="-1" y="930030"/>
            <a:ext cx="9144001" cy="3852985"/>
          </a:xfrm>
          <a:prstGeom prst="rect">
            <a:avLst/>
          </a:prstGeom>
        </p:spPr>
      </p:pic>
      <p:sp>
        <p:nvSpPr>
          <p:cNvPr id="2" name="Titre 1">
            <a:extLst>
              <a:ext uri="{FF2B5EF4-FFF2-40B4-BE49-F238E27FC236}">
                <a16:creationId xmlns:a16="http://schemas.microsoft.com/office/drawing/2014/main" id="{06DF8174-F352-0EE2-0118-679376A98D08}"/>
              </a:ext>
            </a:extLst>
          </p:cNvPr>
          <p:cNvSpPr>
            <a:spLocks noGrp="1"/>
          </p:cNvSpPr>
          <p:nvPr>
            <p:ph type="title"/>
          </p:nvPr>
        </p:nvSpPr>
        <p:spPr/>
        <p:txBody>
          <a:bodyPr/>
          <a:lstStyle/>
          <a:p>
            <a:r>
              <a:rPr lang="fr-CA"/>
              <a:t>Modifier le style du titre</a:t>
            </a:r>
            <a:endParaRPr lang="fr-FR"/>
          </a:p>
        </p:txBody>
      </p:sp>
      <p:sp>
        <p:nvSpPr>
          <p:cNvPr id="7" name="Espace réservé du texte 6">
            <a:extLst>
              <a:ext uri="{FF2B5EF4-FFF2-40B4-BE49-F238E27FC236}">
                <a16:creationId xmlns:a16="http://schemas.microsoft.com/office/drawing/2014/main" id="{C7B96BF5-7A4E-E1CF-79CC-8AE3D4A0B822}"/>
              </a:ext>
            </a:extLst>
          </p:cNvPr>
          <p:cNvSpPr>
            <a:spLocks noGrp="1"/>
          </p:cNvSpPr>
          <p:nvPr>
            <p:ph type="body" sz="quarter" idx="12"/>
          </p:nvPr>
        </p:nvSpPr>
        <p:spPr>
          <a:xfrm>
            <a:off x="457200" y="1362074"/>
            <a:ext cx="8178800" cy="3281045"/>
          </a:xfrm>
        </p:spPr>
        <p:txBody>
          <a:bodyPr/>
          <a:lstStyle>
            <a:lvl1pPr>
              <a:defRPr>
                <a:solidFill>
                  <a:schemeClr val="accent2"/>
                </a:solidFill>
              </a:defRPr>
            </a:lvl1pPr>
            <a:lvl2pPr>
              <a:defRPr>
                <a:solidFill>
                  <a:schemeClr val="tx2"/>
                </a:solidFill>
              </a:defRPr>
            </a:lvl2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3" name="Espace réservé du numéro de diapositive 5">
            <a:extLst>
              <a:ext uri="{FF2B5EF4-FFF2-40B4-BE49-F238E27FC236}">
                <a16:creationId xmlns:a16="http://schemas.microsoft.com/office/drawing/2014/main" id="{F4F242B2-CECA-398B-E418-6CA269A896B5}"/>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4" name="Espace réservé du pied de page 4">
            <a:extLst>
              <a:ext uri="{FF2B5EF4-FFF2-40B4-BE49-F238E27FC236}">
                <a16:creationId xmlns:a16="http://schemas.microsoft.com/office/drawing/2014/main" id="{D8BCCC3D-A2E5-36C4-D63B-F0CFFFF925F7}"/>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193265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onne-blan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E60EE3-F08A-EB67-EC6D-BA3A1677F2F8}"/>
              </a:ext>
            </a:extLst>
          </p:cNvPr>
          <p:cNvSpPr/>
          <p:nvPr userDrawn="1"/>
        </p:nvSpPr>
        <p:spPr>
          <a:xfrm>
            <a:off x="0" y="0"/>
            <a:ext cx="9144000" cy="11921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9">
            <a:extLst>
              <a:ext uri="{FF2B5EF4-FFF2-40B4-BE49-F238E27FC236}">
                <a16:creationId xmlns:a16="http://schemas.microsoft.com/office/drawing/2014/main" id="{86E27E49-2870-08A4-FE95-DB92B7CCB8F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3" r="2675"/>
          <a:stretch/>
        </p:blipFill>
        <p:spPr>
          <a:xfrm>
            <a:off x="-1" y="930030"/>
            <a:ext cx="9144001" cy="3852985"/>
          </a:xfrm>
          <a:prstGeom prst="rect">
            <a:avLst/>
          </a:prstGeom>
        </p:spPr>
      </p:pic>
      <p:sp>
        <p:nvSpPr>
          <p:cNvPr id="2" name="Titre 1">
            <a:extLst>
              <a:ext uri="{FF2B5EF4-FFF2-40B4-BE49-F238E27FC236}">
                <a16:creationId xmlns:a16="http://schemas.microsoft.com/office/drawing/2014/main" id="{06DF8174-F352-0EE2-0118-679376A98D08}"/>
              </a:ext>
            </a:extLst>
          </p:cNvPr>
          <p:cNvSpPr>
            <a:spLocks noGrp="1"/>
          </p:cNvSpPr>
          <p:nvPr>
            <p:ph type="title"/>
          </p:nvPr>
        </p:nvSpPr>
        <p:spPr/>
        <p:txBody>
          <a:bodyPr/>
          <a:lstStyle/>
          <a:p>
            <a:r>
              <a:rPr lang="fr-CA"/>
              <a:t>Modifier le style du titre</a:t>
            </a:r>
            <a:endParaRPr lang="fr-FR"/>
          </a:p>
        </p:txBody>
      </p:sp>
      <p:sp>
        <p:nvSpPr>
          <p:cNvPr id="7" name="Espace réservé du texte 6">
            <a:extLst>
              <a:ext uri="{FF2B5EF4-FFF2-40B4-BE49-F238E27FC236}">
                <a16:creationId xmlns:a16="http://schemas.microsoft.com/office/drawing/2014/main" id="{C7B96BF5-7A4E-E1CF-79CC-8AE3D4A0B822}"/>
              </a:ext>
            </a:extLst>
          </p:cNvPr>
          <p:cNvSpPr>
            <a:spLocks noGrp="1"/>
          </p:cNvSpPr>
          <p:nvPr>
            <p:ph type="body" sz="quarter" idx="12"/>
          </p:nvPr>
        </p:nvSpPr>
        <p:spPr>
          <a:xfrm>
            <a:off x="457200" y="1362074"/>
            <a:ext cx="8178800" cy="3281045"/>
          </a:xfrm>
        </p:spPr>
        <p:txBody>
          <a:bodyPr/>
          <a:lstStyle>
            <a:lvl1pPr>
              <a:defRPr>
                <a:solidFill>
                  <a:schemeClr val="accent1"/>
                </a:solidFill>
              </a:defRPr>
            </a:lvl1pPr>
            <a:lvl2pPr>
              <a:defRPr>
                <a:solidFill>
                  <a:schemeClr val="tx2"/>
                </a:solidFill>
              </a:defRPr>
            </a:lvl2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3" name="Espace réservé du numéro de diapositive 5">
            <a:extLst>
              <a:ext uri="{FF2B5EF4-FFF2-40B4-BE49-F238E27FC236}">
                <a16:creationId xmlns:a16="http://schemas.microsoft.com/office/drawing/2014/main" id="{F4F242B2-CECA-398B-E418-6CA269A896B5}"/>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4" name="Espace réservé du pied de page 4">
            <a:extLst>
              <a:ext uri="{FF2B5EF4-FFF2-40B4-BE49-F238E27FC236}">
                <a16:creationId xmlns:a16="http://schemas.microsoft.com/office/drawing/2014/main" id="{D8BCCC3D-A2E5-36C4-D63B-F0CFFFF925F7}"/>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125817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onne-fond blanc">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86E27E49-2870-08A4-FE95-DB92B7CCB8F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3" r="2675"/>
          <a:stretch/>
        </p:blipFill>
        <p:spPr>
          <a:xfrm>
            <a:off x="-1" y="930030"/>
            <a:ext cx="9144001" cy="3852985"/>
          </a:xfrm>
          <a:prstGeom prst="rect">
            <a:avLst/>
          </a:prstGeom>
        </p:spPr>
      </p:pic>
      <p:sp>
        <p:nvSpPr>
          <p:cNvPr id="2" name="Titre 1">
            <a:extLst>
              <a:ext uri="{FF2B5EF4-FFF2-40B4-BE49-F238E27FC236}">
                <a16:creationId xmlns:a16="http://schemas.microsoft.com/office/drawing/2014/main" id="{06DF8174-F352-0EE2-0118-679376A98D08}"/>
              </a:ext>
            </a:extLst>
          </p:cNvPr>
          <p:cNvSpPr>
            <a:spLocks noGrp="1"/>
          </p:cNvSpPr>
          <p:nvPr>
            <p:ph type="title"/>
          </p:nvPr>
        </p:nvSpPr>
        <p:spPr/>
        <p:txBody>
          <a:bodyPr/>
          <a:lstStyle/>
          <a:p>
            <a:r>
              <a:rPr lang="fr-CA"/>
              <a:t>Modifier le style du titre</a:t>
            </a:r>
            <a:endParaRPr lang="fr-FR"/>
          </a:p>
        </p:txBody>
      </p:sp>
      <p:sp>
        <p:nvSpPr>
          <p:cNvPr id="7" name="Espace réservé du texte 6">
            <a:extLst>
              <a:ext uri="{FF2B5EF4-FFF2-40B4-BE49-F238E27FC236}">
                <a16:creationId xmlns:a16="http://schemas.microsoft.com/office/drawing/2014/main" id="{C7B96BF5-7A4E-E1CF-79CC-8AE3D4A0B822}"/>
              </a:ext>
            </a:extLst>
          </p:cNvPr>
          <p:cNvSpPr>
            <a:spLocks noGrp="1"/>
          </p:cNvSpPr>
          <p:nvPr>
            <p:ph type="body" sz="quarter" idx="12"/>
          </p:nvPr>
        </p:nvSpPr>
        <p:spPr>
          <a:xfrm>
            <a:off x="457200" y="1362074"/>
            <a:ext cx="8178800" cy="3281045"/>
          </a:xfrm>
        </p:spPr>
        <p:txBody>
          <a:bodyPr/>
          <a:lstStyle>
            <a:lvl1pPr>
              <a:defRPr>
                <a:solidFill>
                  <a:schemeClr val="accent1"/>
                </a:solidFill>
              </a:defRPr>
            </a:lvl1pPr>
            <a:lvl2pPr>
              <a:defRPr>
                <a:solidFill>
                  <a:schemeClr val="tx2"/>
                </a:solidFill>
              </a:defRPr>
            </a:lvl2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3" name="Espace réservé du numéro de diapositive 5">
            <a:extLst>
              <a:ext uri="{FF2B5EF4-FFF2-40B4-BE49-F238E27FC236}">
                <a16:creationId xmlns:a16="http://schemas.microsoft.com/office/drawing/2014/main" id="{F4F242B2-CECA-398B-E418-6CA269A896B5}"/>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4" name="Espace réservé du pied de page 4">
            <a:extLst>
              <a:ext uri="{FF2B5EF4-FFF2-40B4-BE49-F238E27FC236}">
                <a16:creationId xmlns:a16="http://schemas.microsoft.com/office/drawing/2014/main" id="{D8BCCC3D-A2E5-36C4-D63B-F0CFFFF925F7}"/>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40688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4FC0F-C7EC-87A3-23F0-B03BDB4101EE}"/>
              </a:ext>
            </a:extLst>
          </p:cNvPr>
          <p:cNvSpPr/>
          <p:nvPr userDrawn="1"/>
        </p:nvSpPr>
        <p:spPr>
          <a:xfrm>
            <a:off x="0" y="0"/>
            <a:ext cx="9144000" cy="11921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6AED4C70-ACB6-A838-481C-64A45C6AF0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3" r="2675"/>
          <a:stretch/>
        </p:blipFill>
        <p:spPr>
          <a:xfrm>
            <a:off x="-1" y="930030"/>
            <a:ext cx="9144001" cy="3852985"/>
          </a:xfrm>
          <a:prstGeom prst="rect">
            <a:avLst/>
          </a:prstGeom>
        </p:spPr>
      </p:pic>
      <p:sp>
        <p:nvSpPr>
          <p:cNvPr id="11" name="Titre 1">
            <a:extLst>
              <a:ext uri="{FF2B5EF4-FFF2-40B4-BE49-F238E27FC236}">
                <a16:creationId xmlns:a16="http://schemas.microsoft.com/office/drawing/2014/main" id="{E0D6EF96-A798-52F0-5891-D3F6D8EC5F4D}"/>
              </a:ext>
            </a:extLst>
          </p:cNvPr>
          <p:cNvSpPr>
            <a:spLocks noGrp="1"/>
          </p:cNvSpPr>
          <p:nvPr>
            <p:ph type="title"/>
          </p:nvPr>
        </p:nvSpPr>
        <p:spPr>
          <a:xfrm>
            <a:off x="461473" y="188669"/>
            <a:ext cx="8184687" cy="678838"/>
          </a:xfrm>
        </p:spPr>
        <p:txBody>
          <a:bodyPr/>
          <a:lstStyle/>
          <a:p>
            <a:r>
              <a:rPr lang="fr-CA"/>
              <a:t>Modifier le style du titre</a:t>
            </a:r>
            <a:endParaRPr lang="fr-FR"/>
          </a:p>
        </p:txBody>
      </p:sp>
      <p:sp>
        <p:nvSpPr>
          <p:cNvPr id="9" name="Espace réservé du texte 8">
            <a:extLst>
              <a:ext uri="{FF2B5EF4-FFF2-40B4-BE49-F238E27FC236}">
                <a16:creationId xmlns:a16="http://schemas.microsoft.com/office/drawing/2014/main" id="{402CAA84-D966-C7B3-57A1-7BD43BECFBE7}"/>
              </a:ext>
            </a:extLst>
          </p:cNvPr>
          <p:cNvSpPr>
            <a:spLocks noGrp="1"/>
          </p:cNvSpPr>
          <p:nvPr>
            <p:ph type="body" sz="quarter" idx="13"/>
          </p:nvPr>
        </p:nvSpPr>
        <p:spPr>
          <a:xfrm>
            <a:off x="457518" y="1370965"/>
            <a:ext cx="3921442" cy="3272155"/>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10" name="Espace réservé du texte 8">
            <a:extLst>
              <a:ext uri="{FF2B5EF4-FFF2-40B4-BE49-F238E27FC236}">
                <a16:creationId xmlns:a16="http://schemas.microsoft.com/office/drawing/2014/main" id="{33AF27B0-18FA-021D-12DA-548919FBD92D}"/>
              </a:ext>
            </a:extLst>
          </p:cNvPr>
          <p:cNvSpPr>
            <a:spLocks noGrp="1"/>
          </p:cNvSpPr>
          <p:nvPr>
            <p:ph type="body" sz="quarter" idx="14"/>
          </p:nvPr>
        </p:nvSpPr>
        <p:spPr>
          <a:xfrm>
            <a:off x="4724718" y="1370965"/>
            <a:ext cx="3921442" cy="3272155"/>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12" name="Espace réservé du numéro de diapositive 5">
            <a:extLst>
              <a:ext uri="{FF2B5EF4-FFF2-40B4-BE49-F238E27FC236}">
                <a16:creationId xmlns:a16="http://schemas.microsoft.com/office/drawing/2014/main" id="{3EDB4183-28ED-A5FE-AD1A-4E2E4A1EE101}"/>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13" name="Espace réservé du pied de page 4">
            <a:extLst>
              <a:ext uri="{FF2B5EF4-FFF2-40B4-BE49-F238E27FC236}">
                <a16:creationId xmlns:a16="http://schemas.microsoft.com/office/drawing/2014/main" id="{F5AA83EE-4FAC-E460-B803-2D9389BAC800}"/>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3643577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onn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C5317A-9E61-FEC2-19EF-D38A2E160C75}"/>
              </a:ext>
            </a:extLst>
          </p:cNvPr>
          <p:cNvSpPr/>
          <p:nvPr userDrawn="1"/>
        </p:nvSpPr>
        <p:spPr>
          <a:xfrm>
            <a:off x="0" y="0"/>
            <a:ext cx="9144000" cy="11921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3A93FF66-7E27-5C4C-65EC-78E571338DD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23" r="2675"/>
          <a:stretch/>
        </p:blipFill>
        <p:spPr>
          <a:xfrm>
            <a:off x="-1" y="930030"/>
            <a:ext cx="9144001" cy="3852985"/>
          </a:xfrm>
          <a:prstGeom prst="rect">
            <a:avLst/>
          </a:prstGeom>
        </p:spPr>
      </p:pic>
      <p:sp>
        <p:nvSpPr>
          <p:cNvPr id="9" name="Titre 1">
            <a:extLst>
              <a:ext uri="{FF2B5EF4-FFF2-40B4-BE49-F238E27FC236}">
                <a16:creationId xmlns:a16="http://schemas.microsoft.com/office/drawing/2014/main" id="{29269875-F568-60CF-9B76-06CC1B7C353B}"/>
              </a:ext>
            </a:extLst>
          </p:cNvPr>
          <p:cNvSpPr>
            <a:spLocks noGrp="1"/>
          </p:cNvSpPr>
          <p:nvPr>
            <p:ph type="title"/>
          </p:nvPr>
        </p:nvSpPr>
        <p:spPr>
          <a:xfrm>
            <a:off x="461473" y="188669"/>
            <a:ext cx="8184687" cy="678838"/>
          </a:xfrm>
        </p:spPr>
        <p:txBody>
          <a:bodyPr/>
          <a:lstStyle/>
          <a:p>
            <a:r>
              <a:rPr lang="fr-CA"/>
              <a:t>Modifier le style du titre</a:t>
            </a:r>
            <a:endParaRPr lang="fr-FR"/>
          </a:p>
        </p:txBody>
      </p:sp>
      <p:sp>
        <p:nvSpPr>
          <p:cNvPr id="13" name="Espace réservé du texte 12">
            <a:extLst>
              <a:ext uri="{FF2B5EF4-FFF2-40B4-BE49-F238E27FC236}">
                <a16:creationId xmlns:a16="http://schemas.microsoft.com/office/drawing/2014/main" id="{BF441D12-D0BD-407B-ADC8-CA0E6CB782CE}"/>
              </a:ext>
            </a:extLst>
          </p:cNvPr>
          <p:cNvSpPr>
            <a:spLocks noGrp="1"/>
          </p:cNvSpPr>
          <p:nvPr>
            <p:ph type="body" sz="quarter" idx="14"/>
          </p:nvPr>
        </p:nvSpPr>
        <p:spPr>
          <a:xfrm>
            <a:off x="466725" y="1371283"/>
            <a:ext cx="2509838" cy="3271837"/>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14" name="Espace réservé du texte 12">
            <a:extLst>
              <a:ext uri="{FF2B5EF4-FFF2-40B4-BE49-F238E27FC236}">
                <a16:creationId xmlns:a16="http://schemas.microsoft.com/office/drawing/2014/main" id="{054FDAF9-9C01-6DC4-52F9-E1597E082D85}"/>
              </a:ext>
            </a:extLst>
          </p:cNvPr>
          <p:cNvSpPr>
            <a:spLocks noGrp="1"/>
          </p:cNvSpPr>
          <p:nvPr>
            <p:ph type="body" sz="quarter" idx="15"/>
          </p:nvPr>
        </p:nvSpPr>
        <p:spPr>
          <a:xfrm>
            <a:off x="6136322" y="1371283"/>
            <a:ext cx="2509838" cy="3271837"/>
          </a:xfrm>
        </p:spPr>
        <p:txBody>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15" name="Espace réservé du texte 12">
            <a:extLst>
              <a:ext uri="{FF2B5EF4-FFF2-40B4-BE49-F238E27FC236}">
                <a16:creationId xmlns:a16="http://schemas.microsoft.com/office/drawing/2014/main" id="{FFD01894-D5CF-C099-F9C0-06F5E335B1C0}"/>
              </a:ext>
            </a:extLst>
          </p:cNvPr>
          <p:cNvSpPr>
            <a:spLocks noGrp="1"/>
          </p:cNvSpPr>
          <p:nvPr>
            <p:ph type="body" sz="quarter" idx="16"/>
          </p:nvPr>
        </p:nvSpPr>
        <p:spPr>
          <a:xfrm>
            <a:off x="3301523" y="1371283"/>
            <a:ext cx="2509838" cy="3271837"/>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10" name="Espace réservé du numéro de diapositive 5">
            <a:extLst>
              <a:ext uri="{FF2B5EF4-FFF2-40B4-BE49-F238E27FC236}">
                <a16:creationId xmlns:a16="http://schemas.microsoft.com/office/drawing/2014/main" id="{1C4450F4-97C8-1877-A905-D9D87CD03836}"/>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11" name="Espace réservé du pied de page 4">
            <a:extLst>
              <a:ext uri="{FF2B5EF4-FFF2-40B4-BE49-F238E27FC236}">
                <a16:creationId xmlns:a16="http://schemas.microsoft.com/office/drawing/2014/main" id="{AB3840A9-C4EB-9D54-B24A-34C8E33E14A0}"/>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314351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onne-jaune + image">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720E9043-7C1E-3C24-6411-0947482FA1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2" t="1543" r="16352"/>
          <a:stretch/>
        </p:blipFill>
        <p:spPr>
          <a:xfrm rot="16200000">
            <a:off x="170923" y="-170925"/>
            <a:ext cx="5143502" cy="5485347"/>
          </a:xfrm>
          <a:prstGeom prst="rect">
            <a:avLst/>
          </a:prstGeom>
        </p:spPr>
      </p:pic>
      <p:sp>
        <p:nvSpPr>
          <p:cNvPr id="2" name="Titre 1">
            <a:extLst>
              <a:ext uri="{FF2B5EF4-FFF2-40B4-BE49-F238E27FC236}">
                <a16:creationId xmlns:a16="http://schemas.microsoft.com/office/drawing/2014/main" id="{3C40D977-E60A-3E92-2236-5B5AAD68DF10}"/>
              </a:ext>
            </a:extLst>
          </p:cNvPr>
          <p:cNvSpPr>
            <a:spLocks noGrp="1"/>
          </p:cNvSpPr>
          <p:nvPr>
            <p:ph type="title"/>
          </p:nvPr>
        </p:nvSpPr>
        <p:spPr>
          <a:xfrm>
            <a:off x="461473" y="274639"/>
            <a:ext cx="4537247" cy="853122"/>
          </a:xfrm>
        </p:spPr>
        <p:txBody>
          <a:bodyPr/>
          <a:lstStyle/>
          <a:p>
            <a:r>
              <a:rPr lang="fr-CA" dirty="0"/>
              <a:t>Modifier le style du titre</a:t>
            </a:r>
            <a:endParaRPr lang="fr-FR" dirty="0"/>
          </a:p>
        </p:txBody>
      </p:sp>
      <p:sp>
        <p:nvSpPr>
          <p:cNvPr id="8" name="Espace réservé pour une image  7">
            <a:extLst>
              <a:ext uri="{FF2B5EF4-FFF2-40B4-BE49-F238E27FC236}">
                <a16:creationId xmlns:a16="http://schemas.microsoft.com/office/drawing/2014/main" id="{6FA637FF-6B77-7557-90A0-9DA6CD4F0FDB}"/>
              </a:ext>
            </a:extLst>
          </p:cNvPr>
          <p:cNvSpPr>
            <a:spLocks noGrp="1"/>
          </p:cNvSpPr>
          <p:nvPr>
            <p:ph type="pic" sz="quarter" idx="12"/>
          </p:nvPr>
        </p:nvSpPr>
        <p:spPr>
          <a:xfrm>
            <a:off x="5495925" y="0"/>
            <a:ext cx="3648075" cy="5143500"/>
          </a:xfrm>
        </p:spPr>
        <p:txBody>
          <a:bodyPr anchor="ctr"/>
          <a:lstStyle>
            <a:lvl1pPr algn="ctr">
              <a:defRPr>
                <a:solidFill>
                  <a:schemeClr val="accent4"/>
                </a:solidFill>
              </a:defRPr>
            </a:lvl1pPr>
          </a:lstStyle>
          <a:p>
            <a:endParaRPr lang="fr-FR" dirty="0"/>
          </a:p>
        </p:txBody>
      </p:sp>
      <p:sp>
        <p:nvSpPr>
          <p:cNvPr id="10" name="Espace réservé du texte 9">
            <a:extLst>
              <a:ext uri="{FF2B5EF4-FFF2-40B4-BE49-F238E27FC236}">
                <a16:creationId xmlns:a16="http://schemas.microsoft.com/office/drawing/2014/main" id="{0C3EA8DB-DB9A-A3A1-6721-67131711103E}"/>
              </a:ext>
            </a:extLst>
          </p:cNvPr>
          <p:cNvSpPr>
            <a:spLocks noGrp="1"/>
          </p:cNvSpPr>
          <p:nvPr>
            <p:ph type="body" sz="quarter" idx="13"/>
          </p:nvPr>
        </p:nvSpPr>
        <p:spPr>
          <a:xfrm>
            <a:off x="467360" y="1372235"/>
            <a:ext cx="4541520" cy="3281363"/>
          </a:xfrm>
        </p:spPr>
        <p:txBody>
          <a:bodyPr/>
          <a:lstStyle>
            <a:lvl1pPr>
              <a:defRPr>
                <a:solidFill>
                  <a:schemeClr val="accent4"/>
                </a:solidFill>
              </a:defRPr>
            </a:lvl1pPr>
            <a:lvl2pPr>
              <a:defRPr>
                <a:solidFill>
                  <a:schemeClr val="tx2"/>
                </a:solidFill>
              </a:defRPr>
            </a:lvl2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11" name="Espace réservé du numéro de diapositive 5">
            <a:extLst>
              <a:ext uri="{FF2B5EF4-FFF2-40B4-BE49-F238E27FC236}">
                <a16:creationId xmlns:a16="http://schemas.microsoft.com/office/drawing/2014/main" id="{5834F784-DA12-7F77-B6E2-0F8314ACDFF5}"/>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12" name="Espace réservé du pied de page 4">
            <a:extLst>
              <a:ext uri="{FF2B5EF4-FFF2-40B4-BE49-F238E27FC236}">
                <a16:creationId xmlns:a16="http://schemas.microsoft.com/office/drawing/2014/main" id="{7C42E18A-A93D-A826-848C-3A5C256B666A}"/>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963648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onne-bleu + image">
    <p:spTree>
      <p:nvGrpSpPr>
        <p:cNvPr id="1" name=""/>
        <p:cNvGrpSpPr/>
        <p:nvPr/>
      </p:nvGrpSpPr>
      <p:grpSpPr>
        <a:xfrm>
          <a:off x="0" y="0"/>
          <a:ext cx="0" cy="0"/>
          <a:chOff x="0" y="0"/>
          <a:chExt cx="0" cy="0"/>
        </a:xfrm>
      </p:grpSpPr>
      <p:pic>
        <p:nvPicPr>
          <p:cNvPr id="9" name="Graphique 8">
            <a:extLst>
              <a:ext uri="{FF2B5EF4-FFF2-40B4-BE49-F238E27FC236}">
                <a16:creationId xmlns:a16="http://schemas.microsoft.com/office/drawing/2014/main" id="{720E9043-7C1E-3C24-6411-0947482FA1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2" t="1543" r="16352"/>
          <a:stretch/>
        </p:blipFill>
        <p:spPr>
          <a:xfrm rot="16200000">
            <a:off x="170923" y="-170925"/>
            <a:ext cx="5143502" cy="5485347"/>
          </a:xfrm>
          <a:prstGeom prst="rect">
            <a:avLst/>
          </a:prstGeom>
        </p:spPr>
      </p:pic>
      <p:sp>
        <p:nvSpPr>
          <p:cNvPr id="2" name="Titre 1">
            <a:extLst>
              <a:ext uri="{FF2B5EF4-FFF2-40B4-BE49-F238E27FC236}">
                <a16:creationId xmlns:a16="http://schemas.microsoft.com/office/drawing/2014/main" id="{3C40D977-E60A-3E92-2236-5B5AAD68DF10}"/>
              </a:ext>
            </a:extLst>
          </p:cNvPr>
          <p:cNvSpPr>
            <a:spLocks noGrp="1"/>
          </p:cNvSpPr>
          <p:nvPr>
            <p:ph type="title"/>
          </p:nvPr>
        </p:nvSpPr>
        <p:spPr>
          <a:xfrm>
            <a:off x="461473" y="274639"/>
            <a:ext cx="4537247" cy="853122"/>
          </a:xfrm>
        </p:spPr>
        <p:txBody>
          <a:bodyPr/>
          <a:lstStyle/>
          <a:p>
            <a:r>
              <a:rPr lang="fr-CA" dirty="0"/>
              <a:t>Modifier le style du titre</a:t>
            </a:r>
            <a:endParaRPr lang="fr-FR" dirty="0"/>
          </a:p>
        </p:txBody>
      </p:sp>
      <p:sp>
        <p:nvSpPr>
          <p:cNvPr id="8" name="Espace réservé pour une image  7">
            <a:extLst>
              <a:ext uri="{FF2B5EF4-FFF2-40B4-BE49-F238E27FC236}">
                <a16:creationId xmlns:a16="http://schemas.microsoft.com/office/drawing/2014/main" id="{6FA637FF-6B77-7557-90A0-9DA6CD4F0FDB}"/>
              </a:ext>
            </a:extLst>
          </p:cNvPr>
          <p:cNvSpPr>
            <a:spLocks noGrp="1"/>
          </p:cNvSpPr>
          <p:nvPr>
            <p:ph type="pic" sz="quarter" idx="12"/>
          </p:nvPr>
        </p:nvSpPr>
        <p:spPr>
          <a:xfrm>
            <a:off x="5495925" y="0"/>
            <a:ext cx="3648075" cy="5143500"/>
          </a:xfrm>
        </p:spPr>
        <p:txBody>
          <a:bodyPr anchor="ctr"/>
          <a:lstStyle>
            <a:lvl1pPr algn="ctr">
              <a:defRPr/>
            </a:lvl1pPr>
          </a:lstStyle>
          <a:p>
            <a:endParaRPr lang="fr-FR"/>
          </a:p>
        </p:txBody>
      </p:sp>
      <p:sp>
        <p:nvSpPr>
          <p:cNvPr id="10" name="Espace réservé du texte 9">
            <a:extLst>
              <a:ext uri="{FF2B5EF4-FFF2-40B4-BE49-F238E27FC236}">
                <a16:creationId xmlns:a16="http://schemas.microsoft.com/office/drawing/2014/main" id="{0C3EA8DB-DB9A-A3A1-6721-67131711103E}"/>
              </a:ext>
            </a:extLst>
          </p:cNvPr>
          <p:cNvSpPr>
            <a:spLocks noGrp="1"/>
          </p:cNvSpPr>
          <p:nvPr>
            <p:ph type="body" sz="quarter" idx="13"/>
          </p:nvPr>
        </p:nvSpPr>
        <p:spPr>
          <a:xfrm>
            <a:off x="467360" y="1372235"/>
            <a:ext cx="4541520" cy="3281363"/>
          </a:xfrm>
        </p:spPr>
        <p:txBody>
          <a:bodyPr/>
          <a:lstStyle>
            <a:lvl1pPr>
              <a:defRPr>
                <a:solidFill>
                  <a:schemeClr val="accent1"/>
                </a:solidFill>
              </a:defRPr>
            </a:lvl1pPr>
            <a:lvl2pPr>
              <a:defRPr>
                <a:solidFill>
                  <a:schemeClr val="tx2"/>
                </a:solidFill>
              </a:defRPr>
            </a:lvl2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3" name="Espace réservé du numéro de diapositive 5">
            <a:extLst>
              <a:ext uri="{FF2B5EF4-FFF2-40B4-BE49-F238E27FC236}">
                <a16:creationId xmlns:a16="http://schemas.microsoft.com/office/drawing/2014/main" id="{82BEE6CF-88B7-8A7A-9BFD-13D7C16EC8DD}"/>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4" name="Espace réservé du pied de page 4">
            <a:extLst>
              <a:ext uri="{FF2B5EF4-FFF2-40B4-BE49-F238E27FC236}">
                <a16:creationId xmlns:a16="http://schemas.microsoft.com/office/drawing/2014/main" id="{0C5EC224-17FA-CC7F-D2A8-98EF252038AB}"/>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366643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2B9FABC-3945-E84E-A83A-9CAB2C86450A}"/>
              </a:ext>
            </a:extLst>
          </p:cNvPr>
          <p:cNvSpPr>
            <a:spLocks noGrp="1"/>
          </p:cNvSpPr>
          <p:nvPr>
            <p:ph type="body" idx="1"/>
          </p:nvPr>
        </p:nvSpPr>
        <p:spPr>
          <a:xfrm>
            <a:off x="461473" y="1370013"/>
            <a:ext cx="8165344" cy="3262312"/>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marL="0" marR="0" lvl="2" indent="0" algn="l" defTabSz="914400" rtl="0" eaLnBrk="1" fontAlgn="auto" latinLnBrk="0" hangingPunct="1">
              <a:lnSpc>
                <a:spcPct val="114000"/>
              </a:lnSpc>
              <a:spcBef>
                <a:spcPts val="400"/>
              </a:spcBef>
              <a:spcAft>
                <a:spcPts val="400"/>
              </a:spcAft>
              <a:buClrTx/>
              <a:buSzTx/>
              <a:buFont typeface="Arial" panose="020B0604020202020204" pitchFamily="34" charset="0"/>
              <a:buNone/>
              <a:tabLst/>
              <a:defRPr/>
            </a:pPr>
            <a:r>
              <a:rPr lang="fr-CA" dirty="0"/>
              <a:t>Troisième niveau</a:t>
            </a:r>
          </a:p>
          <a:p>
            <a:pPr lvl="3"/>
            <a:r>
              <a:rPr lang="fr-CA" dirty="0"/>
              <a:t>Quatrième niveau</a:t>
            </a:r>
          </a:p>
          <a:p>
            <a:pPr lvl="4"/>
            <a:r>
              <a:rPr lang="fr-CA" dirty="0"/>
              <a:t>Cinquième niveau</a:t>
            </a:r>
            <a:endParaRPr lang="en-US" dirty="0"/>
          </a:p>
        </p:txBody>
      </p:sp>
      <p:sp>
        <p:nvSpPr>
          <p:cNvPr id="6" name="Espace réservé du numéro de diapositive 5">
            <a:extLst>
              <a:ext uri="{FF2B5EF4-FFF2-40B4-BE49-F238E27FC236}">
                <a16:creationId xmlns:a16="http://schemas.microsoft.com/office/drawing/2014/main" id="{2BF5CF59-5477-1447-866D-5923C30754B1}"/>
              </a:ext>
            </a:extLst>
          </p:cNvPr>
          <p:cNvSpPr>
            <a:spLocks noGrp="1"/>
          </p:cNvSpPr>
          <p:nvPr>
            <p:ph type="sldNum" sz="quarter" idx="4"/>
          </p:nvPr>
        </p:nvSpPr>
        <p:spPr>
          <a:xfrm>
            <a:off x="8720603" y="4784355"/>
            <a:ext cx="268658" cy="274637"/>
          </a:xfrm>
          <a:prstGeom prst="rect">
            <a:avLst/>
          </a:prstGeom>
        </p:spPr>
        <p:txBody>
          <a:bodyPr vert="horz" lIns="0" tIns="0" rIns="0" bIns="0" rtlCol="0" anchor="ctr"/>
          <a:lstStyle>
            <a:lvl1pPr algn="l">
              <a:defRPr sz="700" b="1" i="0">
                <a:solidFill>
                  <a:schemeClr val="accent1"/>
                </a:solidFill>
                <a:latin typeface="Acumin Pro" panose="020B0504020202020204" pitchFamily="34" charset="77"/>
              </a:defRPr>
            </a:lvl1pPr>
          </a:lstStyle>
          <a:p>
            <a:fld id="{90149EF1-AEE0-784F-97AF-D5D139534CF0}" type="slidenum">
              <a:rPr lang="fr-FR" smtClean="0"/>
              <a:pPr/>
              <a:t>‹#›</a:t>
            </a:fld>
            <a:endParaRPr lang="fr-FR" dirty="0"/>
          </a:p>
        </p:txBody>
      </p:sp>
      <p:sp>
        <p:nvSpPr>
          <p:cNvPr id="8" name="Espace réservé du titre 3">
            <a:extLst>
              <a:ext uri="{FF2B5EF4-FFF2-40B4-BE49-F238E27FC236}">
                <a16:creationId xmlns:a16="http://schemas.microsoft.com/office/drawing/2014/main" id="{709C4867-1C22-6EB9-5D7E-C87973A042EF}"/>
              </a:ext>
            </a:extLst>
          </p:cNvPr>
          <p:cNvSpPr>
            <a:spLocks noGrp="1"/>
          </p:cNvSpPr>
          <p:nvPr>
            <p:ph type="title"/>
          </p:nvPr>
        </p:nvSpPr>
        <p:spPr>
          <a:xfrm>
            <a:off x="461473" y="188669"/>
            <a:ext cx="8184687" cy="678838"/>
          </a:xfrm>
          <a:prstGeom prst="rect">
            <a:avLst/>
          </a:prstGeom>
        </p:spPr>
        <p:txBody>
          <a:bodyPr vert="horz" lIns="0" tIns="0" rIns="0" bIns="0" rtlCol="0" anchor="ctr">
            <a:normAutofit/>
          </a:bodyPr>
          <a:lstStyle/>
          <a:p>
            <a:r>
              <a:rPr lang="fr-CA" dirty="0"/>
              <a:t>Modifier le style du titre</a:t>
            </a:r>
            <a:endParaRPr lang="fr-FR" dirty="0"/>
          </a:p>
        </p:txBody>
      </p:sp>
      <p:sp>
        <p:nvSpPr>
          <p:cNvPr id="9" name="Espace réservé du pied de page 4">
            <a:extLst>
              <a:ext uri="{FF2B5EF4-FFF2-40B4-BE49-F238E27FC236}">
                <a16:creationId xmlns:a16="http://schemas.microsoft.com/office/drawing/2014/main" id="{16E6BDEE-01F2-4A8D-6D7A-47E74C1E7D35}"/>
              </a:ext>
            </a:extLst>
          </p:cNvPr>
          <p:cNvSpPr>
            <a:spLocks noGrp="1"/>
          </p:cNvSpPr>
          <p:nvPr>
            <p:ph type="ftr" sz="quarter" idx="3"/>
          </p:nvPr>
        </p:nvSpPr>
        <p:spPr>
          <a:xfrm>
            <a:off x="6752493" y="4784355"/>
            <a:ext cx="1875461" cy="274637"/>
          </a:xfrm>
          <a:prstGeom prst="rect">
            <a:avLst/>
          </a:prstGeom>
        </p:spPr>
        <p:txBody>
          <a:bodyPr vert="horz" lIns="0" tIns="0" rIns="0" bIns="0" rtlCol="0" anchor="ctr"/>
          <a:lstStyle>
            <a:lvl1pPr algn="ctr">
              <a:defRPr sz="700">
                <a:solidFill>
                  <a:schemeClr val="accent1"/>
                </a:solidFill>
                <a:latin typeface="Acumin Pro" panose="020B0504020202020204" pitchFamily="34" charset="77"/>
              </a:defRPr>
            </a:lvl1pPr>
          </a:lstStyle>
          <a:p>
            <a:pPr algn="r"/>
            <a:r>
              <a:rPr lang="fr-FR" dirty="0">
                <a:cs typeface="Arial" panose="020B0604020202020204" pitchFamily="34" charset="0"/>
              </a:rPr>
              <a:t>Autour de l’entourage</a:t>
            </a:r>
            <a:endParaRPr lang="fr-FR" b="1" dirty="0">
              <a:cs typeface="Arial" panose="020B0604020202020204" pitchFamily="34" charset="0"/>
            </a:endParaRPr>
          </a:p>
        </p:txBody>
      </p:sp>
    </p:spTree>
    <p:extLst>
      <p:ext uri="{BB962C8B-B14F-4D97-AF65-F5344CB8AC3E}">
        <p14:creationId xmlns:p14="http://schemas.microsoft.com/office/powerpoint/2010/main" val="1240693925"/>
      </p:ext>
    </p:extLst>
  </p:cSld>
  <p:clrMap bg1="lt1" tx1="dk1" bg2="lt2" tx2="dk2" accent1="accent1" accent2="accent2" accent3="accent3" accent4="accent4" accent5="accent5" accent6="accent6" hlink="hlink" folHlink="folHlink"/>
  <p:sldLayoutIdLst>
    <p:sldLayoutId id="2147483729" r:id="rId1"/>
    <p:sldLayoutId id="2147483725" r:id="rId2"/>
    <p:sldLayoutId id="2147483722" r:id="rId3"/>
    <p:sldLayoutId id="2147483726" r:id="rId4"/>
    <p:sldLayoutId id="2147483727" r:id="rId5"/>
    <p:sldLayoutId id="2147483707" r:id="rId6"/>
    <p:sldLayoutId id="2147483708" r:id="rId7"/>
    <p:sldLayoutId id="2147483711" r:id="rId8"/>
    <p:sldLayoutId id="2147483720" r:id="rId9"/>
    <p:sldLayoutId id="2147483721" r:id="rId10"/>
    <p:sldLayoutId id="2147483682" r:id="rId11"/>
    <p:sldLayoutId id="2147483686" r:id="rId12"/>
    <p:sldLayoutId id="2147483709" r:id="rId13"/>
    <p:sldLayoutId id="2147483718" r:id="rId14"/>
    <p:sldLayoutId id="2147483719" r:id="rId15"/>
    <p:sldLayoutId id="2147483728" r:id="rId16"/>
    <p:sldLayoutId id="2147483717" r:id="rId17"/>
    <p:sldLayoutId id="2147483723" r:id="rId18"/>
    <p:sldLayoutId id="2147483724" r:id="rId19"/>
  </p:sldLayoutIdLst>
  <p:hf hdr="0" dt="0"/>
  <p:txStyles>
    <p:titleStyle>
      <a:lvl1pPr algn="l" defTabSz="914400" rtl="0" eaLnBrk="1" latinLnBrk="0" hangingPunct="1">
        <a:lnSpc>
          <a:spcPct val="90000"/>
        </a:lnSpc>
        <a:spcBef>
          <a:spcPct val="0"/>
        </a:spcBef>
        <a:buNone/>
        <a:defRPr sz="3000" b="1" i="0" kern="1200" cap="none" spc="-50" baseline="0">
          <a:solidFill>
            <a:schemeClr val="tx2"/>
          </a:solidFill>
          <a:latin typeface="Blockhead OT Plain" panose="02000606020000020004" pitchFamily="2" charset="77"/>
          <a:ea typeface="+mj-ea"/>
          <a:cs typeface="Arial" panose="020B0604020202020204" pitchFamily="34" charset="0"/>
        </a:defRPr>
      </a:lvl1pPr>
    </p:titleStyle>
    <p:bodyStyle>
      <a:lvl1pPr marL="0" indent="0" algn="l" defTabSz="914400" rtl="0" eaLnBrk="1" latinLnBrk="0" hangingPunct="1">
        <a:lnSpc>
          <a:spcPct val="100000"/>
        </a:lnSpc>
        <a:spcBef>
          <a:spcPts val="800"/>
        </a:spcBef>
        <a:spcAft>
          <a:spcPts val="400"/>
        </a:spcAft>
        <a:buFont typeface="Arial" panose="020B0604020202020204" pitchFamily="34" charset="0"/>
        <a:buNone/>
        <a:defRPr sz="1600" b="1" i="0" kern="1200" cap="none" baseline="0">
          <a:solidFill>
            <a:schemeClr val="accent1"/>
          </a:solidFill>
          <a:latin typeface="Acumin Pro Black" panose="020B0504020202020204" pitchFamily="34" charset="77"/>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i="0" kern="1200" cap="none" baseline="0">
          <a:solidFill>
            <a:schemeClr val="tx2"/>
          </a:solidFill>
          <a:latin typeface="Acumin Pro" panose="020B0504020202020204" pitchFamily="34" charset="77"/>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b="0" i="0" kern="1200">
          <a:solidFill>
            <a:schemeClr val="tx2"/>
          </a:solidFill>
          <a:latin typeface="Acumin Pro" panose="020B0504020202020204" pitchFamily="34" charset="77"/>
          <a:ea typeface="+mn-ea"/>
          <a:cs typeface="+mn-cs"/>
        </a:defRPr>
      </a:lvl3pPr>
      <a:lvl4pPr marL="357188" indent="-179388" algn="l" defTabSz="914400" rtl="0" eaLnBrk="1" latinLnBrk="0" hangingPunct="1">
        <a:lnSpc>
          <a:spcPct val="100000"/>
        </a:lnSpc>
        <a:spcBef>
          <a:spcPts val="0"/>
        </a:spcBef>
        <a:spcAft>
          <a:spcPts val="400"/>
        </a:spcAft>
        <a:buClrTx/>
        <a:buFont typeface="Acumin Pro" panose="020B0504020202020204" pitchFamily="34" charset="77"/>
        <a:buChar char="→"/>
        <a:tabLst/>
        <a:defRPr sz="950" b="0" i="0" kern="1200">
          <a:solidFill>
            <a:schemeClr val="tx2"/>
          </a:solidFill>
          <a:latin typeface="Acumin Pro" panose="020B0504020202020204" pitchFamily="34" charset="77"/>
          <a:ea typeface="+mn-ea"/>
          <a:cs typeface="+mn-cs"/>
        </a:defRPr>
      </a:lvl4pPr>
      <a:lvl5pPr marL="444500" indent="-87313" algn="l" defTabSz="914400" rtl="0" eaLnBrk="1" latinLnBrk="0" hangingPunct="1">
        <a:lnSpc>
          <a:spcPct val="100000"/>
        </a:lnSpc>
        <a:spcBef>
          <a:spcPts val="0"/>
        </a:spcBef>
        <a:spcAft>
          <a:spcPts val="400"/>
        </a:spcAft>
        <a:buClrTx/>
        <a:buSzPct val="90000"/>
        <a:buFont typeface="Arial" panose="020B0604020202020204" pitchFamily="34" charset="0"/>
        <a:buChar char="•"/>
        <a:tabLst/>
        <a:defRPr sz="950" b="0" i="0" kern="1200">
          <a:solidFill>
            <a:schemeClr val="tx2"/>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0.png"/><Relationship Id="rId3" Type="http://schemas.openxmlformats.org/officeDocument/2006/relationships/tags" Target="../tags/tag3.xml"/><Relationship Id="rId21" Type="http://schemas.openxmlformats.org/officeDocument/2006/relationships/image" Target="../media/image23.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9.svg"/><Relationship Id="rId2" Type="http://schemas.openxmlformats.org/officeDocument/2006/relationships/tags" Target="../tags/tag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26.png"/><Relationship Id="rId5" Type="http://schemas.openxmlformats.org/officeDocument/2006/relationships/tags" Target="../tags/tag5.xml"/><Relationship Id="rId15" Type="http://schemas.openxmlformats.org/officeDocument/2006/relationships/notesSlide" Target="../notesSlides/notesSlide1.xml"/><Relationship Id="rId23" Type="http://schemas.openxmlformats.org/officeDocument/2006/relationships/image" Target="../media/image25.png"/><Relationship Id="rId10" Type="http://schemas.openxmlformats.org/officeDocument/2006/relationships/tags" Target="../tags/tag10.xml"/><Relationship Id="rId19" Type="http://schemas.openxmlformats.org/officeDocument/2006/relationships/image" Target="../media/image21.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xml"/><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image" Target="../media/image29.png"/><Relationship Id="rId18" Type="http://schemas.openxmlformats.org/officeDocument/2006/relationships/image" Target="../media/image52.svg"/><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notesSlide" Target="../notesSlides/notesSlide10.xml"/><Relationship Id="rId17" Type="http://schemas.openxmlformats.org/officeDocument/2006/relationships/image" Target="../media/image51.png"/><Relationship Id="rId2" Type="http://schemas.openxmlformats.org/officeDocument/2006/relationships/tags" Target="../tags/tag109.xml"/><Relationship Id="rId16" Type="http://schemas.openxmlformats.org/officeDocument/2006/relationships/image" Target="../media/image25.png"/><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slideLayout" Target="../slideLayouts/slideLayout2.xml"/><Relationship Id="rId5" Type="http://schemas.openxmlformats.org/officeDocument/2006/relationships/tags" Target="../tags/tag112.xml"/><Relationship Id="rId15" Type="http://schemas.openxmlformats.org/officeDocument/2006/relationships/image" Target="../media/image28.png"/><Relationship Id="rId10" Type="http://schemas.openxmlformats.org/officeDocument/2006/relationships/tags" Target="../tags/tag117.xml"/><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0.xml"/><Relationship Id="rId7" Type="http://schemas.openxmlformats.org/officeDocument/2006/relationships/tags" Target="../tags/tag124.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25.png"/><Relationship Id="rId5" Type="http://schemas.openxmlformats.org/officeDocument/2006/relationships/tags" Target="../tags/tag122.xml"/><Relationship Id="rId10" Type="http://schemas.openxmlformats.org/officeDocument/2006/relationships/image" Target="../media/image28.png"/><Relationship Id="rId4" Type="http://schemas.openxmlformats.org/officeDocument/2006/relationships/tags" Target="../tags/tag121.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7.xml"/><Relationship Id="rId7" Type="http://schemas.openxmlformats.org/officeDocument/2006/relationships/tags" Target="../tags/tag131.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image" Target="../media/image25.png"/><Relationship Id="rId5" Type="http://schemas.openxmlformats.org/officeDocument/2006/relationships/tags" Target="../tags/tag129.xml"/><Relationship Id="rId10" Type="http://schemas.openxmlformats.org/officeDocument/2006/relationships/image" Target="../media/image28.png"/><Relationship Id="rId4" Type="http://schemas.openxmlformats.org/officeDocument/2006/relationships/tags" Target="../tags/tag128.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image" Target="../media/image28.png"/><Relationship Id="rId18" Type="http://schemas.openxmlformats.org/officeDocument/2006/relationships/image" Target="../media/image50.svg"/><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notesSlide" Target="../notesSlides/notesSlide13.xml"/><Relationship Id="rId17" Type="http://schemas.openxmlformats.org/officeDocument/2006/relationships/image" Target="../media/image49.png"/><Relationship Id="rId2" Type="http://schemas.openxmlformats.org/officeDocument/2006/relationships/tags" Target="../tags/tag133.xml"/><Relationship Id="rId16" Type="http://schemas.openxmlformats.org/officeDocument/2006/relationships/image" Target="../media/image30.svg"/><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slideLayout" Target="../slideLayouts/slideLayout2.xml"/><Relationship Id="rId5" Type="http://schemas.openxmlformats.org/officeDocument/2006/relationships/tags" Target="../tags/tag136.xml"/><Relationship Id="rId15" Type="http://schemas.openxmlformats.org/officeDocument/2006/relationships/image" Target="../media/image29.png"/><Relationship Id="rId10" Type="http://schemas.openxmlformats.org/officeDocument/2006/relationships/tags" Target="../tags/tag141.xml"/><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44.xml"/><Relationship Id="rId7" Type="http://schemas.openxmlformats.org/officeDocument/2006/relationships/tags" Target="../tags/tag148.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25.png"/><Relationship Id="rId5" Type="http://schemas.openxmlformats.org/officeDocument/2006/relationships/tags" Target="../tags/tag146.xml"/><Relationship Id="rId10" Type="http://schemas.openxmlformats.org/officeDocument/2006/relationships/image" Target="../media/image28.png"/><Relationship Id="rId4" Type="http://schemas.openxmlformats.org/officeDocument/2006/relationships/tags" Target="../tags/tag145.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tags" Target="../tags/tag156.xml"/><Relationship Id="rId13" Type="http://schemas.openxmlformats.org/officeDocument/2006/relationships/image" Target="../media/image28.png"/><Relationship Id="rId18" Type="http://schemas.openxmlformats.org/officeDocument/2006/relationships/image" Target="../media/image48.svg"/><Relationship Id="rId3" Type="http://schemas.openxmlformats.org/officeDocument/2006/relationships/tags" Target="../tags/tag151.xml"/><Relationship Id="rId7" Type="http://schemas.openxmlformats.org/officeDocument/2006/relationships/tags" Target="../tags/tag155.xml"/><Relationship Id="rId12" Type="http://schemas.openxmlformats.org/officeDocument/2006/relationships/notesSlide" Target="../notesSlides/notesSlide15.xml"/><Relationship Id="rId17" Type="http://schemas.openxmlformats.org/officeDocument/2006/relationships/image" Target="../media/image47.png"/><Relationship Id="rId2" Type="http://schemas.openxmlformats.org/officeDocument/2006/relationships/tags" Target="../tags/tag150.xml"/><Relationship Id="rId16" Type="http://schemas.openxmlformats.org/officeDocument/2006/relationships/image" Target="../media/image30.svg"/><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slideLayout" Target="../slideLayouts/slideLayout2.xml"/><Relationship Id="rId5" Type="http://schemas.openxmlformats.org/officeDocument/2006/relationships/tags" Target="../tags/tag153.xml"/><Relationship Id="rId15" Type="http://schemas.openxmlformats.org/officeDocument/2006/relationships/image" Target="../media/image29.png"/><Relationship Id="rId10" Type="http://schemas.openxmlformats.org/officeDocument/2006/relationships/tags" Target="../tags/tag158.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61.xml"/><Relationship Id="rId7" Type="http://schemas.openxmlformats.org/officeDocument/2006/relationships/tags" Target="../tags/tag16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image" Target="../media/image25.png"/><Relationship Id="rId5" Type="http://schemas.openxmlformats.org/officeDocument/2006/relationships/tags" Target="../tags/tag163.xml"/><Relationship Id="rId10" Type="http://schemas.openxmlformats.org/officeDocument/2006/relationships/image" Target="../media/image28.png"/><Relationship Id="rId4" Type="http://schemas.openxmlformats.org/officeDocument/2006/relationships/tags" Target="../tags/tag162.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notesSlide" Target="../notesSlides/notesSlide17.xml"/><Relationship Id="rId26" Type="http://schemas.openxmlformats.org/officeDocument/2006/relationships/image" Target="../media/image370.png"/><Relationship Id="rId3" Type="http://schemas.openxmlformats.org/officeDocument/2006/relationships/tags" Target="../tags/tag168.xml"/><Relationship Id="rId7" Type="http://schemas.openxmlformats.org/officeDocument/2006/relationships/tags" Target="../tags/tag172.xml"/><Relationship Id="rId12" Type="http://schemas.openxmlformats.org/officeDocument/2006/relationships/slideLayout" Target="../slideLayouts/slideLayout2.xml"/><Relationship Id="rId2" Type="http://schemas.openxmlformats.org/officeDocument/2006/relationships/tags" Target="../tags/tag167.xml"/><Relationship Id="rId16" Type="http://schemas.openxmlformats.org/officeDocument/2006/relationships/customXml" Target="../ink/ink1.xml"/><Relationship Id="rId29" Type="http://schemas.openxmlformats.org/officeDocument/2006/relationships/image" Target="../media/image45.png"/><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tags" Target="../tags/tag176.xml"/><Relationship Id="rId5" Type="http://schemas.openxmlformats.org/officeDocument/2006/relationships/tags" Target="../tags/tag170.xml"/><Relationship Id="rId15" Type="http://schemas.openxmlformats.org/officeDocument/2006/relationships/image" Target="../media/image25.png"/><Relationship Id="rId28" Type="http://schemas.openxmlformats.org/officeDocument/2006/relationships/image" Target="../media/image30.svg"/><Relationship Id="rId10" Type="http://schemas.openxmlformats.org/officeDocument/2006/relationships/tags" Target="../tags/tag175.xml"/><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image" Target="../media/image28.png"/><Relationship Id="rId27" Type="http://schemas.openxmlformats.org/officeDocument/2006/relationships/image" Target="../media/image29.png"/><Relationship Id="rId30"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image" Target="../media/image28.png"/><Relationship Id="rId5" Type="http://schemas.openxmlformats.org/officeDocument/2006/relationships/tags" Target="../tags/tag181.xml"/><Relationship Id="rId10" Type="http://schemas.openxmlformats.org/officeDocument/2006/relationships/image" Target="../media/image25.png"/><Relationship Id="rId4" Type="http://schemas.openxmlformats.org/officeDocument/2006/relationships/tags" Target="../tags/tag180.xml"/><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86.xml"/><Relationship Id="rId7" Type="http://schemas.openxmlformats.org/officeDocument/2006/relationships/tags" Target="../tags/tag190.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image" Target="../media/image24.png"/><Relationship Id="rId5" Type="http://schemas.openxmlformats.org/officeDocument/2006/relationships/tags" Target="../tags/tag188.xml"/><Relationship Id="rId10" Type="http://schemas.openxmlformats.org/officeDocument/2006/relationships/image" Target="../media/image28.png"/><Relationship Id="rId4" Type="http://schemas.openxmlformats.org/officeDocument/2006/relationships/tags" Target="../tags/tag187.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93.xml"/><Relationship Id="rId7" Type="http://schemas.openxmlformats.org/officeDocument/2006/relationships/slideLayout" Target="../slideLayouts/slideLayout18.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8.png"/><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image" Target="../media/image55.sv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image" Target="../media/image54.png"/><Relationship Id="rId5" Type="http://schemas.openxmlformats.org/officeDocument/2006/relationships/tags" Target="../tags/tag201.xml"/><Relationship Id="rId10" Type="http://schemas.openxmlformats.org/officeDocument/2006/relationships/image" Target="../media/image53.tif"/><Relationship Id="rId4" Type="http://schemas.openxmlformats.org/officeDocument/2006/relationships/tags" Target="../tags/tag200.xml"/><Relationship Id="rId9" Type="http://schemas.openxmlformats.org/officeDocument/2006/relationships/notesSlide" Target="../notesSlides/notesSlide20.xml"/><Relationship Id="rId14" Type="http://schemas.openxmlformats.org/officeDocument/2006/relationships/image" Target="../media/image56.tif"/></Relationships>
</file>

<file path=ppt/slides/_rels/slide22.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notesSlide" Target="../notesSlides/notesSlide21.xml"/><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slideLayout" Target="../slideLayouts/slideLayout13.xml"/><Relationship Id="rId17" Type="http://schemas.openxmlformats.org/officeDocument/2006/relationships/image" Target="../media/image28.png"/><Relationship Id="rId2" Type="http://schemas.openxmlformats.org/officeDocument/2006/relationships/tags" Target="../tags/tag205.xml"/><Relationship Id="rId16" Type="http://schemas.openxmlformats.org/officeDocument/2006/relationships/image" Target="../media/image59.sv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5" Type="http://schemas.openxmlformats.org/officeDocument/2006/relationships/tags" Target="../tags/tag208.xml"/><Relationship Id="rId15" Type="http://schemas.openxmlformats.org/officeDocument/2006/relationships/image" Target="../media/image58.png"/><Relationship Id="rId10" Type="http://schemas.openxmlformats.org/officeDocument/2006/relationships/tags" Target="../tags/tag213.xml"/><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tags" Target="../tags/tag227.xml"/><Relationship Id="rId3" Type="http://schemas.openxmlformats.org/officeDocument/2006/relationships/tags" Target="../tags/tag217.xml"/><Relationship Id="rId7" Type="http://schemas.openxmlformats.org/officeDocument/2006/relationships/tags" Target="../tags/tag221.xml"/><Relationship Id="rId12" Type="http://schemas.openxmlformats.org/officeDocument/2006/relationships/tags" Target="../tags/tag226.xml"/><Relationship Id="rId2" Type="http://schemas.openxmlformats.org/officeDocument/2006/relationships/tags" Target="../tags/tag216.xml"/><Relationship Id="rId16" Type="http://schemas.openxmlformats.org/officeDocument/2006/relationships/image" Target="../media/image28.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5" Type="http://schemas.openxmlformats.org/officeDocument/2006/relationships/tags" Target="../tags/tag219.xml"/><Relationship Id="rId15" Type="http://schemas.openxmlformats.org/officeDocument/2006/relationships/notesSlide" Target="../notesSlides/notesSlide22.xml"/><Relationship Id="rId10" Type="http://schemas.openxmlformats.org/officeDocument/2006/relationships/tags" Target="../tags/tag224.xml"/><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slideLayout" Target="../slideLayouts/slideLayout3.xml"/><Relationship Id="rId18" Type="http://schemas.openxmlformats.org/officeDocument/2006/relationships/image" Target="../media/image62.png"/><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tags" Target="../tags/tag239.xml"/><Relationship Id="rId17" Type="http://schemas.openxmlformats.org/officeDocument/2006/relationships/image" Target="../media/image28.png"/><Relationship Id="rId2" Type="http://schemas.openxmlformats.org/officeDocument/2006/relationships/tags" Target="../tags/tag229.xml"/><Relationship Id="rId16" Type="http://schemas.openxmlformats.org/officeDocument/2006/relationships/image" Target="../media/image61.svg"/><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5" Type="http://schemas.openxmlformats.org/officeDocument/2006/relationships/tags" Target="../tags/tag232.xml"/><Relationship Id="rId15" Type="http://schemas.openxmlformats.org/officeDocument/2006/relationships/image" Target="../media/image60.png"/><Relationship Id="rId10" Type="http://schemas.openxmlformats.org/officeDocument/2006/relationships/tags" Target="../tags/tag237.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242.xml"/><Relationship Id="rId7" Type="http://schemas.openxmlformats.org/officeDocument/2006/relationships/tags" Target="../tags/tag246.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image" Target="../media/image28.png"/><Relationship Id="rId5" Type="http://schemas.openxmlformats.org/officeDocument/2006/relationships/tags" Target="../tags/tag244.xml"/><Relationship Id="rId10" Type="http://schemas.openxmlformats.org/officeDocument/2006/relationships/image" Target="../media/image20.png"/><Relationship Id="rId4" Type="http://schemas.openxmlformats.org/officeDocument/2006/relationships/tags" Target="../tags/tag243.xml"/><Relationship Id="rId9"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8.png"/><Relationship Id="rId3" Type="http://schemas.openxmlformats.org/officeDocument/2006/relationships/tags" Target="../tags/tag249.xml"/><Relationship Id="rId7" Type="http://schemas.openxmlformats.org/officeDocument/2006/relationships/tags" Target="../tags/tag253.xml"/><Relationship Id="rId12" Type="http://schemas.openxmlformats.org/officeDocument/2006/relationships/image" Target="../media/image20.pn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11" Type="http://schemas.openxmlformats.org/officeDocument/2006/relationships/hyperlink" Target="mailto:Chantal.Plourde@uqtr.ca" TargetMode="External"/><Relationship Id="rId5" Type="http://schemas.openxmlformats.org/officeDocument/2006/relationships/tags" Target="../tags/tag251.xml"/><Relationship Id="rId10" Type="http://schemas.openxmlformats.org/officeDocument/2006/relationships/hyperlink" Target="http://www.risqtoxico.ca/" TargetMode="External"/><Relationship Id="rId4" Type="http://schemas.openxmlformats.org/officeDocument/2006/relationships/tags" Target="../tags/tag250.xml"/><Relationship Id="rId9"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191/1478088706qp063oa" TargetMode="External"/><Relationship Id="rId3" Type="http://schemas.openxmlformats.org/officeDocument/2006/relationships/tags" Target="../tags/tag256.xml"/><Relationship Id="rId7" Type="http://schemas.openxmlformats.org/officeDocument/2006/relationships/notesSlide" Target="../notesSlides/notesSlide26.xml"/><Relationship Id="rId12" Type="http://schemas.openxmlformats.org/officeDocument/2006/relationships/image" Target="../media/image28.png"/><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slideLayout" Target="../slideLayouts/slideLayout4.xml"/><Relationship Id="rId11" Type="http://schemas.openxmlformats.org/officeDocument/2006/relationships/hyperlink" Target="https://doi.org/10.4324/9780203759608" TargetMode="External"/><Relationship Id="rId5" Type="http://schemas.openxmlformats.org/officeDocument/2006/relationships/tags" Target="../tags/tag258.xml"/><Relationship Id="rId10" Type="http://schemas.openxmlformats.org/officeDocument/2006/relationships/hyperlink" Target="https://doi.org/10.1080/09687637.2016.1189876" TargetMode="External"/><Relationship Id="rId4" Type="http://schemas.openxmlformats.org/officeDocument/2006/relationships/tags" Target="../tags/tag257.xml"/><Relationship Id="rId9" Type="http://schemas.openxmlformats.org/officeDocument/2006/relationships/hyperlink" Target="https://doi.org/10.1111/dar.13481"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doi.org/10.3109/09687637.2010.514192" TargetMode="External"/><Relationship Id="rId13" Type="http://schemas.openxmlformats.org/officeDocument/2006/relationships/image" Target="../media/image28.png"/><Relationship Id="rId3" Type="http://schemas.openxmlformats.org/officeDocument/2006/relationships/tags" Target="../tags/tag261.xml"/><Relationship Id="rId7" Type="http://schemas.openxmlformats.org/officeDocument/2006/relationships/notesSlide" Target="../notesSlides/notesSlide27.xml"/><Relationship Id="rId12" Type="http://schemas.openxmlformats.org/officeDocument/2006/relationships/hyperlink" Target="https://doi.org/10.1080/0312407X.2018.1473455" TargetMode="Externa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slideLayout" Target="../slideLayouts/slideLayout4.xml"/><Relationship Id="rId11" Type="http://schemas.openxmlformats.org/officeDocument/2006/relationships/hyperlink" Target="https://doi.org/10.3390/ijerph191710979" TargetMode="External"/><Relationship Id="rId5" Type="http://schemas.openxmlformats.org/officeDocument/2006/relationships/tags" Target="../tags/tag263.xml"/><Relationship Id="rId10" Type="http://schemas.openxmlformats.org/officeDocument/2006/relationships/hyperlink" Target="https://doi.org/10.1111/dar.13607" TargetMode="External"/><Relationship Id="rId4" Type="http://schemas.openxmlformats.org/officeDocument/2006/relationships/tags" Target="../tags/tag262.xml"/><Relationship Id="rId9" Type="http://schemas.openxmlformats.org/officeDocument/2006/relationships/hyperlink" Target="https://doi.org/10.1016/j.socscimed.2012.11.036" TargetMode="External"/></Relationships>
</file>

<file path=ppt/slides/_rels/slide29.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tags" Target="../tags/tag276.xml"/><Relationship Id="rId18" Type="http://schemas.openxmlformats.org/officeDocument/2006/relationships/notesSlide" Target="../notesSlides/notesSlide28.xml"/><Relationship Id="rId26" Type="http://schemas.openxmlformats.org/officeDocument/2006/relationships/image" Target="../media/image25.png"/><Relationship Id="rId3" Type="http://schemas.openxmlformats.org/officeDocument/2006/relationships/tags" Target="../tags/tag266.xml"/><Relationship Id="rId21" Type="http://schemas.openxmlformats.org/officeDocument/2006/relationships/image" Target="../media/image20.png"/><Relationship Id="rId7" Type="http://schemas.openxmlformats.org/officeDocument/2006/relationships/tags" Target="../tags/tag270.xml"/><Relationship Id="rId12" Type="http://schemas.openxmlformats.org/officeDocument/2006/relationships/tags" Target="../tags/tag275.xml"/><Relationship Id="rId17" Type="http://schemas.openxmlformats.org/officeDocument/2006/relationships/slideLayout" Target="../slideLayouts/slideLayout1.xml"/><Relationship Id="rId25" Type="http://schemas.openxmlformats.org/officeDocument/2006/relationships/image" Target="../media/image24.png"/><Relationship Id="rId2" Type="http://schemas.openxmlformats.org/officeDocument/2006/relationships/tags" Target="../tags/tag265.xml"/><Relationship Id="rId16" Type="http://schemas.openxmlformats.org/officeDocument/2006/relationships/tags" Target="../tags/tag279.xml"/><Relationship Id="rId20" Type="http://schemas.openxmlformats.org/officeDocument/2006/relationships/image" Target="../media/image19.svg"/><Relationship Id="rId29" Type="http://schemas.openxmlformats.org/officeDocument/2006/relationships/image" Target="../media/image65.png"/><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24" Type="http://schemas.openxmlformats.org/officeDocument/2006/relationships/image" Target="../media/image23.png"/><Relationship Id="rId5" Type="http://schemas.openxmlformats.org/officeDocument/2006/relationships/tags" Target="../tags/tag268.xml"/><Relationship Id="rId15" Type="http://schemas.openxmlformats.org/officeDocument/2006/relationships/tags" Target="../tags/tag278.xml"/><Relationship Id="rId23" Type="http://schemas.openxmlformats.org/officeDocument/2006/relationships/image" Target="../media/image22.png"/><Relationship Id="rId28" Type="http://schemas.openxmlformats.org/officeDocument/2006/relationships/image" Target="../media/image64.png"/><Relationship Id="rId10" Type="http://schemas.openxmlformats.org/officeDocument/2006/relationships/tags" Target="../tags/tag273.xml"/><Relationship Id="rId19" Type="http://schemas.openxmlformats.org/officeDocument/2006/relationships/image" Target="../media/image18.png"/><Relationship Id="rId31" Type="http://schemas.openxmlformats.org/officeDocument/2006/relationships/image" Target="../media/image67.gif"/><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tags" Target="../tags/tag277.xml"/><Relationship Id="rId22" Type="http://schemas.openxmlformats.org/officeDocument/2006/relationships/image" Target="../media/image21.png"/><Relationship Id="rId27" Type="http://schemas.openxmlformats.org/officeDocument/2006/relationships/image" Target="../media/image63.jpg"/><Relationship Id="rId30"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image" Target="../media/image31.png"/><Relationship Id="rId3" Type="http://schemas.openxmlformats.org/officeDocument/2006/relationships/tags" Target="../tags/tag16.xml"/><Relationship Id="rId21" Type="http://schemas.openxmlformats.org/officeDocument/2006/relationships/slideLayout" Target="../slideLayouts/slideLayout2.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image" Target="../media/image30.svg"/><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image" Target="../media/image34.sv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image" Target="../media/image29.png"/><Relationship Id="rId32" Type="http://schemas.openxmlformats.org/officeDocument/2006/relationships/image" Target="../media/image22.png"/><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image" Target="../media/image36.sv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notesSlide" Target="../notesSlides/notesSlide3.xml"/><Relationship Id="rId27" Type="http://schemas.openxmlformats.org/officeDocument/2006/relationships/image" Target="../media/image32.svg"/><Relationship Id="rId30"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2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22.png"/><Relationship Id="rId5" Type="http://schemas.openxmlformats.org/officeDocument/2006/relationships/tags" Target="../tags/tag38.xml"/><Relationship Id="rId10" Type="http://schemas.openxmlformats.org/officeDocument/2006/relationships/notesSlide" Target="../notesSlides/notesSlide4.xml"/><Relationship Id="rId4" Type="http://schemas.openxmlformats.org/officeDocument/2006/relationships/tags" Target="../tags/tag37.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28.png"/><Relationship Id="rId5" Type="http://schemas.openxmlformats.org/officeDocument/2006/relationships/tags" Target="../tags/tag46.xml"/><Relationship Id="rId10" Type="http://schemas.openxmlformats.org/officeDocument/2006/relationships/image" Target="../media/image21.png"/><Relationship Id="rId4" Type="http://schemas.openxmlformats.org/officeDocument/2006/relationships/tags" Target="../tags/tag45.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image" Target="../media/image28.png"/><Relationship Id="rId5" Type="http://schemas.openxmlformats.org/officeDocument/2006/relationships/tags" Target="../tags/tag53.xml"/><Relationship Id="rId10" Type="http://schemas.openxmlformats.org/officeDocument/2006/relationships/image" Target="../media/image21.png"/><Relationship Id="rId4" Type="http://schemas.openxmlformats.org/officeDocument/2006/relationships/tags" Target="../tags/tag52.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3" Type="http://schemas.openxmlformats.org/officeDocument/2006/relationships/tags" Target="../tags/tag68.xml"/><Relationship Id="rId18" Type="http://schemas.openxmlformats.org/officeDocument/2006/relationships/tags" Target="../tags/tag73.xml"/><Relationship Id="rId26" Type="http://schemas.openxmlformats.org/officeDocument/2006/relationships/image" Target="../media/image21.png"/><Relationship Id="rId21" Type="http://schemas.openxmlformats.org/officeDocument/2006/relationships/tags" Target="../tags/tag76.xml"/><Relationship Id="rId34" Type="http://schemas.openxmlformats.org/officeDocument/2006/relationships/image" Target="../media/image41.png"/><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2.xml"/><Relationship Id="rId25" Type="http://schemas.openxmlformats.org/officeDocument/2006/relationships/notesSlide" Target="../notesSlides/notesSlide7.xml"/><Relationship Id="rId33" Type="http://schemas.openxmlformats.org/officeDocument/2006/relationships/image" Target="../media/image40.svg"/><Relationship Id="rId2" Type="http://schemas.openxmlformats.org/officeDocument/2006/relationships/tags" Target="../tags/tag57.xml"/><Relationship Id="rId16" Type="http://schemas.openxmlformats.org/officeDocument/2006/relationships/tags" Target="../tags/tag71.xml"/><Relationship Id="rId20" Type="http://schemas.openxmlformats.org/officeDocument/2006/relationships/tags" Target="../tags/tag75.xml"/><Relationship Id="rId29" Type="http://schemas.openxmlformats.org/officeDocument/2006/relationships/image" Target="../media/image30.svg"/><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slideLayout" Target="../slideLayouts/slideLayout2.xml"/><Relationship Id="rId32" Type="http://schemas.openxmlformats.org/officeDocument/2006/relationships/image" Target="../media/image39.png"/><Relationship Id="rId37" Type="http://schemas.openxmlformats.org/officeDocument/2006/relationships/image" Target="../media/image44.svg"/><Relationship Id="rId5" Type="http://schemas.openxmlformats.org/officeDocument/2006/relationships/tags" Target="../tags/tag60.xml"/><Relationship Id="rId15" Type="http://schemas.openxmlformats.org/officeDocument/2006/relationships/tags" Target="../tags/tag70.xml"/><Relationship Id="rId23" Type="http://schemas.openxmlformats.org/officeDocument/2006/relationships/tags" Target="../tags/tag78.xml"/><Relationship Id="rId28" Type="http://schemas.openxmlformats.org/officeDocument/2006/relationships/image" Target="../media/image29.png"/><Relationship Id="rId36" Type="http://schemas.openxmlformats.org/officeDocument/2006/relationships/image" Target="../media/image43.png"/><Relationship Id="rId10" Type="http://schemas.openxmlformats.org/officeDocument/2006/relationships/tags" Target="../tags/tag65.xml"/><Relationship Id="rId19" Type="http://schemas.openxmlformats.org/officeDocument/2006/relationships/tags" Target="../tags/tag74.xml"/><Relationship Id="rId31" Type="http://schemas.openxmlformats.org/officeDocument/2006/relationships/image" Target="../media/image38.svg"/><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tags" Target="../tags/tag69.xml"/><Relationship Id="rId22" Type="http://schemas.openxmlformats.org/officeDocument/2006/relationships/tags" Target="../tags/tag77.xml"/><Relationship Id="rId27" Type="http://schemas.openxmlformats.org/officeDocument/2006/relationships/image" Target="../media/image28.png"/><Relationship Id="rId30" Type="http://schemas.openxmlformats.org/officeDocument/2006/relationships/image" Target="../media/image37.png"/><Relationship Id="rId35" Type="http://schemas.openxmlformats.org/officeDocument/2006/relationships/image" Target="../media/image42.svg"/><Relationship Id="rId8" Type="http://schemas.openxmlformats.org/officeDocument/2006/relationships/tags" Target="../tags/tag63.xml"/><Relationship Id="rId3" Type="http://schemas.openxmlformats.org/officeDocument/2006/relationships/tags" Target="../tags/tag58.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28.png"/><Relationship Id="rId5" Type="http://schemas.openxmlformats.org/officeDocument/2006/relationships/tags" Target="../tags/tag83.xml"/><Relationship Id="rId10" Type="http://schemas.openxmlformats.org/officeDocument/2006/relationships/image" Target="../media/image21.png"/><Relationship Id="rId4" Type="http://schemas.openxmlformats.org/officeDocument/2006/relationships/tags" Target="../tags/tag82.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3" Type="http://schemas.openxmlformats.org/officeDocument/2006/relationships/tags" Target="../tags/tag98.xml"/><Relationship Id="rId18" Type="http://schemas.openxmlformats.org/officeDocument/2006/relationships/tags" Target="../tags/tag103.xml"/><Relationship Id="rId26" Type="http://schemas.openxmlformats.org/officeDocument/2006/relationships/image" Target="../media/image30.svg"/><Relationship Id="rId3" Type="http://schemas.openxmlformats.org/officeDocument/2006/relationships/tags" Target="../tags/tag88.xml"/><Relationship Id="rId21" Type="http://schemas.openxmlformats.org/officeDocument/2006/relationships/tags" Target="../tags/tag106.xml"/><Relationship Id="rId34" Type="http://schemas.openxmlformats.org/officeDocument/2006/relationships/image" Target="../media/image50.svg"/><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image" Target="../media/image29.png"/><Relationship Id="rId33" Type="http://schemas.openxmlformats.org/officeDocument/2006/relationships/image" Target="../media/image49.png"/><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tags" Target="../tags/tag105.xml"/><Relationship Id="rId29" Type="http://schemas.openxmlformats.org/officeDocument/2006/relationships/image" Target="../media/image45.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notesSlide" Target="../notesSlides/notesSlide9.xml"/><Relationship Id="rId32" Type="http://schemas.openxmlformats.org/officeDocument/2006/relationships/image" Target="../media/image48.svg"/><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slideLayout" Target="../slideLayouts/slideLayout2.xml"/><Relationship Id="rId28" Type="http://schemas.openxmlformats.org/officeDocument/2006/relationships/image" Target="../media/image25.png"/><Relationship Id="rId36" Type="http://schemas.openxmlformats.org/officeDocument/2006/relationships/image" Target="../media/image52.svg"/><Relationship Id="rId10" Type="http://schemas.openxmlformats.org/officeDocument/2006/relationships/tags" Target="../tags/tag95.xml"/><Relationship Id="rId19" Type="http://schemas.openxmlformats.org/officeDocument/2006/relationships/tags" Target="../tags/tag104.xml"/><Relationship Id="rId31" Type="http://schemas.openxmlformats.org/officeDocument/2006/relationships/image" Target="../media/image47.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tags" Target="../tags/tag107.xml"/><Relationship Id="rId27" Type="http://schemas.openxmlformats.org/officeDocument/2006/relationships/image" Target="../media/image28.png"/><Relationship Id="rId30" Type="http://schemas.openxmlformats.org/officeDocument/2006/relationships/image" Target="../media/image46.svg"/><Relationship Id="rId35" Type="http://schemas.openxmlformats.org/officeDocument/2006/relationships/image" Target="../media/image51.png"/><Relationship Id="rId8" Type="http://schemas.openxmlformats.org/officeDocument/2006/relationships/tags" Target="../tags/tag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que 5">
            <a:extLst>
              <a:ext uri="{FF2B5EF4-FFF2-40B4-BE49-F238E27FC236}">
                <a16:creationId xmlns:a16="http://schemas.microsoft.com/office/drawing/2014/main" id="{8D3100D3-4633-2EC2-CEE5-11687FF9B238}"/>
              </a:ext>
            </a:extLst>
          </p:cNvPr>
          <p:cNvPicPr>
            <a:picLocks noChangeAspect="1"/>
          </p:cNvPicPr>
          <p:nvPr>
            <p:custDataLst>
              <p:tags r:id="rId1"/>
            </p:custDataLst>
          </p:nvPr>
        </p:nvPicPr>
        <p:blipFill>
          <a:blip r:embed="rId16">
            <a:extLst>
              <a:ext uri="{96DAC541-7B7A-43D3-8B79-37D633B846F1}">
                <asvg:svgBlip xmlns:asvg="http://schemas.microsoft.com/office/drawing/2016/SVG/main" r:embed="rId17"/>
              </a:ext>
            </a:extLst>
          </a:blip>
          <a:stretch>
            <a:fillRect/>
          </a:stretch>
        </p:blipFill>
        <p:spPr>
          <a:xfrm>
            <a:off x="0" y="635746"/>
            <a:ext cx="9144000" cy="1783973"/>
          </a:xfrm>
          <a:prstGeom prst="rect">
            <a:avLst/>
          </a:prstGeom>
        </p:spPr>
      </p:pic>
      <p:sp>
        <p:nvSpPr>
          <p:cNvPr id="2" name="Titre 1">
            <a:extLst>
              <a:ext uri="{FF2B5EF4-FFF2-40B4-BE49-F238E27FC236}">
                <a16:creationId xmlns:a16="http://schemas.microsoft.com/office/drawing/2014/main" id="{98A12520-962E-E76F-A6AE-8E97784051BD}"/>
              </a:ext>
            </a:extLst>
          </p:cNvPr>
          <p:cNvSpPr>
            <a:spLocks noGrp="1"/>
          </p:cNvSpPr>
          <p:nvPr>
            <p:ph type="title"/>
            <p:custDataLst>
              <p:tags r:id="rId2"/>
            </p:custDataLst>
          </p:nvPr>
        </p:nvSpPr>
        <p:spPr>
          <a:xfrm>
            <a:off x="2533588" y="1081171"/>
            <a:ext cx="6481099" cy="843210"/>
          </a:xfrm>
        </p:spPr>
        <p:txBody>
          <a:bodyPr>
            <a:noAutofit/>
          </a:bodyPr>
          <a:lstStyle/>
          <a:p>
            <a:pPr marL="0">
              <a:lnSpc>
                <a:spcPts val="3100"/>
              </a:lnSpc>
              <a:spcBef>
                <a:spcPts val="0"/>
              </a:spcBef>
            </a:pPr>
            <a:r>
              <a:rPr lang="en-US" sz="3000" dirty="0">
                <a:solidFill>
                  <a:srgbClr val="375E78"/>
                </a:solidFill>
                <a:latin typeface="Blockhead OT DarkSide" panose="02000606030000020004" pitchFamily="50" charset="0"/>
              </a:rPr>
              <a:t>“Surrounding Family and Friends”: A collaborative research process with Indigenous people in Quebec </a:t>
            </a:r>
            <a:endParaRPr lang="fr-FR" sz="3000" b="0" dirty="0">
              <a:solidFill>
                <a:srgbClr val="375E78"/>
              </a:solidFill>
              <a:latin typeface="Blockhead OT DarkSide" panose="02000606030000020004" pitchFamily="50" charset="0"/>
            </a:endParaRPr>
          </a:p>
        </p:txBody>
      </p:sp>
      <p:sp>
        <p:nvSpPr>
          <p:cNvPr id="3" name="Espace réservé du texte 2">
            <a:extLst>
              <a:ext uri="{FF2B5EF4-FFF2-40B4-BE49-F238E27FC236}">
                <a16:creationId xmlns:a16="http://schemas.microsoft.com/office/drawing/2014/main" id="{6A49B406-E931-368E-776D-E42BC3919110}"/>
              </a:ext>
            </a:extLst>
          </p:cNvPr>
          <p:cNvSpPr>
            <a:spLocks noGrp="1"/>
          </p:cNvSpPr>
          <p:nvPr>
            <p:ph type="body" sz="quarter" idx="14"/>
            <p:custDataLst>
              <p:tags r:id="rId3"/>
            </p:custDataLst>
          </p:nvPr>
        </p:nvSpPr>
        <p:spPr>
          <a:xfrm>
            <a:off x="2450465" y="2622030"/>
            <a:ext cx="6353604" cy="980153"/>
          </a:xfrm>
        </p:spPr>
        <p:txBody>
          <a:bodyPr>
            <a:normAutofit/>
          </a:bodyPr>
          <a:lstStyle/>
          <a:p>
            <a:pPr algn="r">
              <a:spcBef>
                <a:spcPts val="0"/>
              </a:spcBef>
              <a:spcAft>
                <a:spcPts val="0"/>
              </a:spcAft>
            </a:pPr>
            <a:r>
              <a:rPr lang="fr-FR" sz="1800" b="0" dirty="0">
                <a:solidFill>
                  <a:srgbClr val="375E78"/>
                </a:solidFill>
                <a:latin typeface="Acumin Pro" panose="020B0504020202020204" pitchFamily="34" charset="0"/>
              </a:rPr>
              <a:t>Chantal Plourde, Ph. D.</a:t>
            </a:r>
          </a:p>
          <a:p>
            <a:pPr algn="r">
              <a:spcBef>
                <a:spcPts val="0"/>
              </a:spcBef>
              <a:spcAft>
                <a:spcPts val="600"/>
              </a:spcAft>
            </a:pPr>
            <a:r>
              <a:rPr lang="fr-FR" sz="1800" b="0" dirty="0">
                <a:solidFill>
                  <a:srgbClr val="375E78"/>
                </a:solidFill>
                <a:latin typeface="Acumin Pro" panose="020B0504020202020204" pitchFamily="34" charset="0"/>
              </a:rPr>
              <a:t>Université du Québec à Trois-Rivières, Canada</a:t>
            </a:r>
          </a:p>
        </p:txBody>
      </p:sp>
      <p:sp>
        <p:nvSpPr>
          <p:cNvPr id="4" name="Espace réservé du pied de page 3">
            <a:extLst>
              <a:ext uri="{FF2B5EF4-FFF2-40B4-BE49-F238E27FC236}">
                <a16:creationId xmlns:a16="http://schemas.microsoft.com/office/drawing/2014/main" id="{75251AC4-7E57-D85B-EFE4-B0BC904E81D7}"/>
              </a:ext>
            </a:extLst>
          </p:cNvPr>
          <p:cNvSpPr txBox="1">
            <a:spLocks/>
          </p:cNvSpPr>
          <p:nvPr>
            <p:custDataLst>
              <p:tags r:id="rId4"/>
            </p:custDataLst>
          </p:nvPr>
        </p:nvSpPr>
        <p:spPr>
          <a:xfrm>
            <a:off x="7269163" y="4784725"/>
            <a:ext cx="1874837" cy="274638"/>
          </a:xfrm>
          <a:prstGeom prst="rect">
            <a:avLst/>
          </a:prstGeom>
        </p:spPr>
        <p:txBody>
          <a:bodyPr vert="horz" lIns="0" tIns="0" rIns="0" bIns="0" rtlCol="0" anchor="ctr"/>
          <a:lstStyle>
            <a:defPPr>
              <a:defRPr lang="en-US"/>
            </a:defPPr>
            <a:lvl1pPr marL="0" algn="ctr" defTabSz="457200" rtl="0" eaLnBrk="1" latinLnBrk="0" hangingPunct="1">
              <a:defRPr sz="700" kern="1200">
                <a:solidFill>
                  <a:schemeClr val="accent1"/>
                </a:solidFill>
                <a:latin typeface="Acumin Pro"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a:cs typeface="Arial" panose="020B0604020202020204" pitchFamily="34" charset="0"/>
              </a:rPr>
              <a:t>Autour de l’entourage</a:t>
            </a:r>
            <a:endParaRPr lang="fr-FR" b="1" dirty="0">
              <a:cs typeface="Arial" panose="020B0604020202020204" pitchFamily="34" charset="0"/>
            </a:endParaRPr>
          </a:p>
        </p:txBody>
      </p:sp>
      <p:sp>
        <p:nvSpPr>
          <p:cNvPr id="5" name="Ellipse 4">
            <a:extLst>
              <a:ext uri="{FF2B5EF4-FFF2-40B4-BE49-F238E27FC236}">
                <a16:creationId xmlns:a16="http://schemas.microsoft.com/office/drawing/2014/main" id="{964C7900-1028-8FB3-3783-F2030C7B5236}"/>
              </a:ext>
            </a:extLst>
          </p:cNvPr>
          <p:cNvSpPr/>
          <p:nvPr>
            <p:custDataLst>
              <p:tags r:id="rId5"/>
            </p:custDataLst>
          </p:nvPr>
        </p:nvSpPr>
        <p:spPr>
          <a:xfrm>
            <a:off x="107576" y="282308"/>
            <a:ext cx="2304000" cy="230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C98E01D0-9800-B6B2-9AB2-9FD7EC240BEF}"/>
              </a:ext>
            </a:extLst>
          </p:cNvPr>
          <p:cNvPicPr>
            <a:picLocks noChangeAspect="1"/>
          </p:cNvPicPr>
          <p:nvPr>
            <p:custDataLst>
              <p:tags r:id="rId6"/>
            </p:custDataLst>
          </p:nvPr>
        </p:nvPicPr>
        <p:blipFill>
          <a:blip r:embed="rId18"/>
          <a:stretch>
            <a:fillRect/>
          </a:stretch>
        </p:blipFill>
        <p:spPr>
          <a:xfrm>
            <a:off x="2657959" y="3133824"/>
            <a:ext cx="2822725" cy="2181195"/>
          </a:xfrm>
          <a:prstGeom prst="rect">
            <a:avLst/>
          </a:prstGeom>
        </p:spPr>
      </p:pic>
      <p:pic>
        <p:nvPicPr>
          <p:cNvPr id="8" name="Image 7">
            <a:extLst>
              <a:ext uri="{FF2B5EF4-FFF2-40B4-BE49-F238E27FC236}">
                <a16:creationId xmlns:a16="http://schemas.microsoft.com/office/drawing/2014/main" id="{A4C162C1-FE40-2735-1CFB-02502CEDF193}"/>
              </a:ext>
            </a:extLst>
          </p:cNvPr>
          <p:cNvPicPr>
            <a:picLocks noChangeAspect="1"/>
          </p:cNvPicPr>
          <p:nvPr>
            <p:custDataLst>
              <p:tags r:id="rId7"/>
            </p:custDataLst>
          </p:nvPr>
        </p:nvPicPr>
        <p:blipFill>
          <a:blip r:embed="rId19"/>
          <a:stretch>
            <a:fillRect/>
          </a:stretch>
        </p:blipFill>
        <p:spPr>
          <a:xfrm>
            <a:off x="1228582" y="3702147"/>
            <a:ext cx="2222291" cy="1717223"/>
          </a:xfrm>
          <a:prstGeom prst="rect">
            <a:avLst/>
          </a:prstGeom>
        </p:spPr>
      </p:pic>
      <p:pic>
        <p:nvPicPr>
          <p:cNvPr id="9" name="Image 8">
            <a:extLst>
              <a:ext uri="{FF2B5EF4-FFF2-40B4-BE49-F238E27FC236}">
                <a16:creationId xmlns:a16="http://schemas.microsoft.com/office/drawing/2014/main" id="{A4A72E0F-33DF-E545-231F-50F4AAF06456}"/>
              </a:ext>
            </a:extLst>
          </p:cNvPr>
          <p:cNvPicPr>
            <a:picLocks noChangeAspect="1"/>
          </p:cNvPicPr>
          <p:nvPr>
            <p:custDataLst>
              <p:tags r:id="rId8"/>
            </p:custDataLst>
          </p:nvPr>
        </p:nvPicPr>
        <p:blipFill>
          <a:blip r:embed="rId20"/>
          <a:stretch>
            <a:fillRect/>
          </a:stretch>
        </p:blipFill>
        <p:spPr>
          <a:xfrm>
            <a:off x="-286937" y="3586449"/>
            <a:ext cx="2168949" cy="1676005"/>
          </a:xfrm>
          <a:prstGeom prst="rect">
            <a:avLst/>
          </a:prstGeom>
        </p:spPr>
      </p:pic>
      <p:pic>
        <p:nvPicPr>
          <p:cNvPr id="10" name="Image 9">
            <a:extLst>
              <a:ext uri="{FF2B5EF4-FFF2-40B4-BE49-F238E27FC236}">
                <a16:creationId xmlns:a16="http://schemas.microsoft.com/office/drawing/2014/main" id="{CF17A6AD-CE8B-0ACF-31DE-B85FC739B54D}"/>
              </a:ext>
            </a:extLst>
          </p:cNvPr>
          <p:cNvPicPr>
            <a:picLocks noChangeAspect="1"/>
          </p:cNvPicPr>
          <p:nvPr>
            <p:custDataLst>
              <p:tags r:id="rId9"/>
            </p:custDataLst>
          </p:nvPr>
        </p:nvPicPr>
        <p:blipFill>
          <a:blip r:embed="rId21"/>
          <a:stretch>
            <a:fillRect/>
          </a:stretch>
        </p:blipFill>
        <p:spPr>
          <a:xfrm>
            <a:off x="4572000" y="3637243"/>
            <a:ext cx="2100651" cy="1623230"/>
          </a:xfrm>
          <a:prstGeom prst="rect">
            <a:avLst/>
          </a:prstGeom>
        </p:spPr>
      </p:pic>
      <p:pic>
        <p:nvPicPr>
          <p:cNvPr id="11" name="Image 10">
            <a:extLst>
              <a:ext uri="{FF2B5EF4-FFF2-40B4-BE49-F238E27FC236}">
                <a16:creationId xmlns:a16="http://schemas.microsoft.com/office/drawing/2014/main" id="{7C96DA03-F0FE-0D75-42AD-ACF08EC75104}"/>
              </a:ext>
            </a:extLst>
          </p:cNvPr>
          <p:cNvPicPr>
            <a:picLocks noChangeAspect="1"/>
          </p:cNvPicPr>
          <p:nvPr>
            <p:custDataLst>
              <p:tags r:id="rId10"/>
            </p:custDataLst>
          </p:nvPr>
        </p:nvPicPr>
        <p:blipFill>
          <a:blip r:embed="rId22"/>
          <a:stretch>
            <a:fillRect/>
          </a:stretch>
        </p:blipFill>
        <p:spPr>
          <a:xfrm>
            <a:off x="6205399" y="3707363"/>
            <a:ext cx="2011462" cy="1554310"/>
          </a:xfrm>
          <a:prstGeom prst="rect">
            <a:avLst/>
          </a:prstGeom>
        </p:spPr>
      </p:pic>
      <p:pic>
        <p:nvPicPr>
          <p:cNvPr id="12" name="Image 11">
            <a:extLst>
              <a:ext uri="{FF2B5EF4-FFF2-40B4-BE49-F238E27FC236}">
                <a16:creationId xmlns:a16="http://schemas.microsoft.com/office/drawing/2014/main" id="{86C8C147-389A-179E-18AD-17DAB43FB80C}"/>
              </a:ext>
            </a:extLst>
          </p:cNvPr>
          <p:cNvPicPr>
            <a:picLocks noChangeAspect="1"/>
          </p:cNvPicPr>
          <p:nvPr>
            <p:custDataLst>
              <p:tags r:id="rId11"/>
            </p:custDataLst>
          </p:nvPr>
        </p:nvPicPr>
        <p:blipFill>
          <a:blip r:embed="rId23"/>
          <a:stretch>
            <a:fillRect/>
          </a:stretch>
        </p:blipFill>
        <p:spPr>
          <a:xfrm>
            <a:off x="7461441" y="3676454"/>
            <a:ext cx="2097856" cy="1621069"/>
          </a:xfrm>
          <a:prstGeom prst="rect">
            <a:avLst/>
          </a:prstGeom>
        </p:spPr>
      </p:pic>
      <p:pic>
        <p:nvPicPr>
          <p:cNvPr id="13" name="Image 12">
            <a:extLst>
              <a:ext uri="{FF2B5EF4-FFF2-40B4-BE49-F238E27FC236}">
                <a16:creationId xmlns:a16="http://schemas.microsoft.com/office/drawing/2014/main" id="{8FA5D766-B238-F75A-A85A-D870CEE20E0E}"/>
              </a:ext>
            </a:extLst>
          </p:cNvPr>
          <p:cNvPicPr>
            <a:picLocks noChangeAspect="1"/>
          </p:cNvPicPr>
          <p:nvPr>
            <p:custDataLst>
              <p:tags r:id="rId12"/>
            </p:custDataLst>
          </p:nvPr>
        </p:nvPicPr>
        <p:blipFill>
          <a:blip r:embed="rId24"/>
          <a:stretch>
            <a:fillRect/>
          </a:stretch>
        </p:blipFill>
        <p:spPr>
          <a:xfrm>
            <a:off x="33050" y="233630"/>
            <a:ext cx="2416108" cy="2416108"/>
          </a:xfrm>
          <a:prstGeom prst="rect">
            <a:avLst/>
          </a:prstGeom>
        </p:spPr>
      </p:pic>
      <p:sp>
        <p:nvSpPr>
          <p:cNvPr id="15" name="Titre 1">
            <a:extLst>
              <a:ext uri="{FF2B5EF4-FFF2-40B4-BE49-F238E27FC236}">
                <a16:creationId xmlns:a16="http://schemas.microsoft.com/office/drawing/2014/main" id="{F273E96B-6220-5257-38C9-B59259B7341A}"/>
              </a:ext>
            </a:extLst>
          </p:cNvPr>
          <p:cNvSpPr txBox="1">
            <a:spLocks/>
          </p:cNvSpPr>
          <p:nvPr>
            <p:custDataLst>
              <p:tags r:id="rId13"/>
            </p:custDataLst>
          </p:nvPr>
        </p:nvSpPr>
        <p:spPr>
          <a:xfrm>
            <a:off x="2501564" y="1782429"/>
            <a:ext cx="6617984" cy="469023"/>
          </a:xfrm>
          <a:prstGeom prst="rect">
            <a:avLst/>
          </a:prstGeom>
          <a:noFill/>
        </p:spPr>
        <p:txBody>
          <a:bodyPr vert="horz" lIns="0" tIns="0" rIns="0" bIns="0" rtlCol="0" anchor="b">
            <a:noAutofit/>
          </a:bodyPr>
          <a:lstStyle>
            <a:lvl1pPr marL="6350" indent="0" algn="l" defTabSz="914400" rtl="0" eaLnBrk="1" latinLnBrk="0" hangingPunct="1">
              <a:lnSpc>
                <a:spcPct val="90000"/>
              </a:lnSpc>
              <a:spcBef>
                <a:spcPct val="0"/>
              </a:spcBef>
              <a:buNone/>
              <a:tabLst/>
              <a:defRPr sz="4500" b="1" i="0" kern="1200" cap="none" spc="-50" baseline="0">
                <a:solidFill>
                  <a:schemeClr val="tx2"/>
                </a:solidFill>
                <a:latin typeface="Blockhead OT Plain" panose="02000606020000020004" pitchFamily="2" charset="77"/>
                <a:ea typeface="+mj-ea"/>
                <a:cs typeface="Arial" panose="020B0604020202020204" pitchFamily="34" charset="0"/>
              </a:defRPr>
            </a:lvl1pPr>
          </a:lstStyle>
          <a:p>
            <a:pPr marL="0">
              <a:lnSpc>
                <a:spcPts val="2800"/>
              </a:lnSpc>
              <a:spcBef>
                <a:spcPts val="0"/>
              </a:spcBef>
            </a:pPr>
            <a:endParaRPr lang="fr-FR" sz="2000" dirty="0">
              <a:solidFill>
                <a:srgbClr val="375E78"/>
              </a:solidFill>
              <a:latin typeface="Acumin Pro" panose="020B0504020202020204" pitchFamily="34" charset="0"/>
            </a:endParaRPr>
          </a:p>
        </p:txBody>
      </p:sp>
    </p:spTree>
    <p:extLst>
      <p:ext uri="{BB962C8B-B14F-4D97-AF65-F5344CB8AC3E}">
        <p14:creationId xmlns:p14="http://schemas.microsoft.com/office/powerpoint/2010/main" val="2355542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que 14">
            <a:extLst>
              <a:ext uri="{FF2B5EF4-FFF2-40B4-BE49-F238E27FC236}">
                <a16:creationId xmlns:a16="http://schemas.microsoft.com/office/drawing/2014/main" id="{79BA1AFF-5846-77F5-D4F4-103E5ED28073}"/>
              </a:ext>
            </a:extLst>
          </p:cNvPr>
          <p:cNvPicPr>
            <a:picLocks noChangeAspect="1"/>
          </p:cNvPicPr>
          <p:nvPr>
            <p:custDataLst>
              <p:tags r:id="rId1"/>
            </p:custDataLst>
          </p:nvPr>
        </p:nvPicPr>
        <p:blipFill>
          <a:blip r:embed="rId13">
            <a:extLst>
              <a:ext uri="{96DAC541-7B7A-43D3-8B79-37D633B846F1}">
                <asvg:svgBlip xmlns:asvg="http://schemas.microsoft.com/office/drawing/2016/SVG/main" r:embed="rId14"/>
              </a:ext>
            </a:extLst>
          </a:blip>
          <a:stretch>
            <a:fillRect/>
          </a:stretch>
        </p:blipFill>
        <p:spPr>
          <a:xfrm>
            <a:off x="2105708" y="1764580"/>
            <a:ext cx="5231436" cy="1938441"/>
          </a:xfrm>
          <a:prstGeom prst="rect">
            <a:avLst/>
          </a:prstGeom>
        </p:spPr>
      </p:pic>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2"/>
            </p:custDataLst>
          </p:nvPr>
        </p:nvSpPr>
        <p:spPr/>
        <p:txBody>
          <a:bodyPr/>
          <a:lstStyle/>
          <a:p>
            <a:r>
              <a:rPr lang="fr-CA" dirty="0"/>
              <a:t>To </a:t>
            </a:r>
            <a:r>
              <a:rPr lang="fr-CA" dirty="0" err="1"/>
              <a:t>Understand</a:t>
            </a:r>
            <a:r>
              <a:rPr lang="fr-CA" dirty="0"/>
              <a:t>, Help, and Hope</a:t>
            </a:r>
            <a:endParaRPr lang="fr-FR"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3"/>
            </p:custDataLst>
          </p:nvPr>
        </p:nvSpPr>
        <p:spPr/>
        <p:txBody>
          <a:bodyPr/>
          <a:lstStyle/>
          <a:p>
            <a:fld id="{90149EF1-AEE0-784F-97AF-D5D139534CF0}" type="slidenum">
              <a:rPr lang="fr-FR" smtClean="0"/>
              <a:pPr/>
              <a:t>10</a:t>
            </a:fld>
            <a:endParaRPr lang="fr-FR" dirty="0"/>
          </a:p>
        </p:txBody>
      </p:sp>
      <p:sp>
        <p:nvSpPr>
          <p:cNvPr id="11" name="Espace réservé du pied de page 4">
            <a:extLst>
              <a:ext uri="{FF2B5EF4-FFF2-40B4-BE49-F238E27FC236}">
                <a16:creationId xmlns:a16="http://schemas.microsoft.com/office/drawing/2014/main" id="{F964E53D-3ADA-6113-D904-2959ECFE74A3}"/>
              </a:ext>
            </a:extLst>
          </p:cNvPr>
          <p:cNvSpPr>
            <a:spLocks noGrp="1"/>
          </p:cNvSpPr>
          <p:nvPr>
            <p:ph type="ftr" sz="quarter" idx="3"/>
            <p:custDataLst>
              <p:tags r:id="rId4"/>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2" name="object 113">
            <a:extLst>
              <a:ext uri="{FF2B5EF4-FFF2-40B4-BE49-F238E27FC236}">
                <a16:creationId xmlns:a16="http://schemas.microsoft.com/office/drawing/2014/main" id="{0B69BAAE-8B06-EB51-876F-92794C072FEF}"/>
              </a:ext>
            </a:extLst>
          </p:cNvPr>
          <p:cNvPicPr/>
          <p:nvPr>
            <p:custDataLst>
              <p:tags r:id="rId5"/>
            </p:custDataLst>
          </p:nvPr>
        </p:nvPicPr>
        <p:blipFill>
          <a:blip r:embed="rId15" cstate="print"/>
          <a:stretch>
            <a:fillRect/>
          </a:stretch>
        </p:blipFill>
        <p:spPr>
          <a:xfrm>
            <a:off x="7110726" y="4762831"/>
            <a:ext cx="354611" cy="277046"/>
          </a:xfrm>
          <a:prstGeom prst="rect">
            <a:avLst/>
          </a:prstGeom>
        </p:spPr>
      </p:pic>
      <p:graphicFrame>
        <p:nvGraphicFramePr>
          <p:cNvPr id="19" name="Tableau 10">
            <a:extLst>
              <a:ext uri="{FF2B5EF4-FFF2-40B4-BE49-F238E27FC236}">
                <a16:creationId xmlns:a16="http://schemas.microsoft.com/office/drawing/2014/main" id="{013D9A63-9D0E-E235-CAFE-35CF833365CB}"/>
              </a:ext>
            </a:extLst>
          </p:cNvPr>
          <p:cNvGraphicFramePr>
            <a:graphicFrameLocks noGrp="1"/>
          </p:cNvGraphicFramePr>
          <p:nvPr>
            <p:custDataLst>
              <p:tags r:id="rId6"/>
            </p:custDataLst>
            <p:extLst>
              <p:ext uri="{D42A27DB-BD31-4B8C-83A1-F6EECF244321}">
                <p14:modId xmlns:p14="http://schemas.microsoft.com/office/powerpoint/2010/main" val="2760157627"/>
              </p:ext>
            </p:extLst>
          </p:nvPr>
        </p:nvGraphicFramePr>
        <p:xfrm>
          <a:off x="2151525" y="1641361"/>
          <a:ext cx="5185620" cy="1828800"/>
        </p:xfrm>
        <a:graphic>
          <a:graphicData uri="http://schemas.openxmlformats.org/drawingml/2006/table">
            <a:tbl>
              <a:tblPr firstRow="1" bandRow="1">
                <a:tableStyleId>{5C22544A-7EE6-4342-B048-85BDC9FD1C3A}</a:tableStyleId>
              </a:tblPr>
              <a:tblGrid>
                <a:gridCol w="5185620">
                  <a:extLst>
                    <a:ext uri="{9D8B030D-6E8A-4147-A177-3AD203B41FA5}">
                      <a16:colId xmlns:a16="http://schemas.microsoft.com/office/drawing/2014/main" val="456168772"/>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i="0" dirty="0">
                        <a:solidFill>
                          <a:schemeClr val="tx2"/>
                        </a:solidFill>
                        <a:latin typeface="Acumin Pro Black" panose="020B0504020202020204" pitchFamily="34" charset="77"/>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486083"/>
                  </a:ext>
                </a:extLst>
              </a:tr>
              <a:tr h="0">
                <a:tc>
                  <a:txBody>
                    <a:bodyPr/>
                    <a:lstStyle/>
                    <a:p>
                      <a:pPr marL="171450" indent="-252000">
                        <a:buFont typeface="Acumin Pro Light" panose="020B0404020202020204" pitchFamily="34" charset="77"/>
                        <a:buChar char="→"/>
                      </a:pPr>
                      <a:r>
                        <a:rPr lang="fr-FR" sz="1800" dirty="0" err="1">
                          <a:solidFill>
                            <a:schemeClr val="tx2"/>
                          </a:solidFill>
                          <a:latin typeface="Acumin Pro" panose="020B0504020202020204" pitchFamily="34" charset="77"/>
                        </a:rPr>
                        <a:t>Understanding</a:t>
                      </a:r>
                      <a:r>
                        <a:rPr lang="fr-FR" sz="1800" dirty="0">
                          <a:solidFill>
                            <a:schemeClr val="tx2"/>
                          </a:solidFill>
                          <a:latin typeface="Acumin Pro" panose="020B0504020202020204" pitchFamily="34" charset="77"/>
                        </a:rPr>
                        <a:t> </a:t>
                      </a:r>
                      <a:r>
                        <a:rPr lang="fr-FR" sz="1800" dirty="0" err="1">
                          <a:solidFill>
                            <a:schemeClr val="tx2"/>
                          </a:solidFill>
                          <a:latin typeface="Acumin Pro" panose="020B0504020202020204" pitchFamily="34" charset="77"/>
                        </a:rPr>
                        <a:t>their</a:t>
                      </a:r>
                      <a:r>
                        <a:rPr lang="fr-FR" sz="1800" dirty="0">
                          <a:solidFill>
                            <a:schemeClr val="tx2"/>
                          </a:solidFill>
                          <a:latin typeface="Acumin Pro" panose="020B0504020202020204" pitchFamily="34" charset="77"/>
                        </a:rPr>
                        <a:t> </a:t>
                      </a:r>
                      <a:r>
                        <a:rPr lang="fr-FR" sz="1800" dirty="0" err="1">
                          <a:solidFill>
                            <a:schemeClr val="tx2"/>
                          </a:solidFill>
                          <a:latin typeface="Acumin Pro" panose="020B0504020202020204" pitchFamily="34" charset="77"/>
                        </a:rPr>
                        <a:t>loved</a:t>
                      </a:r>
                      <a:r>
                        <a:rPr lang="fr-FR" sz="1800" dirty="0">
                          <a:solidFill>
                            <a:schemeClr val="tx2"/>
                          </a:solidFill>
                          <a:latin typeface="Acumin Pro" panose="020B0504020202020204" pitchFamily="34" charset="77"/>
                        </a:rPr>
                        <a:t> one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70418"/>
                  </a:ext>
                </a:extLst>
              </a:tr>
              <a:tr h="0">
                <a:tc>
                  <a:txBody>
                    <a:bodyPr/>
                    <a:lstStyle/>
                    <a:p>
                      <a:pPr marL="171450" indent="-252000">
                        <a:buFont typeface="Acumin Pro Light" panose="020B0404020202020204" pitchFamily="34" charset="77"/>
                        <a:buChar char="→"/>
                      </a:pPr>
                      <a:r>
                        <a:rPr lang="en-US" sz="1800" dirty="0">
                          <a:solidFill>
                            <a:schemeClr val="tx2"/>
                          </a:solidFill>
                          <a:latin typeface="Acumin Pro" panose="020B0504020202020204" pitchFamily="34" charset="77"/>
                        </a:rPr>
                        <a:t>Having the tools they need to help him or her</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889655"/>
                  </a:ext>
                </a:extLst>
              </a:tr>
              <a:tr h="0">
                <a:tc>
                  <a:txBody>
                    <a:bodyPr/>
                    <a:lstStyle/>
                    <a:p>
                      <a:pPr marL="171450" indent="-252000">
                        <a:buFont typeface="Acumin Pro Light" panose="020B0404020202020204" pitchFamily="34" charset="77"/>
                        <a:buChar char="→"/>
                      </a:pPr>
                      <a:r>
                        <a:rPr lang="fr-FR" sz="1800" dirty="0">
                          <a:solidFill>
                            <a:schemeClr val="tx2"/>
                          </a:solidFill>
                          <a:latin typeface="Acumin Pro" panose="020B0504020202020204" pitchFamily="34" charset="77"/>
                        </a:rPr>
                        <a:t>Learning to </a:t>
                      </a:r>
                      <a:r>
                        <a:rPr lang="fr-FR" sz="1800" dirty="0" err="1">
                          <a:solidFill>
                            <a:schemeClr val="tx2"/>
                          </a:solidFill>
                          <a:latin typeface="Acumin Pro" panose="020B0504020202020204" pitchFamily="34" charset="77"/>
                        </a:rPr>
                        <a:t>communicate</a:t>
                      </a:r>
                      <a:r>
                        <a:rPr lang="fr-FR" sz="1800" dirty="0">
                          <a:solidFill>
                            <a:schemeClr val="tx2"/>
                          </a:solidFill>
                          <a:latin typeface="Acumin Pro" panose="020B0504020202020204" pitchFamily="34" charset="77"/>
                        </a:rPr>
                        <a:t> </a:t>
                      </a:r>
                      <a:r>
                        <a:rPr lang="fr-FR" sz="1800" dirty="0" err="1">
                          <a:solidFill>
                            <a:schemeClr val="tx2"/>
                          </a:solidFill>
                          <a:latin typeface="Acumin Pro" panose="020B0504020202020204" pitchFamily="34" charset="77"/>
                        </a:rPr>
                        <a:t>better</a:t>
                      </a:r>
                      <a:r>
                        <a:rPr lang="fr-FR" sz="1800" dirty="0">
                          <a:solidFill>
                            <a:schemeClr val="tx2"/>
                          </a:solidFill>
                          <a:latin typeface="Acumin Pro" panose="020B0504020202020204" pitchFamily="34" charset="77"/>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1753576"/>
                  </a:ext>
                </a:extLst>
              </a:tr>
              <a:tr h="0">
                <a:tc>
                  <a:txBody>
                    <a:bodyPr/>
                    <a:lstStyle/>
                    <a:p>
                      <a:pPr marL="171450" marR="0" lvl="0" indent="-252000" algn="l" defTabSz="914400" rtl="0" eaLnBrk="1" fontAlgn="auto" latinLnBrk="0" hangingPunct="1">
                        <a:lnSpc>
                          <a:spcPct val="100000"/>
                        </a:lnSpc>
                        <a:spcBef>
                          <a:spcPts val="0"/>
                        </a:spcBef>
                        <a:spcAft>
                          <a:spcPts val="0"/>
                        </a:spcAft>
                        <a:buClrTx/>
                        <a:buSzTx/>
                        <a:buFont typeface="Acumin Pro Light" panose="020B0404020202020204" pitchFamily="34" charset="77"/>
                        <a:buChar char="→"/>
                        <a:tabLst/>
                        <a:defRPr/>
                      </a:pPr>
                      <a:r>
                        <a:rPr lang="en-US" sz="1800" dirty="0">
                          <a:solidFill>
                            <a:schemeClr val="tx2"/>
                          </a:solidFill>
                          <a:latin typeface="Acumin Pro" panose="020B0504020202020204" pitchFamily="34" charset="77"/>
                        </a:rPr>
                        <a:t>Hoping that their loved one will get better</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8246932"/>
                  </a:ext>
                </a:extLst>
              </a:tr>
            </a:tbl>
          </a:graphicData>
        </a:graphic>
      </p:graphicFrame>
      <p:sp>
        <p:nvSpPr>
          <p:cNvPr id="27" name="Corde 26">
            <a:extLst>
              <a:ext uri="{FF2B5EF4-FFF2-40B4-BE49-F238E27FC236}">
                <a16:creationId xmlns:a16="http://schemas.microsoft.com/office/drawing/2014/main" id="{844992DD-B639-910F-8181-1A1F288AEF99}"/>
              </a:ext>
            </a:extLst>
          </p:cNvPr>
          <p:cNvSpPr/>
          <p:nvPr>
            <p:custDataLst>
              <p:tags r:id="rId7"/>
            </p:custDataLst>
          </p:nvPr>
        </p:nvSpPr>
        <p:spPr>
          <a:xfrm>
            <a:off x="516046" y="3912527"/>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6368A566-F907-4796-1884-E27AB90297D3}"/>
              </a:ext>
            </a:extLst>
          </p:cNvPr>
          <p:cNvPicPr>
            <a:picLocks noChangeAspect="1"/>
          </p:cNvPicPr>
          <p:nvPr>
            <p:custDataLst>
              <p:tags r:id="rId8"/>
            </p:custDataLst>
          </p:nvPr>
        </p:nvPicPr>
        <p:blipFill>
          <a:blip r:embed="rId16"/>
          <a:stretch>
            <a:fillRect/>
          </a:stretch>
        </p:blipFill>
        <p:spPr>
          <a:xfrm>
            <a:off x="377792" y="3689745"/>
            <a:ext cx="2015039" cy="1557076"/>
          </a:xfrm>
          <a:prstGeom prst="rect">
            <a:avLst/>
          </a:prstGeom>
        </p:spPr>
      </p:pic>
      <p:grpSp>
        <p:nvGrpSpPr>
          <p:cNvPr id="7" name="Groupe 6">
            <a:extLst>
              <a:ext uri="{FF2B5EF4-FFF2-40B4-BE49-F238E27FC236}">
                <a16:creationId xmlns:a16="http://schemas.microsoft.com/office/drawing/2014/main" id="{537458E3-34AD-12F1-85B0-D958BB453AA7}"/>
              </a:ext>
            </a:extLst>
          </p:cNvPr>
          <p:cNvGrpSpPr/>
          <p:nvPr>
            <p:custDataLst>
              <p:tags r:id="rId9"/>
            </p:custDataLst>
          </p:nvPr>
        </p:nvGrpSpPr>
        <p:grpSpPr>
          <a:xfrm>
            <a:off x="5964104" y="1254574"/>
            <a:ext cx="1146622" cy="1245987"/>
            <a:chOff x="5964104" y="1254574"/>
            <a:chExt cx="1146622" cy="1245987"/>
          </a:xfrm>
        </p:grpSpPr>
        <p:sp>
          <p:nvSpPr>
            <p:cNvPr id="3" name="Corde 2">
              <a:extLst>
                <a:ext uri="{FF2B5EF4-FFF2-40B4-BE49-F238E27FC236}">
                  <a16:creationId xmlns:a16="http://schemas.microsoft.com/office/drawing/2014/main" id="{AAD6C5B9-278F-A37C-C182-7166F41C201F}"/>
                </a:ext>
              </a:extLst>
            </p:cNvPr>
            <p:cNvSpPr/>
            <p:nvPr>
              <p:custDataLst>
                <p:tags r:id="rId10"/>
              </p:custDataLst>
            </p:nvPr>
          </p:nvSpPr>
          <p:spPr>
            <a:xfrm>
              <a:off x="5964104" y="1277085"/>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4" descr="Partie gauche du cerveau contour">
              <a:extLst>
                <a:ext uri="{FF2B5EF4-FFF2-40B4-BE49-F238E27FC236}">
                  <a16:creationId xmlns:a16="http://schemas.microsoft.com/office/drawing/2014/main" id="{D23613EA-0C5F-AC5D-0E8A-A38A2045F2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35653" y="1254574"/>
              <a:ext cx="856823" cy="856823"/>
            </a:xfrm>
            <a:prstGeom prst="rect">
              <a:avLst/>
            </a:prstGeom>
          </p:spPr>
        </p:pic>
      </p:grpSp>
    </p:spTree>
    <p:extLst>
      <p:ext uri="{BB962C8B-B14F-4D97-AF65-F5344CB8AC3E}">
        <p14:creationId xmlns:p14="http://schemas.microsoft.com/office/powerpoint/2010/main" val="274218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normAutofit/>
          </a:bodyPr>
          <a:lstStyle/>
          <a:p>
            <a:r>
              <a:rPr lang="en-US" dirty="0"/>
              <a:t>To Understand, Help, and Hope</a:t>
            </a:r>
            <a:endParaRPr lang="fr-FR"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2"/>
            </p:custDataLst>
          </p:nvPr>
        </p:nvSpPr>
        <p:spPr/>
        <p:txBody>
          <a:bodyPr/>
          <a:lstStyle/>
          <a:p>
            <a:fld id="{90149EF1-AEE0-784F-97AF-D5D139534CF0}" type="slidenum">
              <a:rPr lang="fr-FR" smtClean="0"/>
              <a:pPr/>
              <a:t>11</a:t>
            </a:fld>
            <a:endParaRPr lang="fr-FR" dirty="0"/>
          </a:p>
        </p:txBody>
      </p:sp>
      <p:sp>
        <p:nvSpPr>
          <p:cNvPr id="6" name="Espace réservé du pied de page 4">
            <a:extLst>
              <a:ext uri="{FF2B5EF4-FFF2-40B4-BE49-F238E27FC236}">
                <a16:creationId xmlns:a16="http://schemas.microsoft.com/office/drawing/2014/main" id="{5BCCB795-B35E-FB06-0820-5B6299101B43}"/>
              </a:ext>
            </a:extLst>
          </p:cNvPr>
          <p:cNvSpPr>
            <a:spLocks noGrp="1"/>
          </p:cNvSpPr>
          <p:nvPr>
            <p:ph type="ftr" sz="quarter" idx="3"/>
            <p:custDataLst>
              <p:tags r:id="rId3"/>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0" name="object 113">
            <a:extLst>
              <a:ext uri="{FF2B5EF4-FFF2-40B4-BE49-F238E27FC236}">
                <a16:creationId xmlns:a16="http://schemas.microsoft.com/office/drawing/2014/main" id="{29B2B449-FD8F-4EAA-8CDB-6C7EA8EA9271}"/>
              </a:ext>
            </a:extLst>
          </p:cNvPr>
          <p:cNvPicPr/>
          <p:nvPr>
            <p:custDataLst>
              <p:tags r:id="rId4"/>
            </p:custDataLst>
          </p:nvPr>
        </p:nvPicPr>
        <p:blipFill>
          <a:blip r:embed="rId10" cstate="print"/>
          <a:stretch>
            <a:fillRect/>
          </a:stretch>
        </p:blipFill>
        <p:spPr>
          <a:xfrm>
            <a:off x="7110726" y="4762831"/>
            <a:ext cx="354611" cy="277046"/>
          </a:xfrm>
          <a:prstGeom prst="rect">
            <a:avLst/>
          </a:prstGeom>
        </p:spPr>
      </p:pic>
      <p:sp>
        <p:nvSpPr>
          <p:cNvPr id="13" name="Espace réservé du texte 2">
            <a:extLst>
              <a:ext uri="{FF2B5EF4-FFF2-40B4-BE49-F238E27FC236}">
                <a16:creationId xmlns:a16="http://schemas.microsoft.com/office/drawing/2014/main" id="{81C5A3F9-ECAA-D48B-3018-FF4E2DFFF601}"/>
              </a:ext>
            </a:extLst>
          </p:cNvPr>
          <p:cNvSpPr>
            <a:spLocks noGrp="1"/>
          </p:cNvSpPr>
          <p:nvPr>
            <p:ph type="body" sz="quarter" idx="12"/>
            <p:custDataLst>
              <p:tags r:id="rId5"/>
            </p:custDataLst>
          </p:nvPr>
        </p:nvSpPr>
        <p:spPr>
          <a:xfrm>
            <a:off x="1214603" y="1252523"/>
            <a:ext cx="7506000" cy="2347380"/>
          </a:xfrm>
        </p:spPr>
        <p:txBody>
          <a:bodyPr>
            <a:noAutofit/>
          </a:bodyPr>
          <a:lstStyle/>
          <a:p>
            <a:pPr lvl="2" indent="-179388">
              <a:lnSpc>
                <a:spcPct val="100000"/>
              </a:lnSpc>
            </a:pPr>
            <a:r>
              <a:rPr lang="en-US" sz="2400" dirty="0"/>
              <a:t>“</a:t>
            </a:r>
            <a:r>
              <a:rPr lang="en-CA" sz="2400" i="1" dirty="0"/>
              <a:t>Ok, I think if alcoholism were </a:t>
            </a:r>
            <a:r>
              <a:rPr lang="en-CA" sz="2400" b="1" i="1" dirty="0"/>
              <a:t>explained to me, like, in depth, you know, what happens to a person when they become addicted to alcohol or to any other substance</a:t>
            </a:r>
            <a:r>
              <a:rPr lang="en-CA" sz="2400" i="1" dirty="0"/>
              <a:t>. And then, try to make my poor little brain </a:t>
            </a:r>
            <a:r>
              <a:rPr lang="en-CA" sz="2400" b="1" i="1" dirty="0"/>
              <a:t>understand all that and the implications, and the complications </a:t>
            </a:r>
            <a:r>
              <a:rPr lang="en-CA" sz="2400" i="1" dirty="0"/>
              <a:t>of alcoholism and what it does to the person, and what it does to the family”. </a:t>
            </a:r>
          </a:p>
          <a:p>
            <a:pPr lvl="2" indent="-179388" algn="ctr">
              <a:lnSpc>
                <a:spcPct val="100000"/>
              </a:lnSpc>
            </a:pPr>
            <a:r>
              <a:rPr lang="en-CA" sz="2400" dirty="0"/>
              <a:t>Rita, 74 </a:t>
            </a:r>
            <a:r>
              <a:rPr lang="en-US" sz="2400" dirty="0"/>
              <a:t>years old, spouse’s experience</a:t>
            </a:r>
          </a:p>
        </p:txBody>
      </p:sp>
      <p:sp>
        <p:nvSpPr>
          <p:cNvPr id="14" name="Corde 13">
            <a:extLst>
              <a:ext uri="{FF2B5EF4-FFF2-40B4-BE49-F238E27FC236}">
                <a16:creationId xmlns:a16="http://schemas.microsoft.com/office/drawing/2014/main" id="{2526D798-7D68-7090-20AF-5880C2111A3A}"/>
              </a:ext>
            </a:extLst>
          </p:cNvPr>
          <p:cNvSpPr/>
          <p:nvPr>
            <p:custDataLst>
              <p:tags r:id="rId6"/>
            </p:custDataLst>
          </p:nvPr>
        </p:nvSpPr>
        <p:spPr>
          <a:xfrm>
            <a:off x="516046" y="3912527"/>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11DCDAAA-ED41-089F-E220-5E91BF8B0846}"/>
              </a:ext>
            </a:extLst>
          </p:cNvPr>
          <p:cNvPicPr>
            <a:picLocks noChangeAspect="1"/>
          </p:cNvPicPr>
          <p:nvPr>
            <p:custDataLst>
              <p:tags r:id="rId7"/>
            </p:custDataLst>
          </p:nvPr>
        </p:nvPicPr>
        <p:blipFill>
          <a:blip r:embed="rId11"/>
          <a:stretch>
            <a:fillRect/>
          </a:stretch>
        </p:blipFill>
        <p:spPr>
          <a:xfrm>
            <a:off x="377792" y="3689745"/>
            <a:ext cx="2015039" cy="1557076"/>
          </a:xfrm>
          <a:prstGeom prst="rect">
            <a:avLst/>
          </a:prstGeom>
        </p:spPr>
      </p:pic>
    </p:spTree>
    <p:extLst>
      <p:ext uri="{BB962C8B-B14F-4D97-AF65-F5344CB8AC3E}">
        <p14:creationId xmlns:p14="http://schemas.microsoft.com/office/powerpoint/2010/main" val="193236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normAutofit/>
          </a:bodyPr>
          <a:lstStyle/>
          <a:p>
            <a:r>
              <a:rPr lang="en-US" dirty="0"/>
              <a:t>To Understand, Help, and Hope</a:t>
            </a:r>
            <a:endParaRPr lang="fr-FR"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2"/>
            </p:custDataLst>
          </p:nvPr>
        </p:nvSpPr>
        <p:spPr/>
        <p:txBody>
          <a:bodyPr/>
          <a:lstStyle/>
          <a:p>
            <a:fld id="{90149EF1-AEE0-784F-97AF-D5D139534CF0}" type="slidenum">
              <a:rPr lang="fr-FR" smtClean="0"/>
              <a:pPr/>
              <a:t>12</a:t>
            </a:fld>
            <a:endParaRPr lang="fr-FR" dirty="0"/>
          </a:p>
        </p:txBody>
      </p:sp>
      <p:sp>
        <p:nvSpPr>
          <p:cNvPr id="6" name="Espace réservé du pied de page 4">
            <a:extLst>
              <a:ext uri="{FF2B5EF4-FFF2-40B4-BE49-F238E27FC236}">
                <a16:creationId xmlns:a16="http://schemas.microsoft.com/office/drawing/2014/main" id="{5BCCB795-B35E-FB06-0820-5B6299101B43}"/>
              </a:ext>
            </a:extLst>
          </p:cNvPr>
          <p:cNvSpPr>
            <a:spLocks noGrp="1"/>
          </p:cNvSpPr>
          <p:nvPr>
            <p:ph type="ftr" sz="quarter" idx="3"/>
            <p:custDataLst>
              <p:tags r:id="rId3"/>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0" name="object 113">
            <a:extLst>
              <a:ext uri="{FF2B5EF4-FFF2-40B4-BE49-F238E27FC236}">
                <a16:creationId xmlns:a16="http://schemas.microsoft.com/office/drawing/2014/main" id="{29B2B449-FD8F-4EAA-8CDB-6C7EA8EA9271}"/>
              </a:ext>
            </a:extLst>
          </p:cNvPr>
          <p:cNvPicPr/>
          <p:nvPr>
            <p:custDataLst>
              <p:tags r:id="rId4"/>
            </p:custDataLst>
          </p:nvPr>
        </p:nvPicPr>
        <p:blipFill>
          <a:blip r:embed="rId10" cstate="print"/>
          <a:stretch>
            <a:fillRect/>
          </a:stretch>
        </p:blipFill>
        <p:spPr>
          <a:xfrm>
            <a:off x="7110726" y="4762831"/>
            <a:ext cx="354611" cy="277046"/>
          </a:xfrm>
          <a:prstGeom prst="rect">
            <a:avLst/>
          </a:prstGeom>
        </p:spPr>
      </p:pic>
      <p:sp>
        <p:nvSpPr>
          <p:cNvPr id="13" name="Espace réservé du texte 2">
            <a:extLst>
              <a:ext uri="{FF2B5EF4-FFF2-40B4-BE49-F238E27FC236}">
                <a16:creationId xmlns:a16="http://schemas.microsoft.com/office/drawing/2014/main" id="{81C5A3F9-ECAA-D48B-3018-FF4E2DFFF601}"/>
              </a:ext>
            </a:extLst>
          </p:cNvPr>
          <p:cNvSpPr>
            <a:spLocks noGrp="1"/>
          </p:cNvSpPr>
          <p:nvPr>
            <p:ph type="body" sz="quarter" idx="12"/>
            <p:custDataLst>
              <p:tags r:id="rId5"/>
            </p:custDataLst>
          </p:nvPr>
        </p:nvSpPr>
        <p:spPr>
          <a:xfrm>
            <a:off x="819000" y="1453756"/>
            <a:ext cx="7506000" cy="2347380"/>
          </a:xfrm>
        </p:spPr>
        <p:txBody>
          <a:bodyPr>
            <a:normAutofit/>
          </a:bodyPr>
          <a:lstStyle/>
          <a:p>
            <a:pPr lvl="2" indent="-179388" algn="ctr">
              <a:lnSpc>
                <a:spcPct val="100000"/>
              </a:lnSpc>
            </a:pPr>
            <a:r>
              <a:rPr lang="en-US" sz="2400" dirty="0"/>
              <a:t>“ </a:t>
            </a:r>
            <a:r>
              <a:rPr lang="en-US" sz="2400" i="1" dirty="0"/>
              <a:t>When I asked for help, I just was asking help </a:t>
            </a:r>
            <a:r>
              <a:rPr lang="en-US" sz="2400" b="1" i="1" dirty="0"/>
              <a:t>in the ways that I could better navigate the relationship</a:t>
            </a:r>
            <a:r>
              <a:rPr lang="en-US" sz="2400" i="1" dirty="0"/>
              <a:t>. Like, being with somebody who has a substance abuse problem, </a:t>
            </a:r>
            <a:r>
              <a:rPr lang="en-US" sz="2400" b="1" i="1" dirty="0"/>
              <a:t>I wanted to be able to </a:t>
            </a:r>
            <a:r>
              <a:rPr lang="en-US" sz="2400" i="1" dirty="0"/>
              <a:t>uh, you know, </a:t>
            </a:r>
            <a:r>
              <a:rPr lang="en-US" sz="2400" b="1" i="1" dirty="0"/>
              <a:t>help them in the best way that I could</a:t>
            </a:r>
            <a:r>
              <a:rPr lang="en-US" sz="2400" i="1" dirty="0"/>
              <a:t>. And I still do um</a:t>
            </a:r>
            <a:r>
              <a:rPr lang="en-US" sz="2400" dirty="0"/>
              <a:t>. ”</a:t>
            </a:r>
          </a:p>
          <a:p>
            <a:pPr lvl="2" indent="-179388" algn="ctr"/>
            <a:r>
              <a:rPr lang="en-US" sz="1600" dirty="0"/>
              <a:t>Catherine, 28 years old, spouse’s experience</a:t>
            </a:r>
          </a:p>
        </p:txBody>
      </p:sp>
      <p:sp>
        <p:nvSpPr>
          <p:cNvPr id="14" name="Corde 13">
            <a:extLst>
              <a:ext uri="{FF2B5EF4-FFF2-40B4-BE49-F238E27FC236}">
                <a16:creationId xmlns:a16="http://schemas.microsoft.com/office/drawing/2014/main" id="{2526D798-7D68-7090-20AF-5880C2111A3A}"/>
              </a:ext>
            </a:extLst>
          </p:cNvPr>
          <p:cNvSpPr/>
          <p:nvPr>
            <p:custDataLst>
              <p:tags r:id="rId6"/>
            </p:custDataLst>
          </p:nvPr>
        </p:nvSpPr>
        <p:spPr>
          <a:xfrm>
            <a:off x="516046" y="3912527"/>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11DCDAAA-ED41-089F-E220-5E91BF8B0846}"/>
              </a:ext>
            </a:extLst>
          </p:cNvPr>
          <p:cNvPicPr>
            <a:picLocks noChangeAspect="1"/>
          </p:cNvPicPr>
          <p:nvPr>
            <p:custDataLst>
              <p:tags r:id="rId7"/>
            </p:custDataLst>
          </p:nvPr>
        </p:nvPicPr>
        <p:blipFill>
          <a:blip r:embed="rId11"/>
          <a:stretch>
            <a:fillRect/>
          </a:stretch>
        </p:blipFill>
        <p:spPr>
          <a:xfrm>
            <a:off x="377792" y="3689745"/>
            <a:ext cx="2015039" cy="1557076"/>
          </a:xfrm>
          <a:prstGeom prst="rect">
            <a:avLst/>
          </a:prstGeom>
        </p:spPr>
      </p:pic>
    </p:spTree>
    <p:extLst>
      <p:ext uri="{BB962C8B-B14F-4D97-AF65-F5344CB8AC3E}">
        <p14:creationId xmlns:p14="http://schemas.microsoft.com/office/powerpoint/2010/main" val="299970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normAutofit fontScale="90000"/>
          </a:bodyPr>
          <a:lstStyle/>
          <a:p>
            <a:r>
              <a:rPr lang="fr-CA" dirty="0"/>
              <a:t>To </a:t>
            </a:r>
            <a:r>
              <a:rPr lang="fr-CA" dirty="0" err="1"/>
              <a:t>Receive</a:t>
            </a:r>
            <a:r>
              <a:rPr lang="fr-CA" dirty="0"/>
              <a:t> Help in </a:t>
            </a:r>
            <a:r>
              <a:rPr lang="fr-CA" dirty="0" err="1"/>
              <a:t>Recognizing</a:t>
            </a:r>
            <a:r>
              <a:rPr lang="fr-CA" dirty="0"/>
              <a:t> </a:t>
            </a:r>
            <a:r>
              <a:rPr lang="fr-CA" dirty="0" err="1"/>
              <a:t>Their</a:t>
            </a:r>
            <a:r>
              <a:rPr lang="fr-CA" dirty="0"/>
              <a:t> </a:t>
            </a:r>
            <a:r>
              <a:rPr lang="fr-CA" dirty="0" err="1"/>
              <a:t>Own</a:t>
            </a:r>
            <a:r>
              <a:rPr lang="fr-CA" dirty="0"/>
              <a:t> </a:t>
            </a:r>
            <a:r>
              <a:rPr lang="fr-CA" dirty="0" err="1"/>
              <a:t>Difficulties</a:t>
            </a:r>
            <a:endParaRPr lang="fr-FR"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2"/>
            </p:custDataLst>
          </p:nvPr>
        </p:nvSpPr>
        <p:spPr/>
        <p:txBody>
          <a:bodyPr/>
          <a:lstStyle/>
          <a:p>
            <a:fld id="{90149EF1-AEE0-784F-97AF-D5D139534CF0}" type="slidenum">
              <a:rPr lang="fr-FR" smtClean="0"/>
              <a:pPr/>
              <a:t>13</a:t>
            </a:fld>
            <a:endParaRPr lang="fr-FR" dirty="0"/>
          </a:p>
        </p:txBody>
      </p:sp>
      <p:sp>
        <p:nvSpPr>
          <p:cNvPr id="11" name="Espace réservé du pied de page 4">
            <a:extLst>
              <a:ext uri="{FF2B5EF4-FFF2-40B4-BE49-F238E27FC236}">
                <a16:creationId xmlns:a16="http://schemas.microsoft.com/office/drawing/2014/main" id="{F964E53D-3ADA-6113-D904-2959ECFE74A3}"/>
              </a:ext>
            </a:extLst>
          </p:cNvPr>
          <p:cNvSpPr>
            <a:spLocks noGrp="1"/>
          </p:cNvSpPr>
          <p:nvPr>
            <p:ph type="ftr" sz="quarter" idx="3"/>
            <p:custDataLst>
              <p:tags r:id="rId3"/>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2" name="object 113">
            <a:extLst>
              <a:ext uri="{FF2B5EF4-FFF2-40B4-BE49-F238E27FC236}">
                <a16:creationId xmlns:a16="http://schemas.microsoft.com/office/drawing/2014/main" id="{0B69BAAE-8B06-EB51-876F-92794C072FEF}"/>
              </a:ext>
            </a:extLst>
          </p:cNvPr>
          <p:cNvPicPr/>
          <p:nvPr>
            <p:custDataLst>
              <p:tags r:id="rId4"/>
            </p:custDataLst>
          </p:nvPr>
        </p:nvPicPr>
        <p:blipFill>
          <a:blip r:embed="rId13" cstate="print"/>
          <a:stretch>
            <a:fillRect/>
          </a:stretch>
        </p:blipFill>
        <p:spPr>
          <a:xfrm>
            <a:off x="7110726" y="4762831"/>
            <a:ext cx="354611" cy="277046"/>
          </a:xfrm>
          <a:prstGeom prst="rect">
            <a:avLst/>
          </a:prstGeom>
        </p:spPr>
      </p:pic>
      <p:sp>
        <p:nvSpPr>
          <p:cNvPr id="27" name="Corde 26">
            <a:extLst>
              <a:ext uri="{FF2B5EF4-FFF2-40B4-BE49-F238E27FC236}">
                <a16:creationId xmlns:a16="http://schemas.microsoft.com/office/drawing/2014/main" id="{844992DD-B639-910F-8181-1A1F288AEF99}"/>
              </a:ext>
            </a:extLst>
          </p:cNvPr>
          <p:cNvSpPr/>
          <p:nvPr>
            <p:custDataLst>
              <p:tags r:id="rId5"/>
            </p:custDataLst>
          </p:nvPr>
        </p:nvSpPr>
        <p:spPr>
          <a:xfrm>
            <a:off x="516046" y="3912527"/>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6368A566-F907-4796-1884-E27AB90297D3}"/>
              </a:ext>
            </a:extLst>
          </p:cNvPr>
          <p:cNvPicPr>
            <a:picLocks noChangeAspect="1"/>
          </p:cNvPicPr>
          <p:nvPr>
            <p:custDataLst>
              <p:tags r:id="rId6"/>
            </p:custDataLst>
          </p:nvPr>
        </p:nvPicPr>
        <p:blipFill>
          <a:blip r:embed="rId14"/>
          <a:stretch>
            <a:fillRect/>
          </a:stretch>
        </p:blipFill>
        <p:spPr>
          <a:xfrm>
            <a:off x="377792" y="3689745"/>
            <a:ext cx="2015039" cy="1557076"/>
          </a:xfrm>
          <a:prstGeom prst="rect">
            <a:avLst/>
          </a:prstGeom>
        </p:spPr>
      </p:pic>
      <p:pic>
        <p:nvPicPr>
          <p:cNvPr id="3" name="Graphique 2">
            <a:extLst>
              <a:ext uri="{FF2B5EF4-FFF2-40B4-BE49-F238E27FC236}">
                <a16:creationId xmlns:a16="http://schemas.microsoft.com/office/drawing/2014/main" id="{4B032174-E0BD-CBA1-AA48-804755FA93ED}"/>
              </a:ext>
            </a:extLst>
          </p:cNvPr>
          <p:cNvPicPr>
            <a:picLocks noChangeAspect="1"/>
          </p:cNvPicPr>
          <p:nvPr>
            <p:custDataLst>
              <p:tags r:id="rId7"/>
            </p:custDataLst>
          </p:nvPr>
        </p:nvPicPr>
        <p:blipFill>
          <a:blip r:embed="rId15">
            <a:extLst>
              <a:ext uri="{96DAC541-7B7A-43D3-8B79-37D633B846F1}">
                <asvg:svgBlip xmlns:asvg="http://schemas.microsoft.com/office/drawing/2016/SVG/main" r:embed="rId16"/>
              </a:ext>
            </a:extLst>
          </a:blip>
          <a:stretch>
            <a:fillRect/>
          </a:stretch>
        </p:blipFill>
        <p:spPr>
          <a:xfrm>
            <a:off x="2105708" y="1764580"/>
            <a:ext cx="5231436" cy="2395201"/>
          </a:xfrm>
          <a:prstGeom prst="rect">
            <a:avLst/>
          </a:prstGeom>
        </p:spPr>
      </p:pic>
      <p:graphicFrame>
        <p:nvGraphicFramePr>
          <p:cNvPr id="5" name="Tableau 10">
            <a:extLst>
              <a:ext uri="{FF2B5EF4-FFF2-40B4-BE49-F238E27FC236}">
                <a16:creationId xmlns:a16="http://schemas.microsoft.com/office/drawing/2014/main" id="{8AC021EF-3EE7-D3F6-5AE8-0D2CABD96F55}"/>
              </a:ext>
            </a:extLst>
          </p:cNvPr>
          <p:cNvGraphicFramePr>
            <a:graphicFrameLocks noGrp="1"/>
          </p:cNvGraphicFramePr>
          <p:nvPr>
            <p:custDataLst>
              <p:tags r:id="rId8"/>
            </p:custDataLst>
            <p:extLst>
              <p:ext uri="{D42A27DB-BD31-4B8C-83A1-F6EECF244321}">
                <p14:modId xmlns:p14="http://schemas.microsoft.com/office/powerpoint/2010/main" val="1357892302"/>
              </p:ext>
            </p:extLst>
          </p:nvPr>
        </p:nvGraphicFramePr>
        <p:xfrm>
          <a:off x="2430187" y="1706013"/>
          <a:ext cx="4906956" cy="2194560"/>
        </p:xfrm>
        <a:graphic>
          <a:graphicData uri="http://schemas.openxmlformats.org/drawingml/2006/table">
            <a:tbl>
              <a:tblPr firstRow="1" bandRow="1">
                <a:tableStyleId>{5C22544A-7EE6-4342-B048-85BDC9FD1C3A}</a:tableStyleId>
              </a:tblPr>
              <a:tblGrid>
                <a:gridCol w="4906956">
                  <a:extLst>
                    <a:ext uri="{9D8B030D-6E8A-4147-A177-3AD203B41FA5}">
                      <a16:colId xmlns:a16="http://schemas.microsoft.com/office/drawing/2014/main" val="456168772"/>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i="0" dirty="0">
                        <a:solidFill>
                          <a:schemeClr val="tx2"/>
                        </a:solidFill>
                        <a:latin typeface="Acumin Pro Black" panose="020B0504020202020204" pitchFamily="34" charset="77"/>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486083"/>
                  </a:ext>
                </a:extLst>
              </a:tr>
              <a:tr h="0">
                <a:tc>
                  <a:txBody>
                    <a:bodyPr/>
                    <a:lstStyle/>
                    <a:p>
                      <a:pPr marL="171450" indent="-252000">
                        <a:buFont typeface="Acumin Pro Light" panose="020B0404020202020204" pitchFamily="34" charset="77"/>
                        <a:buChar char="→"/>
                      </a:pPr>
                      <a:r>
                        <a:rPr lang="en-US" sz="1800" dirty="0">
                          <a:solidFill>
                            <a:schemeClr val="tx2"/>
                          </a:solidFill>
                          <a:latin typeface="Acumin Pro" panose="020B0504020202020204" pitchFamily="34" charset="77"/>
                        </a:rPr>
                        <a:t>Starting to work on themselves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70418"/>
                  </a:ext>
                </a:extLst>
              </a:tr>
              <a:tr h="0">
                <a:tc>
                  <a:txBody>
                    <a:bodyPr/>
                    <a:lstStyle/>
                    <a:p>
                      <a:pPr marL="171450" indent="-252000">
                        <a:buFont typeface="Acumin Pro Light" panose="020B0404020202020204" pitchFamily="34" charset="77"/>
                        <a:buChar char="→"/>
                      </a:pPr>
                      <a:r>
                        <a:rPr lang="en-US" sz="1800" dirty="0">
                          <a:solidFill>
                            <a:schemeClr val="tx2"/>
                          </a:solidFill>
                          <a:latin typeface="Acumin Pro" panose="020B0504020202020204" pitchFamily="34" charset="77"/>
                        </a:rPr>
                        <a:t>Reflecting on their own use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889655"/>
                  </a:ext>
                </a:extLst>
              </a:tr>
              <a:tr h="0">
                <a:tc>
                  <a:txBody>
                    <a:bodyPr/>
                    <a:lstStyle/>
                    <a:p>
                      <a:pPr marL="171450" indent="-252000">
                        <a:buFont typeface="Acumin Pro Light" panose="020B0404020202020204" pitchFamily="34" charset="77"/>
                        <a:buChar char="→"/>
                      </a:pPr>
                      <a:r>
                        <a:rPr lang="fr-FR" sz="1800" dirty="0">
                          <a:solidFill>
                            <a:schemeClr val="tx2"/>
                          </a:solidFill>
                          <a:latin typeface="Acumin Pro" panose="020B0504020202020204" pitchFamily="34" charset="77"/>
                        </a:rPr>
                        <a:t>Learning to </a:t>
                      </a:r>
                      <a:r>
                        <a:rPr lang="fr-FR" sz="1800" dirty="0" err="1">
                          <a:solidFill>
                            <a:schemeClr val="tx2"/>
                          </a:solidFill>
                          <a:latin typeface="Acumin Pro" panose="020B0504020202020204" pitchFamily="34" charset="77"/>
                        </a:rPr>
                        <a:t>communicate</a:t>
                      </a:r>
                      <a:r>
                        <a:rPr lang="fr-FR" sz="1800" dirty="0">
                          <a:solidFill>
                            <a:schemeClr val="tx2"/>
                          </a:solidFill>
                          <a:latin typeface="Acumin Pro" panose="020B0504020202020204" pitchFamily="34" charset="77"/>
                        </a:rPr>
                        <a:t> </a:t>
                      </a:r>
                      <a:r>
                        <a:rPr lang="fr-FR" sz="1800" dirty="0" err="1">
                          <a:solidFill>
                            <a:schemeClr val="tx2"/>
                          </a:solidFill>
                          <a:latin typeface="Acumin Pro" panose="020B0504020202020204" pitchFamily="34" charset="77"/>
                        </a:rPr>
                        <a:t>better</a:t>
                      </a:r>
                      <a:r>
                        <a:rPr lang="fr-FR" sz="1800" dirty="0">
                          <a:solidFill>
                            <a:schemeClr val="tx2"/>
                          </a:solidFill>
                          <a:latin typeface="Acumin Pro" panose="020B0504020202020204" pitchFamily="34" charset="77"/>
                        </a:rPr>
                        <a:t>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1753576"/>
                  </a:ext>
                </a:extLst>
              </a:tr>
              <a:tr h="0">
                <a:tc>
                  <a:txBody>
                    <a:bodyPr/>
                    <a:lstStyle/>
                    <a:p>
                      <a:pPr marL="171450" indent="-252000">
                        <a:buFont typeface="Acumin Pro Light" panose="020B0404020202020204" pitchFamily="34" charset="77"/>
                        <a:buChar char="→"/>
                      </a:pPr>
                      <a:r>
                        <a:rPr lang="en-US" sz="1800" dirty="0">
                          <a:solidFill>
                            <a:schemeClr val="tx2"/>
                          </a:solidFill>
                          <a:latin typeface="Acumin Pro" panose="020B0504020202020204" pitchFamily="34" charset="77"/>
                        </a:rPr>
                        <a:t>Venting and expressing their emotions</a:t>
                      </a:r>
                      <a:endParaRPr lang="fr-FR" sz="1800" dirty="0">
                        <a:solidFill>
                          <a:schemeClr val="tx2"/>
                        </a:solidFill>
                        <a:latin typeface="Acumin Pro" panose="020B0504020202020204" pitchFamily="34" charset="77"/>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8246932"/>
                  </a:ext>
                </a:extLst>
              </a:tr>
              <a:tr h="0">
                <a:tc>
                  <a:txBody>
                    <a:bodyPr/>
                    <a:lstStyle/>
                    <a:p>
                      <a:pPr marL="171450" marR="0" lvl="0" indent="-252000" algn="l" defTabSz="914400" rtl="0" eaLnBrk="1" fontAlgn="auto" latinLnBrk="0" hangingPunct="1">
                        <a:lnSpc>
                          <a:spcPct val="100000"/>
                        </a:lnSpc>
                        <a:spcBef>
                          <a:spcPts val="0"/>
                        </a:spcBef>
                        <a:spcAft>
                          <a:spcPts val="0"/>
                        </a:spcAft>
                        <a:buClrTx/>
                        <a:buSzTx/>
                        <a:buFont typeface="Acumin Pro Light" panose="020B0404020202020204" pitchFamily="34" charset="77"/>
                        <a:buChar char="→"/>
                        <a:tabLst/>
                        <a:defRPr/>
                      </a:pPr>
                      <a:r>
                        <a:rPr lang="fr-FR" sz="1800" dirty="0">
                          <a:solidFill>
                            <a:schemeClr val="tx2"/>
                          </a:solidFill>
                          <a:latin typeface="Acumin Pro" panose="020B0504020202020204" pitchFamily="34" charset="77"/>
                        </a:rPr>
                        <a:t>Learning to set </a:t>
                      </a:r>
                      <a:r>
                        <a:rPr lang="fr-FR" sz="1800" dirty="0" err="1">
                          <a:solidFill>
                            <a:schemeClr val="tx2"/>
                          </a:solidFill>
                          <a:latin typeface="Acumin Pro" panose="020B0504020202020204" pitchFamily="34" charset="77"/>
                        </a:rPr>
                        <a:t>boundaries</a:t>
                      </a:r>
                      <a:endParaRPr lang="fr-FR" sz="1800" dirty="0">
                        <a:solidFill>
                          <a:schemeClr val="tx2"/>
                        </a:solidFill>
                        <a:latin typeface="Acumin Pro" panose="020B0504020202020204" pitchFamily="34" charset="77"/>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715833"/>
                  </a:ext>
                </a:extLst>
              </a:tr>
            </a:tbl>
          </a:graphicData>
        </a:graphic>
      </p:graphicFrame>
      <p:sp>
        <p:nvSpPr>
          <p:cNvPr id="7" name="Corde 6">
            <a:extLst>
              <a:ext uri="{FF2B5EF4-FFF2-40B4-BE49-F238E27FC236}">
                <a16:creationId xmlns:a16="http://schemas.microsoft.com/office/drawing/2014/main" id="{F469B340-ADFA-9C01-37D0-211DF103E269}"/>
              </a:ext>
            </a:extLst>
          </p:cNvPr>
          <p:cNvSpPr/>
          <p:nvPr>
            <p:custDataLst>
              <p:tags r:id="rId9"/>
            </p:custDataLst>
          </p:nvPr>
        </p:nvSpPr>
        <p:spPr>
          <a:xfrm>
            <a:off x="5964104" y="1277085"/>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descr="Questions contour">
            <a:extLst>
              <a:ext uri="{FF2B5EF4-FFF2-40B4-BE49-F238E27FC236}">
                <a16:creationId xmlns:a16="http://schemas.microsoft.com/office/drawing/2014/main" id="{2DB83453-5642-B8A4-4992-25B786285584}"/>
              </a:ext>
            </a:extLst>
          </p:cNvPr>
          <p:cNvPicPr>
            <a:picLocks noChangeAspect="1"/>
          </p:cNvPicPr>
          <p:nvPr>
            <p:custDataLst>
              <p:tags r:id="rId10"/>
            </p:custDataLst>
          </p:nvPr>
        </p:nvPicPr>
        <p:blipFill>
          <a:blip r:embed="rId17">
            <a:extLst>
              <a:ext uri="{96DAC541-7B7A-43D3-8B79-37D633B846F1}">
                <asvg:svgBlip xmlns:asvg="http://schemas.microsoft.com/office/drawing/2016/SVG/main" r:embed="rId18"/>
              </a:ext>
            </a:extLst>
          </a:blip>
          <a:stretch>
            <a:fillRect/>
          </a:stretch>
        </p:blipFill>
        <p:spPr>
          <a:xfrm>
            <a:off x="6159091" y="1296435"/>
            <a:ext cx="756647" cy="756647"/>
          </a:xfrm>
          <a:prstGeom prst="rect">
            <a:avLst/>
          </a:prstGeom>
        </p:spPr>
      </p:pic>
    </p:spTree>
    <p:extLst>
      <p:ext uri="{BB962C8B-B14F-4D97-AF65-F5344CB8AC3E}">
        <p14:creationId xmlns:p14="http://schemas.microsoft.com/office/powerpoint/2010/main" val="50321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a:xfrm>
            <a:off x="461473" y="188669"/>
            <a:ext cx="8682527" cy="678838"/>
          </a:xfrm>
        </p:spPr>
        <p:txBody>
          <a:bodyPr>
            <a:normAutofit fontScale="90000"/>
          </a:bodyPr>
          <a:lstStyle/>
          <a:p>
            <a:r>
              <a:rPr lang="en-US" dirty="0"/>
              <a:t>To Have Help in Recognizing Their Own Difficulties</a:t>
            </a:r>
            <a:endParaRPr lang="fr-FR" dirty="0"/>
          </a:p>
        </p:txBody>
      </p:sp>
      <p:sp>
        <p:nvSpPr>
          <p:cNvPr id="3" name="Espace réservé du texte 2">
            <a:extLst>
              <a:ext uri="{FF2B5EF4-FFF2-40B4-BE49-F238E27FC236}">
                <a16:creationId xmlns:a16="http://schemas.microsoft.com/office/drawing/2014/main" id="{56751373-C7B9-0198-63F2-3A044E834DE4}"/>
              </a:ext>
            </a:extLst>
          </p:cNvPr>
          <p:cNvSpPr>
            <a:spLocks noGrp="1"/>
          </p:cNvSpPr>
          <p:nvPr>
            <p:ph type="body" sz="quarter" idx="12"/>
            <p:custDataLst>
              <p:tags r:id="rId2"/>
            </p:custDataLst>
          </p:nvPr>
        </p:nvSpPr>
        <p:spPr>
          <a:xfrm>
            <a:off x="800816" y="1331843"/>
            <a:ext cx="7506000" cy="2860452"/>
          </a:xfrm>
        </p:spPr>
        <p:txBody>
          <a:bodyPr>
            <a:normAutofit fontScale="92500" lnSpcReduction="10000"/>
          </a:bodyPr>
          <a:lstStyle/>
          <a:p>
            <a:pPr lvl="2" indent="-179388" algn="ctr">
              <a:lnSpc>
                <a:spcPct val="100000"/>
              </a:lnSpc>
            </a:pPr>
            <a:r>
              <a:rPr lang="en-US" sz="2600" dirty="0"/>
              <a:t>“ Well, it's like I'd come to the end of what I needed, there was something I couldn't... I wasn't ready to go out there, you know, I wasn't ready to talk. </a:t>
            </a:r>
            <a:r>
              <a:rPr lang="en-US" sz="2600" b="1" dirty="0"/>
              <a:t>The shame that was in me, the guilt, all that, I dragged it out for a long time</a:t>
            </a:r>
            <a:r>
              <a:rPr lang="en-US" sz="2600" dirty="0"/>
              <a:t>. And </a:t>
            </a:r>
            <a:r>
              <a:rPr lang="en-US" sz="2600" b="1" dirty="0"/>
              <a:t>I felt that I needed another resource that could help me, and that's when I started contacting psychologists</a:t>
            </a:r>
            <a:r>
              <a:rPr lang="en-US" sz="2600" dirty="0"/>
              <a:t>. ” </a:t>
            </a:r>
          </a:p>
          <a:p>
            <a:pPr lvl="2" indent="-179388" algn="ctr"/>
            <a:r>
              <a:rPr lang="en-US" sz="1600" dirty="0"/>
              <a:t>Jacques, 58 years old, child's experience</a:t>
            </a:r>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3"/>
            </p:custDataLst>
          </p:nvPr>
        </p:nvSpPr>
        <p:spPr/>
        <p:txBody>
          <a:bodyPr/>
          <a:lstStyle/>
          <a:p>
            <a:fld id="{90149EF1-AEE0-784F-97AF-D5D139534CF0}" type="slidenum">
              <a:rPr lang="fr-FR" smtClean="0"/>
              <a:pPr/>
              <a:t>14</a:t>
            </a:fld>
            <a:endParaRPr lang="fr-FR" dirty="0"/>
          </a:p>
        </p:txBody>
      </p:sp>
      <p:sp>
        <p:nvSpPr>
          <p:cNvPr id="6" name="Espace réservé du pied de page 4">
            <a:extLst>
              <a:ext uri="{FF2B5EF4-FFF2-40B4-BE49-F238E27FC236}">
                <a16:creationId xmlns:a16="http://schemas.microsoft.com/office/drawing/2014/main" id="{23CC70D3-9666-C18F-DDB4-610153D0AA8F}"/>
              </a:ext>
            </a:extLst>
          </p:cNvPr>
          <p:cNvSpPr>
            <a:spLocks noGrp="1"/>
          </p:cNvSpPr>
          <p:nvPr>
            <p:ph type="ftr" sz="quarter" idx="3"/>
            <p:custDataLst>
              <p:tags r:id="rId4"/>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0" name="object 113">
            <a:extLst>
              <a:ext uri="{FF2B5EF4-FFF2-40B4-BE49-F238E27FC236}">
                <a16:creationId xmlns:a16="http://schemas.microsoft.com/office/drawing/2014/main" id="{62398F95-17B8-4FB2-C7A9-BE1257B0B78D}"/>
              </a:ext>
            </a:extLst>
          </p:cNvPr>
          <p:cNvPicPr/>
          <p:nvPr>
            <p:custDataLst>
              <p:tags r:id="rId5"/>
            </p:custDataLst>
          </p:nvPr>
        </p:nvPicPr>
        <p:blipFill>
          <a:blip r:embed="rId10" cstate="print"/>
          <a:stretch>
            <a:fillRect/>
          </a:stretch>
        </p:blipFill>
        <p:spPr>
          <a:xfrm>
            <a:off x="7110726" y="4762831"/>
            <a:ext cx="354611" cy="277046"/>
          </a:xfrm>
          <a:prstGeom prst="rect">
            <a:avLst/>
          </a:prstGeom>
        </p:spPr>
      </p:pic>
      <p:sp>
        <p:nvSpPr>
          <p:cNvPr id="11" name="Corde 10">
            <a:extLst>
              <a:ext uri="{FF2B5EF4-FFF2-40B4-BE49-F238E27FC236}">
                <a16:creationId xmlns:a16="http://schemas.microsoft.com/office/drawing/2014/main" id="{661CBA28-C5B6-FD8C-D31D-1C84E7BB18B2}"/>
              </a:ext>
            </a:extLst>
          </p:cNvPr>
          <p:cNvSpPr/>
          <p:nvPr>
            <p:custDataLst>
              <p:tags r:id="rId6"/>
            </p:custDataLst>
          </p:nvPr>
        </p:nvSpPr>
        <p:spPr>
          <a:xfrm>
            <a:off x="516046" y="3912527"/>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1B98A153-60FA-14FA-B6FE-4CE5E8D1FD3C}"/>
              </a:ext>
            </a:extLst>
          </p:cNvPr>
          <p:cNvPicPr>
            <a:picLocks noChangeAspect="1"/>
          </p:cNvPicPr>
          <p:nvPr>
            <p:custDataLst>
              <p:tags r:id="rId7"/>
            </p:custDataLst>
          </p:nvPr>
        </p:nvPicPr>
        <p:blipFill>
          <a:blip r:embed="rId11"/>
          <a:stretch>
            <a:fillRect/>
          </a:stretch>
        </p:blipFill>
        <p:spPr>
          <a:xfrm>
            <a:off x="377792" y="3689745"/>
            <a:ext cx="2015039" cy="1557076"/>
          </a:xfrm>
          <a:prstGeom prst="rect">
            <a:avLst/>
          </a:prstGeom>
        </p:spPr>
      </p:pic>
    </p:spTree>
    <p:extLst>
      <p:ext uri="{BB962C8B-B14F-4D97-AF65-F5344CB8AC3E}">
        <p14:creationId xmlns:p14="http://schemas.microsoft.com/office/powerpoint/2010/main" val="408560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normAutofit fontScale="90000"/>
          </a:bodyPr>
          <a:lstStyle/>
          <a:p>
            <a:r>
              <a:rPr lang="fr-CA" dirty="0"/>
              <a:t>To Be </a:t>
            </a:r>
            <a:r>
              <a:rPr lang="fr-CA" dirty="0" err="1"/>
              <a:t>Supported</a:t>
            </a:r>
            <a:r>
              <a:rPr lang="fr-CA" dirty="0"/>
              <a:t> </a:t>
            </a:r>
            <a:r>
              <a:rPr lang="fr-CA" dirty="0" err="1"/>
              <a:t>Humanely</a:t>
            </a:r>
            <a:r>
              <a:rPr lang="fr-CA" dirty="0"/>
              <a:t> by a </a:t>
            </a:r>
            <a:r>
              <a:rPr lang="fr-CA" dirty="0" err="1"/>
              <a:t>Significant</a:t>
            </a:r>
            <a:r>
              <a:rPr lang="fr-CA" dirty="0"/>
              <a:t> Person</a:t>
            </a:r>
            <a:endParaRPr lang="fr-FR"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2"/>
            </p:custDataLst>
          </p:nvPr>
        </p:nvSpPr>
        <p:spPr/>
        <p:txBody>
          <a:bodyPr/>
          <a:lstStyle/>
          <a:p>
            <a:fld id="{90149EF1-AEE0-784F-97AF-D5D139534CF0}" type="slidenum">
              <a:rPr lang="fr-FR" smtClean="0"/>
              <a:pPr/>
              <a:t>15</a:t>
            </a:fld>
            <a:endParaRPr lang="fr-FR" dirty="0"/>
          </a:p>
        </p:txBody>
      </p:sp>
      <p:sp>
        <p:nvSpPr>
          <p:cNvPr id="11" name="Espace réservé du pied de page 4">
            <a:extLst>
              <a:ext uri="{FF2B5EF4-FFF2-40B4-BE49-F238E27FC236}">
                <a16:creationId xmlns:a16="http://schemas.microsoft.com/office/drawing/2014/main" id="{F964E53D-3ADA-6113-D904-2959ECFE74A3}"/>
              </a:ext>
            </a:extLst>
          </p:cNvPr>
          <p:cNvSpPr>
            <a:spLocks noGrp="1"/>
          </p:cNvSpPr>
          <p:nvPr>
            <p:ph type="ftr" sz="quarter" idx="3"/>
            <p:custDataLst>
              <p:tags r:id="rId3"/>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2" name="object 113">
            <a:extLst>
              <a:ext uri="{FF2B5EF4-FFF2-40B4-BE49-F238E27FC236}">
                <a16:creationId xmlns:a16="http://schemas.microsoft.com/office/drawing/2014/main" id="{0B69BAAE-8B06-EB51-876F-92794C072FEF}"/>
              </a:ext>
            </a:extLst>
          </p:cNvPr>
          <p:cNvPicPr/>
          <p:nvPr>
            <p:custDataLst>
              <p:tags r:id="rId4"/>
            </p:custDataLst>
          </p:nvPr>
        </p:nvPicPr>
        <p:blipFill>
          <a:blip r:embed="rId13" cstate="print"/>
          <a:stretch>
            <a:fillRect/>
          </a:stretch>
        </p:blipFill>
        <p:spPr>
          <a:xfrm>
            <a:off x="7110726" y="4762831"/>
            <a:ext cx="354611" cy="277046"/>
          </a:xfrm>
          <a:prstGeom prst="rect">
            <a:avLst/>
          </a:prstGeom>
        </p:spPr>
      </p:pic>
      <p:sp>
        <p:nvSpPr>
          <p:cNvPr id="27" name="Corde 26">
            <a:extLst>
              <a:ext uri="{FF2B5EF4-FFF2-40B4-BE49-F238E27FC236}">
                <a16:creationId xmlns:a16="http://schemas.microsoft.com/office/drawing/2014/main" id="{844992DD-B639-910F-8181-1A1F288AEF99}"/>
              </a:ext>
            </a:extLst>
          </p:cNvPr>
          <p:cNvSpPr/>
          <p:nvPr>
            <p:custDataLst>
              <p:tags r:id="rId5"/>
            </p:custDataLst>
          </p:nvPr>
        </p:nvSpPr>
        <p:spPr>
          <a:xfrm>
            <a:off x="516046" y="3912527"/>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6368A566-F907-4796-1884-E27AB90297D3}"/>
              </a:ext>
            </a:extLst>
          </p:cNvPr>
          <p:cNvPicPr>
            <a:picLocks noChangeAspect="1"/>
          </p:cNvPicPr>
          <p:nvPr>
            <p:custDataLst>
              <p:tags r:id="rId6"/>
            </p:custDataLst>
          </p:nvPr>
        </p:nvPicPr>
        <p:blipFill>
          <a:blip r:embed="rId14"/>
          <a:stretch>
            <a:fillRect/>
          </a:stretch>
        </p:blipFill>
        <p:spPr>
          <a:xfrm>
            <a:off x="377792" y="3689745"/>
            <a:ext cx="2015039" cy="1557076"/>
          </a:xfrm>
          <a:prstGeom prst="rect">
            <a:avLst/>
          </a:prstGeom>
        </p:spPr>
      </p:pic>
      <p:pic>
        <p:nvPicPr>
          <p:cNvPr id="3" name="Graphique 2">
            <a:extLst>
              <a:ext uri="{FF2B5EF4-FFF2-40B4-BE49-F238E27FC236}">
                <a16:creationId xmlns:a16="http://schemas.microsoft.com/office/drawing/2014/main" id="{FB6E1A83-2BFF-6458-7C39-6093955D87BC}"/>
              </a:ext>
            </a:extLst>
          </p:cNvPr>
          <p:cNvPicPr>
            <a:picLocks noChangeAspect="1"/>
          </p:cNvPicPr>
          <p:nvPr>
            <p:custDataLst>
              <p:tags r:id="rId7"/>
            </p:custDataLst>
          </p:nvPr>
        </p:nvPicPr>
        <p:blipFill>
          <a:blip r:embed="rId15">
            <a:extLst>
              <a:ext uri="{96DAC541-7B7A-43D3-8B79-37D633B846F1}">
                <asvg:svgBlip xmlns:asvg="http://schemas.microsoft.com/office/drawing/2016/SVG/main" r:embed="rId16"/>
              </a:ext>
            </a:extLst>
          </a:blip>
          <a:stretch>
            <a:fillRect/>
          </a:stretch>
        </p:blipFill>
        <p:spPr>
          <a:xfrm>
            <a:off x="2798983" y="1674758"/>
            <a:ext cx="3510001" cy="2525335"/>
          </a:xfrm>
          <a:prstGeom prst="rect">
            <a:avLst/>
          </a:prstGeom>
        </p:spPr>
      </p:pic>
      <p:graphicFrame>
        <p:nvGraphicFramePr>
          <p:cNvPr id="5" name="Tableau 10">
            <a:extLst>
              <a:ext uri="{FF2B5EF4-FFF2-40B4-BE49-F238E27FC236}">
                <a16:creationId xmlns:a16="http://schemas.microsoft.com/office/drawing/2014/main" id="{714B836E-F70F-B85F-5AD3-A752A1047CD2}"/>
              </a:ext>
            </a:extLst>
          </p:cNvPr>
          <p:cNvGraphicFramePr>
            <a:graphicFrameLocks noGrp="1"/>
          </p:cNvGraphicFramePr>
          <p:nvPr>
            <p:custDataLst>
              <p:tags r:id="rId8"/>
            </p:custDataLst>
            <p:extLst>
              <p:ext uri="{D42A27DB-BD31-4B8C-83A1-F6EECF244321}">
                <p14:modId xmlns:p14="http://schemas.microsoft.com/office/powerpoint/2010/main" val="2176188862"/>
              </p:ext>
            </p:extLst>
          </p:nvPr>
        </p:nvGraphicFramePr>
        <p:xfrm>
          <a:off x="3509818" y="1468033"/>
          <a:ext cx="2394928" cy="2560320"/>
        </p:xfrm>
        <a:graphic>
          <a:graphicData uri="http://schemas.openxmlformats.org/drawingml/2006/table">
            <a:tbl>
              <a:tblPr firstRow="1" bandRow="1">
                <a:tableStyleId>{5C22544A-7EE6-4342-B048-85BDC9FD1C3A}</a:tableStyleId>
              </a:tblPr>
              <a:tblGrid>
                <a:gridCol w="2394928">
                  <a:extLst>
                    <a:ext uri="{9D8B030D-6E8A-4147-A177-3AD203B41FA5}">
                      <a16:colId xmlns:a16="http://schemas.microsoft.com/office/drawing/2014/main" val="456168772"/>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i="0" dirty="0">
                        <a:solidFill>
                          <a:schemeClr val="tx2"/>
                        </a:solidFill>
                        <a:latin typeface="Acumin Pro Black" panose="020B0504020202020204" pitchFamily="34" charset="77"/>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486083"/>
                  </a:ext>
                </a:extLst>
              </a:tr>
              <a:tr h="0">
                <a:tc>
                  <a:txBody>
                    <a:bodyPr/>
                    <a:lstStyle/>
                    <a:p>
                      <a:pPr marL="171450" indent="-252000">
                        <a:buFont typeface="Acumin Pro Light" panose="020B0404020202020204" pitchFamily="34" charset="77"/>
                        <a:buChar char="→"/>
                      </a:pPr>
                      <a:r>
                        <a:rPr lang="fr-FR" sz="1800" dirty="0" err="1">
                          <a:solidFill>
                            <a:schemeClr val="tx2"/>
                          </a:solidFill>
                          <a:latin typeface="Acumin Pro" panose="020B0504020202020204" pitchFamily="34" charset="77"/>
                        </a:rPr>
                        <a:t>Availability</a:t>
                      </a:r>
                      <a:endParaRPr lang="fr-FR" sz="1800" dirty="0">
                        <a:solidFill>
                          <a:schemeClr val="tx2"/>
                        </a:solidFill>
                        <a:latin typeface="Acumin Pro" panose="020B0504020202020204" pitchFamily="34" charset="77"/>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70418"/>
                  </a:ext>
                </a:extLst>
              </a:tr>
              <a:tr h="0">
                <a:tc>
                  <a:txBody>
                    <a:bodyPr/>
                    <a:lstStyle/>
                    <a:p>
                      <a:pPr marL="171450" indent="-252000">
                        <a:buFont typeface="Acumin Pro Light" panose="020B0404020202020204" pitchFamily="34" charset="77"/>
                        <a:buChar char="→"/>
                      </a:pPr>
                      <a:r>
                        <a:rPr lang="fr-FR" sz="1800" dirty="0" err="1">
                          <a:solidFill>
                            <a:schemeClr val="tx2"/>
                          </a:solidFill>
                          <a:latin typeface="Acumin Pro" panose="020B0504020202020204" pitchFamily="34" charset="77"/>
                        </a:rPr>
                        <a:t>Authenticity</a:t>
                      </a:r>
                      <a:endParaRPr lang="fr-FR" sz="1800" dirty="0">
                        <a:solidFill>
                          <a:schemeClr val="tx2"/>
                        </a:solidFill>
                        <a:latin typeface="Acumin Pro" panose="020B0504020202020204" pitchFamily="34" charset="77"/>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889655"/>
                  </a:ext>
                </a:extLst>
              </a:tr>
              <a:tr h="0">
                <a:tc>
                  <a:txBody>
                    <a:bodyPr/>
                    <a:lstStyle/>
                    <a:p>
                      <a:pPr marL="171450" indent="-252000">
                        <a:buFont typeface="Acumin Pro Light" panose="020B0404020202020204" pitchFamily="34" charset="77"/>
                        <a:buChar char="→"/>
                      </a:pPr>
                      <a:r>
                        <a:rPr lang="fr-FR" sz="1800" dirty="0" err="1">
                          <a:solidFill>
                            <a:schemeClr val="tx2"/>
                          </a:solidFill>
                          <a:latin typeface="Acumin Pro" panose="020B0504020202020204" pitchFamily="34" charset="77"/>
                        </a:rPr>
                        <a:t>Discretion</a:t>
                      </a:r>
                      <a:endParaRPr lang="fr-FR" sz="1800" dirty="0">
                        <a:solidFill>
                          <a:schemeClr val="tx2"/>
                        </a:solidFill>
                        <a:latin typeface="Acumin Pro" panose="020B0504020202020204" pitchFamily="34" charset="77"/>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1753576"/>
                  </a:ext>
                </a:extLst>
              </a:tr>
              <a:tr h="0">
                <a:tc>
                  <a:txBody>
                    <a:bodyPr/>
                    <a:lstStyle/>
                    <a:p>
                      <a:pPr marL="171450" marR="0" lvl="0" indent="-252000" algn="l" defTabSz="914400" rtl="0" eaLnBrk="1" fontAlgn="auto" latinLnBrk="0" hangingPunct="1">
                        <a:lnSpc>
                          <a:spcPct val="100000"/>
                        </a:lnSpc>
                        <a:spcBef>
                          <a:spcPts val="0"/>
                        </a:spcBef>
                        <a:spcAft>
                          <a:spcPts val="0"/>
                        </a:spcAft>
                        <a:buClrTx/>
                        <a:buSzTx/>
                        <a:buFont typeface="Acumin Pro Light" panose="020B0404020202020204" pitchFamily="34" charset="77"/>
                        <a:buChar char="→"/>
                        <a:tabLst/>
                        <a:defRPr/>
                      </a:pPr>
                      <a:r>
                        <a:rPr lang="en-US" sz="1800" dirty="0">
                          <a:solidFill>
                            <a:schemeClr val="tx2"/>
                          </a:solidFill>
                          <a:latin typeface="Acumin Pro" panose="020B0504020202020204" pitchFamily="34" charset="77"/>
                        </a:rPr>
                        <a:t>Non-judgment</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8246932"/>
                  </a:ext>
                </a:extLst>
              </a:tr>
              <a:tr h="0">
                <a:tc>
                  <a:txBody>
                    <a:bodyPr/>
                    <a:lstStyle/>
                    <a:p>
                      <a:pPr marL="171450" marR="0" lvl="0" indent="-252000" algn="l" defTabSz="914400" rtl="0" eaLnBrk="1" fontAlgn="auto" latinLnBrk="0" hangingPunct="1">
                        <a:lnSpc>
                          <a:spcPct val="100000"/>
                        </a:lnSpc>
                        <a:spcBef>
                          <a:spcPts val="0"/>
                        </a:spcBef>
                        <a:spcAft>
                          <a:spcPts val="0"/>
                        </a:spcAft>
                        <a:buClrTx/>
                        <a:buSzTx/>
                        <a:buFont typeface="Acumin Pro Light" panose="020B0404020202020204" pitchFamily="34" charset="77"/>
                        <a:buChar char="→"/>
                        <a:tabLst/>
                        <a:defRPr/>
                      </a:pPr>
                      <a:r>
                        <a:rPr lang="en-US" sz="1800" dirty="0">
                          <a:solidFill>
                            <a:schemeClr val="tx2"/>
                          </a:solidFill>
                          <a:latin typeface="Acumin Pro" panose="020B0504020202020204" pitchFamily="34" charset="77"/>
                        </a:rPr>
                        <a:t>Empathy</a:t>
                      </a:r>
                      <a:endParaRPr lang="fr-FR" sz="1800" dirty="0">
                        <a:solidFill>
                          <a:schemeClr val="tx2"/>
                        </a:solidFill>
                        <a:latin typeface="Acumin Pro" panose="020B0504020202020204" pitchFamily="34" charset="77"/>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715833"/>
                  </a:ext>
                </a:extLst>
              </a:tr>
              <a:tr h="0">
                <a:tc>
                  <a:txBody>
                    <a:bodyPr/>
                    <a:lstStyle/>
                    <a:p>
                      <a:pPr marL="171450" marR="0" lvl="0" indent="-252000" algn="l" defTabSz="914400" rtl="0" eaLnBrk="1" fontAlgn="auto" latinLnBrk="0" hangingPunct="1">
                        <a:lnSpc>
                          <a:spcPct val="100000"/>
                        </a:lnSpc>
                        <a:spcBef>
                          <a:spcPts val="0"/>
                        </a:spcBef>
                        <a:spcAft>
                          <a:spcPts val="0"/>
                        </a:spcAft>
                        <a:buClrTx/>
                        <a:buSzTx/>
                        <a:buFont typeface="Acumin Pro Light" panose="020B0404020202020204" pitchFamily="34" charset="77"/>
                        <a:buChar char="→"/>
                        <a:tabLst/>
                        <a:defRPr/>
                      </a:pPr>
                      <a:r>
                        <a:rPr lang="en-US" sz="1800" dirty="0">
                          <a:solidFill>
                            <a:schemeClr val="tx2"/>
                          </a:solidFill>
                          <a:latin typeface="Acumin Pro" panose="020B0504020202020204" pitchFamily="34" charset="77"/>
                        </a:rPr>
                        <a:t>Competency</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6565316"/>
                  </a:ext>
                </a:extLst>
              </a:tr>
            </a:tbl>
          </a:graphicData>
        </a:graphic>
      </p:graphicFrame>
      <p:sp>
        <p:nvSpPr>
          <p:cNvPr id="6" name="Corde 5">
            <a:extLst>
              <a:ext uri="{FF2B5EF4-FFF2-40B4-BE49-F238E27FC236}">
                <a16:creationId xmlns:a16="http://schemas.microsoft.com/office/drawing/2014/main" id="{25FA4C52-8FF4-B2D9-1C52-C32CC7776332}"/>
              </a:ext>
            </a:extLst>
          </p:cNvPr>
          <p:cNvSpPr/>
          <p:nvPr>
            <p:custDataLst>
              <p:tags r:id="rId9"/>
            </p:custDataLst>
          </p:nvPr>
        </p:nvSpPr>
        <p:spPr>
          <a:xfrm>
            <a:off x="5009691" y="1277085"/>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descr="Vivats contour">
            <a:extLst>
              <a:ext uri="{FF2B5EF4-FFF2-40B4-BE49-F238E27FC236}">
                <a16:creationId xmlns:a16="http://schemas.microsoft.com/office/drawing/2014/main" id="{EF058B19-20C4-64AE-F531-56FCE7555DFC}"/>
              </a:ext>
            </a:extLst>
          </p:cNvPr>
          <p:cNvPicPr>
            <a:picLocks noChangeAspect="1"/>
          </p:cNvPicPr>
          <p:nvPr>
            <p:custDataLst>
              <p:tags r:id="rId10"/>
            </p:custDataLst>
          </p:nvPr>
        </p:nvPicPr>
        <p:blipFill>
          <a:blip r:embed="rId17">
            <a:extLst>
              <a:ext uri="{96DAC541-7B7A-43D3-8B79-37D633B846F1}">
                <asvg:svgBlip xmlns:asvg="http://schemas.microsoft.com/office/drawing/2016/SVG/main" r:embed="rId18"/>
              </a:ext>
            </a:extLst>
          </a:blip>
          <a:stretch>
            <a:fillRect/>
          </a:stretch>
        </p:blipFill>
        <p:spPr>
          <a:xfrm>
            <a:off x="5197103" y="1295887"/>
            <a:ext cx="742574" cy="742574"/>
          </a:xfrm>
          <a:prstGeom prst="rect">
            <a:avLst/>
          </a:prstGeom>
        </p:spPr>
      </p:pic>
    </p:spTree>
    <p:extLst>
      <p:ext uri="{BB962C8B-B14F-4D97-AF65-F5344CB8AC3E}">
        <p14:creationId xmlns:p14="http://schemas.microsoft.com/office/powerpoint/2010/main" val="120361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normAutofit fontScale="90000"/>
          </a:bodyPr>
          <a:lstStyle/>
          <a:p>
            <a:r>
              <a:rPr lang="en-US" dirty="0"/>
              <a:t>To Be Supported Humanely by a Significant Person</a:t>
            </a:r>
            <a:endParaRPr lang="fr-FR"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2"/>
            </p:custDataLst>
          </p:nvPr>
        </p:nvSpPr>
        <p:spPr/>
        <p:txBody>
          <a:bodyPr/>
          <a:lstStyle/>
          <a:p>
            <a:fld id="{90149EF1-AEE0-784F-97AF-D5D139534CF0}" type="slidenum">
              <a:rPr lang="fr-FR" smtClean="0"/>
              <a:pPr/>
              <a:t>16</a:t>
            </a:fld>
            <a:endParaRPr lang="fr-FR" dirty="0"/>
          </a:p>
        </p:txBody>
      </p:sp>
      <p:sp>
        <p:nvSpPr>
          <p:cNvPr id="6" name="Espace réservé du pied de page 4">
            <a:extLst>
              <a:ext uri="{FF2B5EF4-FFF2-40B4-BE49-F238E27FC236}">
                <a16:creationId xmlns:a16="http://schemas.microsoft.com/office/drawing/2014/main" id="{1C088560-E928-1E3C-6B67-4DAA47B768B7}"/>
              </a:ext>
            </a:extLst>
          </p:cNvPr>
          <p:cNvSpPr>
            <a:spLocks noGrp="1"/>
          </p:cNvSpPr>
          <p:nvPr>
            <p:ph type="ftr" sz="quarter" idx="3"/>
            <p:custDataLst>
              <p:tags r:id="rId3"/>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0" name="object 113">
            <a:extLst>
              <a:ext uri="{FF2B5EF4-FFF2-40B4-BE49-F238E27FC236}">
                <a16:creationId xmlns:a16="http://schemas.microsoft.com/office/drawing/2014/main" id="{DB62C261-CE7C-29F8-98EA-8429E67CAF03}"/>
              </a:ext>
            </a:extLst>
          </p:cNvPr>
          <p:cNvPicPr/>
          <p:nvPr>
            <p:custDataLst>
              <p:tags r:id="rId4"/>
            </p:custDataLst>
          </p:nvPr>
        </p:nvPicPr>
        <p:blipFill>
          <a:blip r:embed="rId10" cstate="print"/>
          <a:stretch>
            <a:fillRect/>
          </a:stretch>
        </p:blipFill>
        <p:spPr>
          <a:xfrm>
            <a:off x="7110726" y="4762831"/>
            <a:ext cx="354611" cy="277046"/>
          </a:xfrm>
          <a:prstGeom prst="rect">
            <a:avLst/>
          </a:prstGeom>
        </p:spPr>
      </p:pic>
      <p:sp>
        <p:nvSpPr>
          <p:cNvPr id="13" name="Espace réservé du texte 2">
            <a:extLst>
              <a:ext uri="{FF2B5EF4-FFF2-40B4-BE49-F238E27FC236}">
                <a16:creationId xmlns:a16="http://schemas.microsoft.com/office/drawing/2014/main" id="{D704CAB7-281C-59B9-B5C0-D974CA0817ED}"/>
              </a:ext>
            </a:extLst>
          </p:cNvPr>
          <p:cNvSpPr>
            <a:spLocks noGrp="1"/>
          </p:cNvSpPr>
          <p:nvPr>
            <p:ph type="body" sz="quarter" idx="12"/>
            <p:custDataLst>
              <p:tags r:id="rId5"/>
            </p:custDataLst>
          </p:nvPr>
        </p:nvSpPr>
        <p:spPr>
          <a:xfrm>
            <a:off x="800816" y="1341783"/>
            <a:ext cx="7506000" cy="2722787"/>
          </a:xfrm>
        </p:spPr>
        <p:txBody>
          <a:bodyPr>
            <a:normAutofit lnSpcReduction="10000"/>
          </a:bodyPr>
          <a:lstStyle/>
          <a:p>
            <a:pPr lvl="2" indent="-179388" algn="ctr">
              <a:lnSpc>
                <a:spcPct val="100000"/>
              </a:lnSpc>
            </a:pPr>
            <a:r>
              <a:rPr lang="en-US" sz="2600" dirty="0"/>
              <a:t>“ I would’ve liked to say all the things that I didn’t say [laughs]. </a:t>
            </a:r>
            <a:r>
              <a:rPr lang="en-US" sz="2600" b="1" dirty="0"/>
              <a:t>In confidence in somebody who wouldn’t have judged me</a:t>
            </a:r>
            <a:r>
              <a:rPr lang="en-US" sz="2600" dirty="0"/>
              <a:t>, or someone…</a:t>
            </a:r>
            <a:r>
              <a:rPr lang="en-US" sz="2600" b="1" dirty="0"/>
              <a:t>that you could’ve spoke with someone who wouldn’t judge you and would kind of, like, understand more, yeah</a:t>
            </a:r>
            <a:r>
              <a:rPr lang="en-US" sz="2600" dirty="0"/>
              <a:t>. ”</a:t>
            </a:r>
          </a:p>
          <a:p>
            <a:pPr lvl="2" indent="-179388" algn="ctr"/>
            <a:r>
              <a:rPr lang="en-US" sz="1600" dirty="0"/>
              <a:t>Julie, 38 years old, spouse’s experience</a:t>
            </a:r>
          </a:p>
        </p:txBody>
      </p:sp>
      <p:sp>
        <p:nvSpPr>
          <p:cNvPr id="14" name="Corde 13">
            <a:extLst>
              <a:ext uri="{FF2B5EF4-FFF2-40B4-BE49-F238E27FC236}">
                <a16:creationId xmlns:a16="http://schemas.microsoft.com/office/drawing/2014/main" id="{85200CFE-7ACA-B307-E9E9-6094127317BA}"/>
              </a:ext>
            </a:extLst>
          </p:cNvPr>
          <p:cNvSpPr/>
          <p:nvPr>
            <p:custDataLst>
              <p:tags r:id="rId6"/>
            </p:custDataLst>
          </p:nvPr>
        </p:nvSpPr>
        <p:spPr>
          <a:xfrm>
            <a:off x="516046" y="3912527"/>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7D0200E2-6C2E-8231-5F36-5B67E459B482}"/>
              </a:ext>
            </a:extLst>
          </p:cNvPr>
          <p:cNvPicPr>
            <a:picLocks noChangeAspect="1"/>
          </p:cNvPicPr>
          <p:nvPr>
            <p:custDataLst>
              <p:tags r:id="rId7"/>
            </p:custDataLst>
          </p:nvPr>
        </p:nvPicPr>
        <p:blipFill>
          <a:blip r:embed="rId11"/>
          <a:stretch>
            <a:fillRect/>
          </a:stretch>
        </p:blipFill>
        <p:spPr>
          <a:xfrm>
            <a:off x="377792" y="3689745"/>
            <a:ext cx="2015039" cy="1557076"/>
          </a:xfrm>
          <a:prstGeom prst="rect">
            <a:avLst/>
          </a:prstGeom>
        </p:spPr>
      </p:pic>
    </p:spTree>
    <p:extLst>
      <p:ext uri="{BB962C8B-B14F-4D97-AF65-F5344CB8AC3E}">
        <p14:creationId xmlns:p14="http://schemas.microsoft.com/office/powerpoint/2010/main" val="116382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a:xfrm>
            <a:off x="138095" y="333017"/>
            <a:ext cx="10075898" cy="678838"/>
          </a:xfrm>
        </p:spPr>
        <p:txBody>
          <a:bodyPr>
            <a:normAutofit fontScale="90000"/>
          </a:bodyPr>
          <a:lstStyle/>
          <a:p>
            <a:r>
              <a:rPr lang="en-US" sz="2700" dirty="0">
                <a:latin typeface="Blockhead OT BlackFace" panose="02000606030000020004" pitchFamily="50" charset="0"/>
              </a:rPr>
              <a:t>To Have Culturally Adapted, Diverse, and Accessible Services</a:t>
            </a:r>
            <a:br>
              <a:rPr lang="en-US" sz="3200" dirty="0">
                <a:latin typeface="Acumin Pro Black" panose="020B0504020202020204" pitchFamily="34" charset="77"/>
              </a:rPr>
            </a:br>
            <a:endParaRPr lang="fr-FR"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2"/>
            </p:custDataLst>
          </p:nvPr>
        </p:nvSpPr>
        <p:spPr/>
        <p:txBody>
          <a:bodyPr/>
          <a:lstStyle/>
          <a:p>
            <a:fld id="{90149EF1-AEE0-784F-97AF-D5D139534CF0}" type="slidenum">
              <a:rPr lang="fr-FR" smtClean="0"/>
              <a:pPr/>
              <a:t>17</a:t>
            </a:fld>
            <a:endParaRPr lang="fr-FR" dirty="0"/>
          </a:p>
        </p:txBody>
      </p:sp>
      <p:sp>
        <p:nvSpPr>
          <p:cNvPr id="11" name="Espace réservé du pied de page 4">
            <a:extLst>
              <a:ext uri="{FF2B5EF4-FFF2-40B4-BE49-F238E27FC236}">
                <a16:creationId xmlns:a16="http://schemas.microsoft.com/office/drawing/2014/main" id="{F964E53D-3ADA-6113-D904-2959ECFE74A3}"/>
              </a:ext>
            </a:extLst>
          </p:cNvPr>
          <p:cNvSpPr>
            <a:spLocks noGrp="1"/>
          </p:cNvSpPr>
          <p:nvPr>
            <p:ph type="ftr" sz="quarter" idx="3"/>
            <p:custDataLst>
              <p:tags r:id="rId3"/>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2" name="object 113">
            <a:extLst>
              <a:ext uri="{FF2B5EF4-FFF2-40B4-BE49-F238E27FC236}">
                <a16:creationId xmlns:a16="http://schemas.microsoft.com/office/drawing/2014/main" id="{0B69BAAE-8B06-EB51-876F-92794C072FEF}"/>
              </a:ext>
            </a:extLst>
          </p:cNvPr>
          <p:cNvPicPr/>
          <p:nvPr>
            <p:custDataLst>
              <p:tags r:id="rId4"/>
            </p:custDataLst>
          </p:nvPr>
        </p:nvPicPr>
        <p:blipFill>
          <a:blip r:embed="rId14" cstate="print"/>
          <a:stretch>
            <a:fillRect/>
          </a:stretch>
        </p:blipFill>
        <p:spPr>
          <a:xfrm>
            <a:off x="7110726" y="4762831"/>
            <a:ext cx="354611" cy="277046"/>
          </a:xfrm>
          <a:prstGeom prst="rect">
            <a:avLst/>
          </a:prstGeom>
        </p:spPr>
      </p:pic>
      <p:sp>
        <p:nvSpPr>
          <p:cNvPr id="27" name="Corde 26">
            <a:extLst>
              <a:ext uri="{FF2B5EF4-FFF2-40B4-BE49-F238E27FC236}">
                <a16:creationId xmlns:a16="http://schemas.microsoft.com/office/drawing/2014/main" id="{844992DD-B639-910F-8181-1A1F288AEF99}"/>
              </a:ext>
            </a:extLst>
          </p:cNvPr>
          <p:cNvSpPr/>
          <p:nvPr>
            <p:custDataLst>
              <p:tags r:id="rId5"/>
            </p:custDataLst>
          </p:nvPr>
        </p:nvSpPr>
        <p:spPr>
          <a:xfrm>
            <a:off x="516046" y="3912527"/>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6368A566-F907-4796-1884-E27AB90297D3}"/>
              </a:ext>
            </a:extLst>
          </p:cNvPr>
          <p:cNvPicPr>
            <a:picLocks noChangeAspect="1"/>
          </p:cNvPicPr>
          <p:nvPr>
            <p:custDataLst>
              <p:tags r:id="rId6"/>
            </p:custDataLst>
          </p:nvPr>
        </p:nvPicPr>
        <p:blipFill>
          <a:blip r:embed="rId15"/>
          <a:stretch>
            <a:fillRect/>
          </a:stretch>
        </p:blipFill>
        <p:spPr>
          <a:xfrm>
            <a:off x="377792" y="3689745"/>
            <a:ext cx="2015039" cy="1557076"/>
          </a:xfrm>
          <a:prstGeom prst="rect">
            <a:avLst/>
          </a:prstGeom>
        </p:spPr>
      </p:pic>
      <mc:AlternateContent xmlns:mc="http://schemas.openxmlformats.org/markup-compatibility/2006" xmlns:p14="http://schemas.microsoft.com/office/powerpoint/2010/main">
        <mc:Choice Requires="p14">
          <p:contentPart p14:bwMode="auto" r:id="rId16">
            <p14:nvContentPartPr>
              <p14:cNvPr id="6" name="Encre 5">
                <a:extLst>
                  <a:ext uri="{FF2B5EF4-FFF2-40B4-BE49-F238E27FC236}">
                    <a16:creationId xmlns:a16="http://schemas.microsoft.com/office/drawing/2014/main" id="{835049B0-7F93-4C19-93D5-AC84681D3964}"/>
                  </a:ext>
                </a:extLst>
              </p14:cNvPr>
              <p14:cNvContentPartPr/>
              <p14:nvPr>
                <p:custDataLst>
                  <p:tags r:id="rId7"/>
                </p:custDataLst>
              </p14:nvPr>
            </p14:nvContentPartPr>
            <p14:xfrm>
              <a:off x="3846456" y="4408560"/>
              <a:ext cx="360" cy="11160"/>
            </p14:xfrm>
          </p:contentPart>
        </mc:Choice>
        <mc:Fallback xmlns="">
          <p:pic>
            <p:nvPicPr>
              <p:cNvPr id="6" name="Encre 5">
                <a:extLst>
                  <a:ext uri="{FF2B5EF4-FFF2-40B4-BE49-F238E27FC236}">
                    <a16:creationId xmlns:a16="http://schemas.microsoft.com/office/drawing/2014/main" id="{835049B0-7F93-4C19-93D5-AC84681D3964}"/>
                  </a:ext>
                </a:extLst>
              </p:cNvPr>
              <p:cNvPicPr/>
              <p:nvPr/>
            </p:nvPicPr>
            <p:blipFill>
              <a:blip r:embed="rId26"/>
              <a:stretch>
                <a:fillRect/>
              </a:stretch>
            </p:blipFill>
            <p:spPr>
              <a:xfrm>
                <a:off x="3792456" y="4300560"/>
                <a:ext cx="108000" cy="226800"/>
              </a:xfrm>
              <a:prstGeom prst="rect">
                <a:avLst/>
              </a:prstGeom>
            </p:spPr>
          </p:pic>
        </mc:Fallback>
      </mc:AlternateContent>
      <p:pic>
        <p:nvPicPr>
          <p:cNvPr id="3" name="Graphique 2">
            <a:extLst>
              <a:ext uri="{FF2B5EF4-FFF2-40B4-BE49-F238E27FC236}">
                <a16:creationId xmlns:a16="http://schemas.microsoft.com/office/drawing/2014/main" id="{2536F3EC-FB28-2385-47DA-844E1CF89D37}"/>
              </a:ext>
            </a:extLst>
          </p:cNvPr>
          <p:cNvPicPr>
            <a:picLocks noChangeAspect="1"/>
          </p:cNvPicPr>
          <p:nvPr>
            <p:custDataLst>
              <p:tags r:id="rId8"/>
            </p:custDataLst>
          </p:nvPr>
        </p:nvPicPr>
        <p:blipFill>
          <a:blip r:embed="rId27">
            <a:extLst>
              <a:ext uri="{96DAC541-7B7A-43D3-8B79-37D633B846F1}">
                <asvg:svgBlip xmlns:asvg="http://schemas.microsoft.com/office/drawing/2016/SVG/main" r:embed="rId28"/>
              </a:ext>
            </a:extLst>
          </a:blip>
          <a:stretch>
            <a:fillRect/>
          </a:stretch>
        </p:blipFill>
        <p:spPr>
          <a:xfrm>
            <a:off x="2105708" y="1764580"/>
            <a:ext cx="5231436" cy="2624865"/>
          </a:xfrm>
          <a:prstGeom prst="rect">
            <a:avLst/>
          </a:prstGeom>
        </p:spPr>
      </p:pic>
      <p:graphicFrame>
        <p:nvGraphicFramePr>
          <p:cNvPr id="5" name="Tableau 10">
            <a:extLst>
              <a:ext uri="{FF2B5EF4-FFF2-40B4-BE49-F238E27FC236}">
                <a16:creationId xmlns:a16="http://schemas.microsoft.com/office/drawing/2014/main" id="{27F1D040-5ADA-1EE4-63B1-6EAB1CF67C17}"/>
              </a:ext>
            </a:extLst>
          </p:cNvPr>
          <p:cNvGraphicFramePr>
            <a:graphicFrameLocks noGrp="1"/>
          </p:cNvGraphicFramePr>
          <p:nvPr>
            <p:custDataLst>
              <p:tags r:id="rId9"/>
            </p:custDataLst>
            <p:extLst>
              <p:ext uri="{D42A27DB-BD31-4B8C-83A1-F6EECF244321}">
                <p14:modId xmlns:p14="http://schemas.microsoft.com/office/powerpoint/2010/main" val="1358289647"/>
              </p:ext>
            </p:extLst>
          </p:nvPr>
        </p:nvGraphicFramePr>
        <p:xfrm>
          <a:off x="2694088" y="1624671"/>
          <a:ext cx="4593943" cy="2560320"/>
        </p:xfrm>
        <a:graphic>
          <a:graphicData uri="http://schemas.openxmlformats.org/drawingml/2006/table">
            <a:tbl>
              <a:tblPr firstRow="1" bandRow="1">
                <a:tableStyleId>{5C22544A-7EE6-4342-B048-85BDC9FD1C3A}</a:tableStyleId>
              </a:tblPr>
              <a:tblGrid>
                <a:gridCol w="4593943">
                  <a:extLst>
                    <a:ext uri="{9D8B030D-6E8A-4147-A177-3AD203B41FA5}">
                      <a16:colId xmlns:a16="http://schemas.microsoft.com/office/drawing/2014/main" val="456168772"/>
                    </a:ext>
                  </a:extLst>
                </a:gridCol>
              </a:tblGrid>
              <a:tr h="3368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i="0" dirty="0">
                        <a:solidFill>
                          <a:schemeClr val="tx2"/>
                        </a:solidFill>
                        <a:latin typeface="Acumin Pro Black" panose="020B0504020202020204" pitchFamily="34" charset="77"/>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486083"/>
                  </a:ext>
                </a:extLst>
              </a:tr>
              <a:tr h="336855">
                <a:tc>
                  <a:txBody>
                    <a:bodyPr/>
                    <a:lstStyle/>
                    <a:p>
                      <a:pPr marL="171450" indent="-252000">
                        <a:buFont typeface="Acumin Pro Light" panose="020B0404020202020204" pitchFamily="34" charset="77"/>
                        <a:buChar char="→"/>
                      </a:pPr>
                      <a:r>
                        <a:rPr lang="en-US" sz="1800" dirty="0">
                          <a:solidFill>
                            <a:schemeClr val="tx2"/>
                          </a:solidFill>
                          <a:latin typeface="Acumin Pro" panose="020B0504020202020204" pitchFamily="34" charset="77"/>
                        </a:rPr>
                        <a:t>Culture-centered approaches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70418"/>
                  </a:ext>
                </a:extLst>
              </a:tr>
              <a:tr h="336855">
                <a:tc>
                  <a:txBody>
                    <a:bodyPr/>
                    <a:lstStyle/>
                    <a:p>
                      <a:pPr marL="171450" indent="-252000">
                        <a:buFont typeface="Acumin Pro Light" panose="020B0404020202020204" pitchFamily="34" charset="77"/>
                        <a:buChar char="→"/>
                      </a:pPr>
                      <a:r>
                        <a:rPr lang="en-US" sz="1800" dirty="0">
                          <a:solidFill>
                            <a:schemeClr val="tx2"/>
                          </a:solidFill>
                          <a:latin typeface="Acumin Pro" panose="020B0504020202020204" pitchFamily="34" charset="77"/>
                        </a:rPr>
                        <a:t>Support groups</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889655"/>
                  </a:ext>
                </a:extLst>
              </a:tr>
              <a:tr h="336855">
                <a:tc>
                  <a:txBody>
                    <a:bodyPr/>
                    <a:lstStyle/>
                    <a:p>
                      <a:pPr marL="171450" indent="-252000">
                        <a:buFont typeface="Acumin Pro Light" panose="020B0404020202020204" pitchFamily="34" charset="77"/>
                        <a:buChar char="→"/>
                      </a:pPr>
                      <a:r>
                        <a:rPr lang="en-US" sz="1800" dirty="0">
                          <a:solidFill>
                            <a:schemeClr val="tx2"/>
                          </a:solidFill>
                          <a:latin typeface="Acumin Pro" panose="020B0504020202020204" pitchFamily="34" charset="77"/>
                        </a:rPr>
                        <a:t>Working as a family</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1753576"/>
                  </a:ext>
                </a:extLst>
              </a:tr>
              <a:tr h="336855">
                <a:tc>
                  <a:txBody>
                    <a:bodyPr/>
                    <a:lstStyle/>
                    <a:p>
                      <a:pPr marL="171450" indent="-252000">
                        <a:buFont typeface="Acumin Pro Light" panose="020B0404020202020204" pitchFamily="34" charset="77"/>
                        <a:buChar char="→"/>
                      </a:pPr>
                      <a:r>
                        <a:rPr lang="en-US" sz="1800" dirty="0">
                          <a:solidFill>
                            <a:schemeClr val="tx2"/>
                          </a:solidFill>
                          <a:latin typeface="Acumin Pro" panose="020B0504020202020204" pitchFamily="34" charset="77"/>
                        </a:rPr>
                        <a:t>Working as a couple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8246932"/>
                  </a:ext>
                </a:extLst>
              </a:tr>
              <a:tr h="336855">
                <a:tc>
                  <a:txBody>
                    <a:bodyPr/>
                    <a:lstStyle/>
                    <a:p>
                      <a:pPr marL="171450" indent="-252000">
                        <a:buFont typeface="Acumin Pro Light" panose="020B0404020202020204" pitchFamily="34" charset="77"/>
                        <a:buChar char="→"/>
                      </a:pPr>
                      <a:r>
                        <a:rPr lang="en-US" sz="1800" dirty="0">
                          <a:solidFill>
                            <a:schemeClr val="tx2"/>
                          </a:solidFill>
                          <a:latin typeface="Acumin Pro" panose="020B0504020202020204" pitchFamily="34" charset="77"/>
                        </a:rPr>
                        <a:t>Safe spaces for children</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715833"/>
                  </a:ext>
                </a:extLst>
              </a:tr>
              <a:tr h="336855">
                <a:tc>
                  <a:txBody>
                    <a:bodyPr/>
                    <a:lstStyle/>
                    <a:p>
                      <a:pPr marL="171450" marR="0" lvl="0" indent="-252000" algn="l" defTabSz="914400" rtl="0" eaLnBrk="1" fontAlgn="auto" latinLnBrk="0" hangingPunct="1">
                        <a:lnSpc>
                          <a:spcPct val="100000"/>
                        </a:lnSpc>
                        <a:spcBef>
                          <a:spcPts val="0"/>
                        </a:spcBef>
                        <a:spcAft>
                          <a:spcPts val="0"/>
                        </a:spcAft>
                        <a:buClrTx/>
                        <a:buSzTx/>
                        <a:buFont typeface="Acumin Pro Light" panose="020B0404020202020204" pitchFamily="34" charset="77"/>
                        <a:buChar char="→"/>
                        <a:tabLst/>
                        <a:defRPr/>
                      </a:pPr>
                      <a:r>
                        <a:rPr lang="en-US" sz="1800" dirty="0">
                          <a:solidFill>
                            <a:schemeClr val="tx2"/>
                          </a:solidFill>
                          <a:latin typeface="Acumin Pro" panose="020B0504020202020204" pitchFamily="34" charset="77"/>
                        </a:rPr>
                        <a:t>Making services accessible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4309215"/>
                  </a:ext>
                </a:extLst>
              </a:tr>
            </a:tbl>
          </a:graphicData>
        </a:graphic>
      </p:graphicFrame>
      <p:sp>
        <p:nvSpPr>
          <p:cNvPr id="7" name="Corde 6">
            <a:extLst>
              <a:ext uri="{FF2B5EF4-FFF2-40B4-BE49-F238E27FC236}">
                <a16:creationId xmlns:a16="http://schemas.microsoft.com/office/drawing/2014/main" id="{DA4AA7A6-D5BD-15C8-8429-EEA93AECDB4F}"/>
              </a:ext>
            </a:extLst>
          </p:cNvPr>
          <p:cNvSpPr/>
          <p:nvPr>
            <p:custDataLst>
              <p:tags r:id="rId10"/>
            </p:custDataLst>
          </p:nvPr>
        </p:nvSpPr>
        <p:spPr>
          <a:xfrm>
            <a:off x="5964104" y="1277085"/>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descr="Plume contour">
            <a:extLst>
              <a:ext uri="{FF2B5EF4-FFF2-40B4-BE49-F238E27FC236}">
                <a16:creationId xmlns:a16="http://schemas.microsoft.com/office/drawing/2014/main" id="{FAAAA636-6273-D9A9-066E-E6E71C31CD88}"/>
              </a:ext>
            </a:extLst>
          </p:cNvPr>
          <p:cNvPicPr>
            <a:picLocks noChangeAspect="1"/>
          </p:cNvPicPr>
          <p:nvPr>
            <p:custDataLst>
              <p:tags r:id="rId11"/>
            </p:custDataLst>
          </p:nvPr>
        </p:nvPicPr>
        <p:blipFill>
          <a:blip r:embed="rId29">
            <a:extLst>
              <a:ext uri="{96DAC541-7B7A-43D3-8B79-37D633B846F1}">
                <asvg:svgBlip xmlns:asvg="http://schemas.microsoft.com/office/drawing/2016/SVG/main" r:embed="rId30"/>
              </a:ext>
            </a:extLst>
          </a:blip>
          <a:stretch>
            <a:fillRect/>
          </a:stretch>
        </p:blipFill>
        <p:spPr>
          <a:xfrm>
            <a:off x="6162442" y="1311244"/>
            <a:ext cx="766764" cy="766764"/>
          </a:xfrm>
          <a:prstGeom prst="rect">
            <a:avLst/>
          </a:prstGeom>
        </p:spPr>
      </p:pic>
    </p:spTree>
    <p:extLst>
      <p:ext uri="{BB962C8B-B14F-4D97-AF65-F5344CB8AC3E}">
        <p14:creationId xmlns:p14="http://schemas.microsoft.com/office/powerpoint/2010/main" val="403742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normAutofit fontScale="90000"/>
          </a:bodyPr>
          <a:lstStyle/>
          <a:p>
            <a:r>
              <a:rPr lang="en-US" dirty="0"/>
              <a:t>To Have Culturally Adapted, Diverse and Accessible Services</a:t>
            </a:r>
            <a:endParaRPr lang="fr-FR"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2"/>
            </p:custDataLst>
          </p:nvPr>
        </p:nvSpPr>
        <p:spPr/>
        <p:txBody>
          <a:bodyPr/>
          <a:lstStyle/>
          <a:p>
            <a:fld id="{90149EF1-AEE0-784F-97AF-D5D139534CF0}" type="slidenum">
              <a:rPr lang="fr-FR" smtClean="0"/>
              <a:pPr/>
              <a:t>18</a:t>
            </a:fld>
            <a:endParaRPr lang="fr-FR" dirty="0"/>
          </a:p>
        </p:txBody>
      </p:sp>
      <p:sp>
        <p:nvSpPr>
          <p:cNvPr id="9" name="Corde 8">
            <a:extLst>
              <a:ext uri="{FF2B5EF4-FFF2-40B4-BE49-F238E27FC236}">
                <a16:creationId xmlns:a16="http://schemas.microsoft.com/office/drawing/2014/main" id="{F390619D-96F0-09D9-58D5-A187D272FAFF}"/>
              </a:ext>
            </a:extLst>
          </p:cNvPr>
          <p:cNvSpPr/>
          <p:nvPr>
            <p:custDataLst>
              <p:tags r:id="rId3"/>
            </p:custDataLst>
          </p:nvPr>
        </p:nvSpPr>
        <p:spPr>
          <a:xfrm>
            <a:off x="-109223" y="3799654"/>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B74611F1-C699-F21A-F794-5B8F9865C8D1}"/>
              </a:ext>
            </a:extLst>
          </p:cNvPr>
          <p:cNvPicPr>
            <a:picLocks noChangeAspect="1"/>
          </p:cNvPicPr>
          <p:nvPr>
            <p:custDataLst>
              <p:tags r:id="rId4"/>
            </p:custDataLst>
          </p:nvPr>
        </p:nvPicPr>
        <p:blipFill>
          <a:blip r:embed="rId10"/>
          <a:stretch>
            <a:fillRect/>
          </a:stretch>
        </p:blipFill>
        <p:spPr>
          <a:xfrm>
            <a:off x="-302770" y="3675397"/>
            <a:ext cx="2015039" cy="1557076"/>
          </a:xfrm>
          <a:prstGeom prst="rect">
            <a:avLst/>
          </a:prstGeom>
        </p:spPr>
      </p:pic>
      <p:sp>
        <p:nvSpPr>
          <p:cNvPr id="6" name="Espace réservé du pied de page 4">
            <a:extLst>
              <a:ext uri="{FF2B5EF4-FFF2-40B4-BE49-F238E27FC236}">
                <a16:creationId xmlns:a16="http://schemas.microsoft.com/office/drawing/2014/main" id="{F6D4B2F7-1C9E-9FE7-86DC-3D7A3A1F57EF}"/>
              </a:ext>
            </a:extLst>
          </p:cNvPr>
          <p:cNvSpPr>
            <a:spLocks noGrp="1"/>
          </p:cNvSpPr>
          <p:nvPr>
            <p:ph type="ftr" sz="quarter" idx="3"/>
            <p:custDataLst>
              <p:tags r:id="rId5"/>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0" name="object 113">
            <a:extLst>
              <a:ext uri="{FF2B5EF4-FFF2-40B4-BE49-F238E27FC236}">
                <a16:creationId xmlns:a16="http://schemas.microsoft.com/office/drawing/2014/main" id="{01CF30ED-AF63-2261-737E-23864EDAEC3D}"/>
              </a:ext>
            </a:extLst>
          </p:cNvPr>
          <p:cNvPicPr/>
          <p:nvPr>
            <p:custDataLst>
              <p:tags r:id="rId6"/>
            </p:custDataLst>
          </p:nvPr>
        </p:nvPicPr>
        <p:blipFill>
          <a:blip r:embed="rId11" cstate="print"/>
          <a:stretch>
            <a:fillRect/>
          </a:stretch>
        </p:blipFill>
        <p:spPr>
          <a:xfrm>
            <a:off x="7110726" y="4762831"/>
            <a:ext cx="354611" cy="277046"/>
          </a:xfrm>
          <a:prstGeom prst="rect">
            <a:avLst/>
          </a:prstGeom>
        </p:spPr>
      </p:pic>
      <p:sp>
        <p:nvSpPr>
          <p:cNvPr id="13" name="Espace réservé du texte 2">
            <a:extLst>
              <a:ext uri="{FF2B5EF4-FFF2-40B4-BE49-F238E27FC236}">
                <a16:creationId xmlns:a16="http://schemas.microsoft.com/office/drawing/2014/main" id="{B21E533E-4583-E71E-9EEE-E97053DA026A}"/>
              </a:ext>
            </a:extLst>
          </p:cNvPr>
          <p:cNvSpPr>
            <a:spLocks noGrp="1"/>
          </p:cNvSpPr>
          <p:nvPr>
            <p:ph type="body" sz="quarter" idx="12"/>
            <p:custDataLst>
              <p:tags r:id="rId7"/>
            </p:custDataLst>
          </p:nvPr>
        </p:nvSpPr>
        <p:spPr>
          <a:xfrm>
            <a:off x="867661" y="1104637"/>
            <a:ext cx="8150921" cy="3850194"/>
          </a:xfrm>
        </p:spPr>
        <p:txBody>
          <a:bodyPr>
            <a:noAutofit/>
          </a:bodyPr>
          <a:lstStyle/>
          <a:p>
            <a:pPr lvl="2" indent="-179388" algn="ctr">
              <a:lnSpc>
                <a:spcPct val="100000"/>
              </a:lnSpc>
            </a:pPr>
            <a:r>
              <a:rPr lang="en-US" sz="2400" dirty="0"/>
              <a:t>“ The thing I wish I'd had longer ago there, to help me too. It would be more the...what...</a:t>
            </a:r>
            <a:r>
              <a:rPr lang="en-US" sz="2400" b="1" dirty="0"/>
              <a:t>my culture</a:t>
            </a:r>
            <a:r>
              <a:rPr lang="en-US" sz="2400" dirty="0"/>
              <a:t>. Because you know, the...</a:t>
            </a:r>
            <a:r>
              <a:rPr lang="en-US" sz="2400" b="1" dirty="0"/>
              <a:t>I think that everyone who's injured here, we're looking for our identity, our cultural identity</a:t>
            </a:r>
            <a:r>
              <a:rPr lang="en-US" sz="2400" dirty="0"/>
              <a:t>. ” </a:t>
            </a:r>
          </a:p>
          <a:p>
            <a:pPr lvl="2" indent="-179388" algn="ctr"/>
            <a:r>
              <a:rPr lang="en-US" sz="1600" dirty="0"/>
              <a:t>Mélanie, 46 years old, child, parent and spouse’s experience</a:t>
            </a:r>
          </a:p>
          <a:p>
            <a:pPr lvl="2" indent="-179388" algn="ctr">
              <a:lnSpc>
                <a:spcPct val="100000"/>
              </a:lnSpc>
            </a:pPr>
            <a:endParaRPr lang="en-US" sz="1800" dirty="0"/>
          </a:p>
          <a:p>
            <a:pPr lvl="2" indent="-179388" algn="ctr">
              <a:lnSpc>
                <a:spcPct val="100000"/>
              </a:lnSpc>
            </a:pPr>
            <a:r>
              <a:rPr lang="en-US" sz="2400" dirty="0"/>
              <a:t>“ Should it be structured like an </a:t>
            </a:r>
            <a:r>
              <a:rPr lang="en-US" sz="2400" b="1" dirty="0"/>
              <a:t>individual therapy sort of way, uh group therapy, land-based activities</a:t>
            </a:r>
            <a:r>
              <a:rPr lang="en-US" sz="2400" dirty="0"/>
              <a:t>? How […]? A combination of all. ” </a:t>
            </a:r>
          </a:p>
          <a:p>
            <a:pPr lvl="2" indent="-179388" algn="ctr"/>
            <a:r>
              <a:rPr lang="en-US" sz="1600" dirty="0"/>
              <a:t>Lucie, 61 years old, extended family members’ experience</a:t>
            </a:r>
          </a:p>
        </p:txBody>
      </p:sp>
    </p:spTree>
    <p:extLst>
      <p:ext uri="{BB962C8B-B14F-4D97-AF65-F5344CB8AC3E}">
        <p14:creationId xmlns:p14="http://schemas.microsoft.com/office/powerpoint/2010/main" val="88922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lstStyle/>
          <a:p>
            <a:r>
              <a:rPr lang="fr-FR" dirty="0"/>
              <a:t>Discussion</a:t>
            </a:r>
          </a:p>
        </p:txBody>
      </p:sp>
      <p:sp>
        <p:nvSpPr>
          <p:cNvPr id="3" name="Espace réservé du texte 2">
            <a:extLst>
              <a:ext uri="{FF2B5EF4-FFF2-40B4-BE49-F238E27FC236}">
                <a16:creationId xmlns:a16="http://schemas.microsoft.com/office/drawing/2014/main" id="{56751373-C7B9-0198-63F2-3A044E834DE4}"/>
              </a:ext>
            </a:extLst>
          </p:cNvPr>
          <p:cNvSpPr>
            <a:spLocks noGrp="1"/>
          </p:cNvSpPr>
          <p:nvPr>
            <p:ph type="body" sz="quarter" idx="12"/>
            <p:custDataLst>
              <p:tags r:id="rId2"/>
            </p:custDataLst>
          </p:nvPr>
        </p:nvSpPr>
        <p:spPr>
          <a:xfrm>
            <a:off x="461473" y="1178462"/>
            <a:ext cx="8166481" cy="3162629"/>
          </a:xfrm>
        </p:spPr>
        <p:txBody>
          <a:bodyPr>
            <a:noAutofit/>
          </a:bodyPr>
          <a:lstStyle/>
          <a:p>
            <a:pPr marL="172800" lvl="3" indent="-172800">
              <a:spcAft>
                <a:spcPts val="600"/>
              </a:spcAft>
            </a:pPr>
            <a:r>
              <a:rPr lang="en-US" sz="1800" dirty="0">
                <a:solidFill>
                  <a:schemeClr val="tx2">
                    <a:lumMod val="75000"/>
                  </a:schemeClr>
                </a:solidFill>
                <a:latin typeface="Acumin Pro" panose="020B0604020202020204" charset="0"/>
                <a:ea typeface="Microsoft JhengHei" panose="020B0604030504040204" pitchFamily="34" charset="-120"/>
                <a:cs typeface="Microsoft GothicNeo" panose="020B0500000101010101" pitchFamily="34" charset="-127"/>
              </a:rPr>
              <a:t>Participants would like to know more about addiction, how to better communicate with their loved one, and how to set boundaries.</a:t>
            </a:r>
          </a:p>
          <a:p>
            <a:pPr marL="172800" lvl="3" indent="-172800">
              <a:spcAft>
                <a:spcPts val="600"/>
              </a:spcAft>
            </a:pPr>
            <a:r>
              <a:rPr lang="en-US" sz="1800" dirty="0">
                <a:solidFill>
                  <a:schemeClr val="tx2">
                    <a:lumMod val="75000"/>
                  </a:schemeClr>
                </a:solidFill>
                <a:latin typeface="Acumin Pro" panose="020B0604020202020204" charset="0"/>
              </a:rPr>
              <a:t>They </a:t>
            </a:r>
            <a:r>
              <a:rPr lang="en-US" sz="1800" dirty="0">
                <a:solidFill>
                  <a:schemeClr val="tx2">
                    <a:lumMod val="75000"/>
                  </a:schemeClr>
                </a:solidFill>
                <a:latin typeface="Acumin Pro" panose="020B0604020202020204" charset="0"/>
                <a:ea typeface="Microsoft JhengHei" panose="020B0604030504040204" pitchFamily="34" charset="-120"/>
                <a:cs typeface="Microsoft GothicNeo" panose="020B0500000101010101" pitchFamily="34" charset="-127"/>
              </a:rPr>
              <a:t>wished they had access to culturally appropriate services. </a:t>
            </a:r>
          </a:p>
          <a:p>
            <a:pPr marL="172800" lvl="3" indent="-172800">
              <a:spcAft>
                <a:spcPts val="600"/>
              </a:spcAft>
            </a:pPr>
            <a:r>
              <a:rPr lang="en-US" sz="1800" dirty="0">
                <a:solidFill>
                  <a:schemeClr val="tx2">
                    <a:lumMod val="75000"/>
                  </a:schemeClr>
                </a:solidFill>
                <a:latin typeface="Acumin Pro" panose="020B0604020202020204" charset="0"/>
                <a:ea typeface="Microsoft JhengHei" panose="020B0604030504040204" pitchFamily="34" charset="-120"/>
                <a:cs typeface="Microsoft GothicNeo" panose="020B0500000101010101" pitchFamily="34" charset="-127"/>
              </a:rPr>
              <a:t>They also wished that someone had reached out to them to help. </a:t>
            </a:r>
          </a:p>
          <a:p>
            <a:pPr marL="172800" lvl="3" indent="-172800">
              <a:spcAft>
                <a:spcPts val="600"/>
              </a:spcAft>
            </a:pPr>
            <a:endParaRPr lang="en-US" sz="1800" dirty="0">
              <a:solidFill>
                <a:schemeClr val="tx2">
                  <a:lumMod val="75000"/>
                </a:schemeClr>
              </a:solidFill>
              <a:latin typeface="Acumin Pro" panose="020B0604020202020204" charset="0"/>
            </a:endParaRPr>
          </a:p>
          <a:p>
            <a:pPr marL="0" lvl="3" indent="0" algn="ctr">
              <a:spcAft>
                <a:spcPts val="600"/>
              </a:spcAft>
              <a:buNone/>
            </a:pPr>
            <a:r>
              <a:rPr lang="en-US" sz="2000" dirty="0">
                <a:solidFill>
                  <a:schemeClr val="tx2">
                    <a:lumMod val="75000"/>
                  </a:schemeClr>
                </a:solidFill>
                <a:latin typeface="Acumin Pro" panose="020B0604020202020204" charset="0"/>
              </a:rPr>
              <a:t>Factors that promote recovery for AFM are : healthy lifestyle, education, training and support, adaptability of families, adoption of new </a:t>
            </a:r>
            <a:r>
              <a:rPr lang="en-US" sz="2000" dirty="0" err="1">
                <a:solidFill>
                  <a:schemeClr val="tx2">
                    <a:lumMod val="75000"/>
                  </a:schemeClr>
                </a:solidFill>
                <a:latin typeface="Acumin Pro" panose="020B0604020202020204" charset="0"/>
              </a:rPr>
              <a:t>behaviours</a:t>
            </a:r>
            <a:r>
              <a:rPr lang="en-US" sz="2000" dirty="0">
                <a:solidFill>
                  <a:schemeClr val="tx2">
                    <a:lumMod val="75000"/>
                  </a:schemeClr>
                </a:solidFill>
                <a:latin typeface="Acumin Pro" panose="020B0604020202020204" charset="0"/>
              </a:rPr>
              <a:t> and good communication (Rushton &amp; al., 2023)</a:t>
            </a:r>
            <a:endParaRPr lang="en-US" sz="2000" dirty="0">
              <a:solidFill>
                <a:schemeClr val="tx2"/>
              </a:solidFill>
              <a:latin typeface="Acumin Pro" panose="020B0504020202020204" pitchFamily="34" charset="0"/>
            </a:endParaRPr>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3"/>
            </p:custDataLst>
          </p:nvPr>
        </p:nvSpPr>
        <p:spPr/>
        <p:txBody>
          <a:bodyPr/>
          <a:lstStyle/>
          <a:p>
            <a:fld id="{90149EF1-AEE0-784F-97AF-D5D139534CF0}" type="slidenum">
              <a:rPr lang="fr-FR" smtClean="0"/>
              <a:pPr/>
              <a:t>19</a:t>
            </a:fld>
            <a:endParaRPr lang="fr-FR" dirty="0"/>
          </a:p>
        </p:txBody>
      </p:sp>
      <p:sp>
        <p:nvSpPr>
          <p:cNvPr id="6" name="Corde 5">
            <a:extLst>
              <a:ext uri="{FF2B5EF4-FFF2-40B4-BE49-F238E27FC236}">
                <a16:creationId xmlns:a16="http://schemas.microsoft.com/office/drawing/2014/main" id="{93D8A3CD-6EA2-90ED-E148-3C558DE0B849}"/>
              </a:ext>
            </a:extLst>
          </p:cNvPr>
          <p:cNvSpPr/>
          <p:nvPr>
            <p:custDataLst>
              <p:tags r:id="rId4"/>
            </p:custDataLst>
          </p:nvPr>
        </p:nvSpPr>
        <p:spPr>
          <a:xfrm>
            <a:off x="5103936" y="3990590"/>
            <a:ext cx="1914141" cy="1926354"/>
          </a:xfrm>
          <a:prstGeom prst="chord">
            <a:avLst>
              <a:gd name="adj1" fmla="val 9774372"/>
              <a:gd name="adj2" fmla="val 1007390"/>
            </a:avLst>
          </a:prstGeom>
          <a:solidFill>
            <a:srgbClr val="5FB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pied de page 4">
            <a:extLst>
              <a:ext uri="{FF2B5EF4-FFF2-40B4-BE49-F238E27FC236}">
                <a16:creationId xmlns:a16="http://schemas.microsoft.com/office/drawing/2014/main" id="{01B3902B-39CB-BCAD-636C-C815F0A70F10}"/>
              </a:ext>
            </a:extLst>
          </p:cNvPr>
          <p:cNvSpPr>
            <a:spLocks noGrp="1"/>
          </p:cNvSpPr>
          <p:nvPr>
            <p:ph type="ftr" sz="quarter" idx="3"/>
            <p:custDataLst>
              <p:tags r:id="rId5"/>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2" name="object 113">
            <a:extLst>
              <a:ext uri="{FF2B5EF4-FFF2-40B4-BE49-F238E27FC236}">
                <a16:creationId xmlns:a16="http://schemas.microsoft.com/office/drawing/2014/main" id="{19651F35-74B6-EAA4-2411-9181FE0F7004}"/>
              </a:ext>
            </a:extLst>
          </p:cNvPr>
          <p:cNvPicPr/>
          <p:nvPr>
            <p:custDataLst>
              <p:tags r:id="rId6"/>
            </p:custDataLst>
          </p:nvPr>
        </p:nvPicPr>
        <p:blipFill>
          <a:blip r:embed="rId10" cstate="print"/>
          <a:stretch>
            <a:fillRect/>
          </a:stretch>
        </p:blipFill>
        <p:spPr>
          <a:xfrm>
            <a:off x="7110726" y="4762831"/>
            <a:ext cx="354611" cy="277046"/>
          </a:xfrm>
          <a:prstGeom prst="rect">
            <a:avLst/>
          </a:prstGeom>
        </p:spPr>
      </p:pic>
      <p:pic>
        <p:nvPicPr>
          <p:cNvPr id="5" name="Image 4">
            <a:extLst>
              <a:ext uri="{FF2B5EF4-FFF2-40B4-BE49-F238E27FC236}">
                <a16:creationId xmlns:a16="http://schemas.microsoft.com/office/drawing/2014/main" id="{F55C209C-CAF8-C6B1-6129-0704736D2B3D}"/>
              </a:ext>
            </a:extLst>
          </p:cNvPr>
          <p:cNvPicPr>
            <a:picLocks noChangeAspect="1"/>
          </p:cNvPicPr>
          <p:nvPr>
            <p:custDataLst>
              <p:tags r:id="rId7"/>
            </p:custDataLst>
          </p:nvPr>
        </p:nvPicPr>
        <p:blipFill>
          <a:blip r:embed="rId11"/>
          <a:stretch>
            <a:fillRect/>
          </a:stretch>
        </p:blipFill>
        <p:spPr>
          <a:xfrm>
            <a:off x="5173156" y="3912527"/>
            <a:ext cx="1775700" cy="1372131"/>
          </a:xfrm>
          <a:prstGeom prst="rect">
            <a:avLst/>
          </a:prstGeom>
        </p:spPr>
      </p:pic>
    </p:spTree>
    <p:extLst>
      <p:ext uri="{BB962C8B-B14F-4D97-AF65-F5344CB8AC3E}">
        <p14:creationId xmlns:p14="http://schemas.microsoft.com/office/powerpoint/2010/main" val="761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33D29-54C2-41B1-8674-7433FE77305B}"/>
              </a:ext>
            </a:extLst>
          </p:cNvPr>
          <p:cNvSpPr>
            <a:spLocks noGrp="1"/>
          </p:cNvSpPr>
          <p:nvPr>
            <p:ph type="title"/>
          </p:nvPr>
        </p:nvSpPr>
        <p:spPr/>
        <p:txBody>
          <a:bodyPr/>
          <a:lstStyle/>
          <a:p>
            <a:r>
              <a:rPr lang="fr-FR" sz="3200" dirty="0">
                <a:solidFill>
                  <a:schemeClr val="tx1"/>
                </a:solidFill>
              </a:rPr>
              <a:t>TERRITORIAL RECOGNITION</a:t>
            </a:r>
            <a:endParaRPr lang="fr-CA" dirty="0"/>
          </a:p>
        </p:txBody>
      </p:sp>
      <p:sp>
        <p:nvSpPr>
          <p:cNvPr id="3" name="Espace réservé du texte 2">
            <a:extLst>
              <a:ext uri="{FF2B5EF4-FFF2-40B4-BE49-F238E27FC236}">
                <a16:creationId xmlns:a16="http://schemas.microsoft.com/office/drawing/2014/main" id="{2F66132E-7DC9-41CB-AB51-D11D39794715}"/>
              </a:ext>
            </a:extLst>
          </p:cNvPr>
          <p:cNvSpPr>
            <a:spLocks noGrp="1"/>
          </p:cNvSpPr>
          <p:nvPr>
            <p:ph type="body" sz="quarter" idx="12"/>
          </p:nvPr>
        </p:nvSpPr>
        <p:spPr>
          <a:xfrm>
            <a:off x="3101009" y="954157"/>
            <a:ext cx="5888252" cy="4000673"/>
          </a:xfrm>
        </p:spPr>
        <p:txBody>
          <a:bodyPr>
            <a:normAutofit fontScale="92500"/>
          </a:bodyPr>
          <a:lstStyle/>
          <a:p>
            <a:pPr algn="ctr"/>
            <a:r>
              <a:rPr lang="en-US" sz="2400" b="0" kern="0" dirty="0">
                <a:solidFill>
                  <a:schemeClr val="tx2"/>
                </a:solidFill>
                <a:latin typeface="Acumin Pro" panose="020B0504020202020204" pitchFamily="34" charset="0"/>
              </a:rPr>
              <a:t>We would like to begin by acknowledging that the lands where this research project took place, are the traditional and </a:t>
            </a:r>
            <a:r>
              <a:rPr lang="en-US" sz="2400" b="0" kern="0" dirty="0" err="1">
                <a:solidFill>
                  <a:schemeClr val="tx2"/>
                </a:solidFill>
                <a:latin typeface="Acumin Pro" panose="020B0504020202020204" pitchFamily="34" charset="0"/>
              </a:rPr>
              <a:t>unceded</a:t>
            </a:r>
            <a:r>
              <a:rPr lang="en-US" sz="2400" b="0" kern="0" dirty="0">
                <a:solidFill>
                  <a:schemeClr val="tx2"/>
                </a:solidFill>
                <a:latin typeface="Acumin Pro" panose="020B0504020202020204" pitchFamily="34" charset="0"/>
              </a:rPr>
              <a:t> territory  of many Indigenous Nations in Quebec.</a:t>
            </a:r>
          </a:p>
          <a:p>
            <a:pPr algn="ctr"/>
            <a:r>
              <a:rPr lang="en-US" sz="2400" b="0" kern="0" dirty="0">
                <a:solidFill>
                  <a:schemeClr val="tx2"/>
                </a:solidFill>
                <a:latin typeface="Acumin Pro" panose="020B0504020202020204" pitchFamily="34" charset="0"/>
              </a:rPr>
              <a:t>Even today, First Nations and Inuit members face major inequalities in health and social services. It has been clearly established that the persistent prejudices, unavailability, and cultural inadequacy of the health care offered to First Nations and Inuit of Quebec are the causes.</a:t>
            </a:r>
          </a:p>
          <a:p>
            <a:endParaRPr lang="fr-CA" dirty="0"/>
          </a:p>
        </p:txBody>
      </p:sp>
      <p:sp>
        <p:nvSpPr>
          <p:cNvPr id="4" name="Espace réservé du numéro de diapositive 3">
            <a:extLst>
              <a:ext uri="{FF2B5EF4-FFF2-40B4-BE49-F238E27FC236}">
                <a16:creationId xmlns:a16="http://schemas.microsoft.com/office/drawing/2014/main" id="{71917168-DA66-48BB-8C01-F25779DB91E6}"/>
              </a:ext>
            </a:extLst>
          </p:cNvPr>
          <p:cNvSpPr>
            <a:spLocks noGrp="1"/>
          </p:cNvSpPr>
          <p:nvPr>
            <p:ph type="sldNum" sz="quarter" idx="4"/>
          </p:nvPr>
        </p:nvSpPr>
        <p:spPr/>
        <p:txBody>
          <a:bodyPr/>
          <a:lstStyle/>
          <a:p>
            <a:fld id="{90149EF1-AEE0-784F-97AF-D5D139534CF0}" type="slidenum">
              <a:rPr lang="fr-FR" smtClean="0"/>
              <a:pPr/>
              <a:t>2</a:t>
            </a:fld>
            <a:endParaRPr lang="fr-FR" dirty="0"/>
          </a:p>
        </p:txBody>
      </p:sp>
      <p:sp>
        <p:nvSpPr>
          <p:cNvPr id="5" name="Espace réservé du pied de page 4">
            <a:extLst>
              <a:ext uri="{FF2B5EF4-FFF2-40B4-BE49-F238E27FC236}">
                <a16:creationId xmlns:a16="http://schemas.microsoft.com/office/drawing/2014/main" id="{E7427456-11D6-4827-9FD9-E5A82171DA45}"/>
              </a:ext>
            </a:extLst>
          </p:cNvPr>
          <p:cNvSpPr>
            <a:spLocks noGrp="1"/>
          </p:cNvSpPr>
          <p:nvPr>
            <p:ph type="ftr" sz="quarter" idx="3"/>
          </p:nvPr>
        </p:nvSpPr>
        <p:spPr/>
        <p:txBody>
          <a:bodyPr/>
          <a:lstStyle/>
          <a:p>
            <a:pPr algn="r"/>
            <a:r>
              <a:rPr lang="fr-FR">
                <a:cs typeface="Arial" panose="020B0604020202020204" pitchFamily="34" charset="0"/>
              </a:rPr>
              <a:t>Autour de l’entourage</a:t>
            </a:r>
            <a:endParaRPr lang="fr-FR" b="1" dirty="0">
              <a:cs typeface="Arial" panose="020B0604020202020204" pitchFamily="34" charset="0"/>
            </a:endParaRPr>
          </a:p>
        </p:txBody>
      </p:sp>
      <p:pic>
        <p:nvPicPr>
          <p:cNvPr id="6" name="Image 5">
            <a:extLst>
              <a:ext uri="{FF2B5EF4-FFF2-40B4-BE49-F238E27FC236}">
                <a16:creationId xmlns:a16="http://schemas.microsoft.com/office/drawing/2014/main" id="{21FC708D-B575-4454-83CC-4E3B4A01C6BB}"/>
              </a:ext>
            </a:extLst>
          </p:cNvPr>
          <p:cNvPicPr>
            <a:picLocks noChangeAspect="1"/>
          </p:cNvPicPr>
          <p:nvPr/>
        </p:nvPicPr>
        <p:blipFill>
          <a:blip r:embed="rId3"/>
          <a:stretch>
            <a:fillRect/>
          </a:stretch>
        </p:blipFill>
        <p:spPr>
          <a:xfrm>
            <a:off x="508000" y="1220838"/>
            <a:ext cx="2593009" cy="3334801"/>
          </a:xfrm>
          <a:prstGeom prst="rect">
            <a:avLst/>
          </a:prstGeom>
        </p:spPr>
      </p:pic>
    </p:spTree>
    <p:extLst>
      <p:ext uri="{BB962C8B-B14F-4D97-AF65-F5344CB8AC3E}">
        <p14:creationId xmlns:p14="http://schemas.microsoft.com/office/powerpoint/2010/main" val="258163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0E28D71-93B9-AE40-F930-507DCB1EC962}"/>
              </a:ext>
            </a:extLst>
          </p:cNvPr>
          <p:cNvSpPr>
            <a:spLocks noGrp="1"/>
          </p:cNvSpPr>
          <p:nvPr>
            <p:ph type="sldNum" sz="quarter" idx="4"/>
            <p:custDataLst>
              <p:tags r:id="rId1"/>
            </p:custDataLst>
          </p:nvPr>
        </p:nvSpPr>
        <p:spPr/>
        <p:txBody>
          <a:bodyPr/>
          <a:lstStyle/>
          <a:p>
            <a:fld id="{90149EF1-AEE0-784F-97AF-D5D139534CF0}" type="slidenum">
              <a:rPr lang="fr-FR" smtClean="0"/>
              <a:pPr/>
              <a:t>20</a:t>
            </a:fld>
            <a:endParaRPr lang="fr-FR" dirty="0"/>
          </a:p>
        </p:txBody>
      </p:sp>
      <p:sp>
        <p:nvSpPr>
          <p:cNvPr id="5" name="Espace réservé du pied de page 4">
            <a:extLst>
              <a:ext uri="{FF2B5EF4-FFF2-40B4-BE49-F238E27FC236}">
                <a16:creationId xmlns:a16="http://schemas.microsoft.com/office/drawing/2014/main" id="{30F14A7A-D5A4-BF29-EBA0-08D323BCFD9C}"/>
              </a:ext>
            </a:extLst>
          </p:cNvPr>
          <p:cNvSpPr>
            <a:spLocks noGrp="1"/>
          </p:cNvSpPr>
          <p:nvPr>
            <p:ph type="ftr" sz="quarter" idx="3"/>
            <p:custDataLst>
              <p:tags r:id="rId2"/>
            </p:custDataLst>
          </p:nvPr>
        </p:nvSpPr>
        <p:spPr/>
        <p:txBody>
          <a:bodyPr/>
          <a:lstStyle/>
          <a:p>
            <a:pPr algn="r"/>
            <a:r>
              <a:rPr lang="fr-FR">
                <a:cs typeface="Arial" panose="020B0604020202020204" pitchFamily="34" charset="0"/>
              </a:rPr>
              <a:t>Autour de l’entourage</a:t>
            </a:r>
            <a:endParaRPr lang="fr-FR" b="1" dirty="0">
              <a:cs typeface="Arial" panose="020B0604020202020204" pitchFamily="34" charset="0"/>
            </a:endParaRPr>
          </a:p>
        </p:txBody>
      </p:sp>
      <p:sp>
        <p:nvSpPr>
          <p:cNvPr id="2" name="Titre 1">
            <a:extLst>
              <a:ext uri="{FF2B5EF4-FFF2-40B4-BE49-F238E27FC236}">
                <a16:creationId xmlns:a16="http://schemas.microsoft.com/office/drawing/2014/main" id="{9FDCE2FC-293F-2B3A-BB0D-04DD6B3E1E47}"/>
              </a:ext>
            </a:extLst>
          </p:cNvPr>
          <p:cNvSpPr>
            <a:spLocks noGrp="1"/>
          </p:cNvSpPr>
          <p:nvPr>
            <p:ph type="title"/>
            <p:custDataLst>
              <p:tags r:id="rId3"/>
            </p:custDataLst>
          </p:nvPr>
        </p:nvSpPr>
        <p:spPr/>
        <p:txBody>
          <a:bodyPr>
            <a:normAutofit/>
          </a:bodyPr>
          <a:lstStyle/>
          <a:p>
            <a:r>
              <a:rPr lang="fr-FR" sz="3000" dirty="0"/>
              <a:t>The Tool </a:t>
            </a:r>
            <a:r>
              <a:rPr lang="fr-FR" sz="3000" dirty="0" err="1"/>
              <a:t>Developed</a:t>
            </a:r>
            <a:endParaRPr lang="fr-FR" sz="3000" dirty="0"/>
          </a:p>
        </p:txBody>
      </p:sp>
      <p:sp>
        <p:nvSpPr>
          <p:cNvPr id="9" name="Ellipse 8">
            <a:extLst>
              <a:ext uri="{FF2B5EF4-FFF2-40B4-BE49-F238E27FC236}">
                <a16:creationId xmlns:a16="http://schemas.microsoft.com/office/drawing/2014/main" id="{FE60902A-BBBB-62E2-8785-8017E37FCA9A}"/>
              </a:ext>
            </a:extLst>
          </p:cNvPr>
          <p:cNvSpPr/>
          <p:nvPr>
            <p:custDataLst>
              <p:tags r:id="rId4"/>
            </p:custDataLst>
          </p:nvPr>
        </p:nvSpPr>
        <p:spPr>
          <a:xfrm>
            <a:off x="5370732" y="330013"/>
            <a:ext cx="2763522" cy="2653202"/>
          </a:xfrm>
          <a:prstGeom prst="ellipse">
            <a:avLst/>
          </a:prstGeom>
          <a:solidFill>
            <a:schemeClr val="bg1"/>
          </a:solidFill>
          <a:ln w="28575">
            <a:solidFill>
              <a:srgbClr val="E27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a:extLst>
              <a:ext uri="{FF2B5EF4-FFF2-40B4-BE49-F238E27FC236}">
                <a16:creationId xmlns:a16="http://schemas.microsoft.com/office/drawing/2014/main" id="{5FF00281-9463-1225-1C87-7D14A28F073B}"/>
              </a:ext>
            </a:extLst>
          </p:cNvPr>
          <p:cNvPicPr>
            <a:picLocks noChangeAspect="1"/>
          </p:cNvPicPr>
          <p:nvPr>
            <p:custDataLst>
              <p:tags r:id="rId5"/>
            </p:custDataLst>
          </p:nvPr>
        </p:nvPicPr>
        <p:blipFill>
          <a:blip r:embed="rId8"/>
          <a:stretch>
            <a:fillRect/>
          </a:stretch>
        </p:blipFill>
        <p:spPr>
          <a:xfrm>
            <a:off x="5320762" y="352232"/>
            <a:ext cx="2813491" cy="2595489"/>
          </a:xfrm>
          <a:prstGeom prst="rect">
            <a:avLst/>
          </a:prstGeom>
        </p:spPr>
      </p:pic>
      <p:sp>
        <p:nvSpPr>
          <p:cNvPr id="11" name="Espace réservé du texte 2">
            <a:extLst>
              <a:ext uri="{FF2B5EF4-FFF2-40B4-BE49-F238E27FC236}">
                <a16:creationId xmlns:a16="http://schemas.microsoft.com/office/drawing/2014/main" id="{008EA800-64F1-864D-FB3C-48127DB3B110}"/>
              </a:ext>
            </a:extLst>
          </p:cNvPr>
          <p:cNvSpPr txBox="1">
            <a:spLocks/>
          </p:cNvSpPr>
          <p:nvPr>
            <p:custDataLst>
              <p:tags r:id="rId6"/>
            </p:custDataLst>
          </p:nvPr>
        </p:nvSpPr>
        <p:spPr>
          <a:xfrm>
            <a:off x="773722" y="2992451"/>
            <a:ext cx="7580923" cy="608043"/>
          </a:xfrm>
          <a:prstGeom prst="rect">
            <a:avLst/>
          </a:prstGeom>
        </p:spPr>
        <p:txBody>
          <a:bodyPr>
            <a:noAutofit/>
          </a:bodyPr>
          <a:lstStyle>
            <a:lvl1pPr marL="0" indent="0" algn="l" defTabSz="914400" rtl="0" eaLnBrk="1" latinLnBrk="0" hangingPunct="1">
              <a:lnSpc>
                <a:spcPct val="100000"/>
              </a:lnSpc>
              <a:spcBef>
                <a:spcPts val="800"/>
              </a:spcBef>
              <a:spcAft>
                <a:spcPts val="400"/>
              </a:spcAft>
              <a:buFont typeface="Arial" panose="020B0604020202020204" pitchFamily="34" charset="0"/>
              <a:buNone/>
              <a:defRPr sz="1600" b="1" i="0" kern="1200" cap="none" baseline="0">
                <a:solidFill>
                  <a:schemeClr val="accent1"/>
                </a:solidFill>
                <a:latin typeface="Acumin Pro Black" panose="020B0504020202020204" pitchFamily="34" charset="77"/>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i="0" kern="1200" cap="none" baseline="0">
                <a:solidFill>
                  <a:schemeClr val="tx2"/>
                </a:solidFill>
                <a:latin typeface="Acumin Pro" panose="020B0504020202020204" pitchFamily="34" charset="77"/>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b="0" i="0" kern="1200">
                <a:solidFill>
                  <a:schemeClr val="tx2"/>
                </a:solidFill>
                <a:latin typeface="Acumin Pro" panose="020B0504020202020204" pitchFamily="34" charset="77"/>
                <a:ea typeface="+mn-ea"/>
                <a:cs typeface="+mn-cs"/>
              </a:defRPr>
            </a:lvl3pPr>
            <a:lvl4pPr marL="357188" indent="-179388" algn="l" defTabSz="914400" rtl="0" eaLnBrk="1" latinLnBrk="0" hangingPunct="1">
              <a:lnSpc>
                <a:spcPct val="100000"/>
              </a:lnSpc>
              <a:spcBef>
                <a:spcPts val="0"/>
              </a:spcBef>
              <a:spcAft>
                <a:spcPts val="400"/>
              </a:spcAft>
              <a:buClrTx/>
              <a:buFont typeface="Acumin Pro" panose="020B0504020202020204" pitchFamily="34" charset="77"/>
              <a:buChar char="→"/>
              <a:tabLst/>
              <a:defRPr sz="950" b="0" i="0" kern="1200">
                <a:solidFill>
                  <a:schemeClr val="tx2"/>
                </a:solidFill>
                <a:latin typeface="Acumin Pro" panose="020B0504020202020204" pitchFamily="34" charset="77"/>
                <a:ea typeface="+mn-ea"/>
                <a:cs typeface="+mn-cs"/>
              </a:defRPr>
            </a:lvl4pPr>
            <a:lvl5pPr marL="444500" indent="-87313" algn="l" defTabSz="914400" rtl="0" eaLnBrk="1" latinLnBrk="0" hangingPunct="1">
              <a:lnSpc>
                <a:spcPct val="100000"/>
              </a:lnSpc>
              <a:spcBef>
                <a:spcPts val="0"/>
              </a:spcBef>
              <a:spcAft>
                <a:spcPts val="400"/>
              </a:spcAft>
              <a:buClrTx/>
              <a:buSzPct val="90000"/>
              <a:buFont typeface="Arial" panose="020B0604020202020204" pitchFamily="34" charset="0"/>
              <a:buChar char="•"/>
              <a:tabLst/>
              <a:defRPr sz="950" b="0" i="0" kern="1200">
                <a:solidFill>
                  <a:schemeClr val="tx2"/>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2800" lvl="3" indent="-172800">
              <a:spcAft>
                <a:spcPts val="600"/>
              </a:spcAft>
            </a:pPr>
            <a:r>
              <a:rPr lang="en-US" sz="1800" dirty="0">
                <a:solidFill>
                  <a:schemeClr val="bg1"/>
                </a:solidFill>
                <a:latin typeface="Acumin Pro" panose="020B0604020202020204" charset="0"/>
              </a:rPr>
              <a:t>Consistent with the literature and what was mentioned by participants, we developed 6 short infographic cards to support intervention with Indigenous AFM. </a:t>
            </a:r>
          </a:p>
        </p:txBody>
      </p:sp>
    </p:spTree>
    <p:extLst>
      <p:ext uri="{BB962C8B-B14F-4D97-AF65-F5344CB8AC3E}">
        <p14:creationId xmlns:p14="http://schemas.microsoft.com/office/powerpoint/2010/main" val="112463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Police, nombre&#10;&#10;Description générée automatiquement">
            <a:extLst>
              <a:ext uri="{FF2B5EF4-FFF2-40B4-BE49-F238E27FC236}">
                <a16:creationId xmlns:a16="http://schemas.microsoft.com/office/drawing/2014/main" id="{9CCBAB1C-8243-BD3F-1ECF-5656F79D1845}"/>
              </a:ext>
            </a:extLst>
          </p:cNvPr>
          <p:cNvPicPr>
            <a:picLocks noChangeAspect="1"/>
          </p:cNvPicPr>
          <p:nvPr>
            <p:custDataLst>
              <p:tags r:id="rId1"/>
            </p:custDataLst>
          </p:nvPr>
        </p:nvPicPr>
        <p:blipFill>
          <a:blip r:embed="rId10"/>
          <a:stretch>
            <a:fillRect/>
          </a:stretch>
        </p:blipFill>
        <p:spPr>
          <a:xfrm>
            <a:off x="5430985" y="75916"/>
            <a:ext cx="3648364" cy="4721412"/>
          </a:xfrm>
          <a:prstGeom prst="rect">
            <a:avLst/>
          </a:prstGeom>
        </p:spPr>
      </p:pic>
      <p:pic>
        <p:nvPicPr>
          <p:cNvPr id="15" name="Graphique 14">
            <a:extLst>
              <a:ext uri="{FF2B5EF4-FFF2-40B4-BE49-F238E27FC236}">
                <a16:creationId xmlns:a16="http://schemas.microsoft.com/office/drawing/2014/main" id="{EB9FBF0C-09FB-4084-E7B4-78025D4B35A3}"/>
              </a:ext>
            </a:extLst>
          </p:cNvPr>
          <p:cNvPicPr>
            <a:picLocks noChangeAspect="1"/>
          </p:cNvPicPr>
          <p:nvPr>
            <p:custDataLst>
              <p:tags r:id="rId2"/>
            </p:custDataLst>
          </p:nvPr>
        </p:nvPicPr>
        <p:blipFill>
          <a:blip r:embed="rId11">
            <a:extLst>
              <a:ext uri="{96DAC541-7B7A-43D3-8B79-37D633B846F1}">
                <asvg:svgBlip xmlns:asvg="http://schemas.microsoft.com/office/drawing/2016/SVG/main" r:embed="rId12"/>
              </a:ext>
            </a:extLst>
          </a:blip>
          <a:stretch>
            <a:fillRect/>
          </a:stretch>
        </p:blipFill>
        <p:spPr>
          <a:xfrm rot="5400000">
            <a:off x="-2085975" y="1581150"/>
            <a:ext cx="5715000" cy="1981200"/>
          </a:xfrm>
          <a:prstGeom prst="rect">
            <a:avLst/>
          </a:prstGeom>
        </p:spPr>
      </p:pic>
      <p:sp>
        <p:nvSpPr>
          <p:cNvPr id="2" name="Espace réservé du numéro de diapositive 1">
            <a:extLst>
              <a:ext uri="{FF2B5EF4-FFF2-40B4-BE49-F238E27FC236}">
                <a16:creationId xmlns:a16="http://schemas.microsoft.com/office/drawing/2014/main" id="{07F0E14A-E159-FFDA-A09E-0068DBBB2135}"/>
              </a:ext>
            </a:extLst>
          </p:cNvPr>
          <p:cNvSpPr>
            <a:spLocks noGrp="1"/>
          </p:cNvSpPr>
          <p:nvPr>
            <p:ph type="sldNum" sz="quarter" idx="4"/>
            <p:custDataLst>
              <p:tags r:id="rId3"/>
            </p:custDataLst>
          </p:nvPr>
        </p:nvSpPr>
        <p:spPr/>
        <p:txBody>
          <a:bodyPr/>
          <a:lstStyle/>
          <a:p>
            <a:fld id="{90149EF1-AEE0-784F-97AF-D5D139534CF0}" type="slidenum">
              <a:rPr lang="fr-FR" smtClean="0"/>
              <a:pPr/>
              <a:t>21</a:t>
            </a:fld>
            <a:endParaRPr lang="fr-FR" dirty="0"/>
          </a:p>
        </p:txBody>
      </p:sp>
      <p:sp>
        <p:nvSpPr>
          <p:cNvPr id="12" name="Titre 1">
            <a:extLst>
              <a:ext uri="{FF2B5EF4-FFF2-40B4-BE49-F238E27FC236}">
                <a16:creationId xmlns:a16="http://schemas.microsoft.com/office/drawing/2014/main" id="{28337A9B-5A7B-C441-059B-53E6419A5471}"/>
              </a:ext>
            </a:extLst>
          </p:cNvPr>
          <p:cNvSpPr>
            <a:spLocks noGrp="1"/>
          </p:cNvSpPr>
          <p:nvPr>
            <p:ph type="title"/>
            <p:custDataLst>
              <p:tags r:id="rId4"/>
            </p:custDataLst>
          </p:nvPr>
        </p:nvSpPr>
        <p:spPr>
          <a:xfrm>
            <a:off x="76202" y="0"/>
            <a:ext cx="1633444" cy="5143500"/>
          </a:xfrm>
        </p:spPr>
        <p:txBody>
          <a:bodyPr/>
          <a:lstStyle/>
          <a:p>
            <a:r>
              <a:rPr lang="fr-FR" dirty="0" err="1"/>
              <a:t>Cards</a:t>
            </a:r>
            <a:r>
              <a:rPr lang="fr-FR" dirty="0"/>
              <a:t> Content</a:t>
            </a:r>
            <a:br>
              <a:rPr lang="fr-FR" dirty="0"/>
            </a:br>
            <a:br>
              <a:rPr lang="fr-FR" dirty="0"/>
            </a:br>
            <a:br>
              <a:rPr lang="fr-FR" dirty="0"/>
            </a:br>
            <a:br>
              <a:rPr lang="fr-FR" dirty="0"/>
            </a:br>
            <a:br>
              <a:rPr lang="fr-FR" dirty="0"/>
            </a:br>
            <a:endParaRPr lang="fr-FR" dirty="0"/>
          </a:p>
        </p:txBody>
      </p:sp>
      <p:sp>
        <p:nvSpPr>
          <p:cNvPr id="4" name="Espace réservé du pied de page 4">
            <a:extLst>
              <a:ext uri="{FF2B5EF4-FFF2-40B4-BE49-F238E27FC236}">
                <a16:creationId xmlns:a16="http://schemas.microsoft.com/office/drawing/2014/main" id="{B79CC804-CE4C-E3A6-6710-F801DC264B0F}"/>
              </a:ext>
            </a:extLst>
          </p:cNvPr>
          <p:cNvSpPr>
            <a:spLocks noGrp="1"/>
          </p:cNvSpPr>
          <p:nvPr>
            <p:ph type="ftr" sz="quarter" idx="3"/>
            <p:custDataLst>
              <p:tags r:id="rId5"/>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5" name="object 113">
            <a:extLst>
              <a:ext uri="{FF2B5EF4-FFF2-40B4-BE49-F238E27FC236}">
                <a16:creationId xmlns:a16="http://schemas.microsoft.com/office/drawing/2014/main" id="{E5116997-8891-AFDA-B87C-F50FCADF1D1B}"/>
              </a:ext>
            </a:extLst>
          </p:cNvPr>
          <p:cNvPicPr/>
          <p:nvPr>
            <p:custDataLst>
              <p:tags r:id="rId6"/>
            </p:custDataLst>
          </p:nvPr>
        </p:nvPicPr>
        <p:blipFill>
          <a:blip r:embed="rId13" cstate="print"/>
          <a:stretch>
            <a:fillRect/>
          </a:stretch>
        </p:blipFill>
        <p:spPr>
          <a:xfrm>
            <a:off x="7110726" y="4762831"/>
            <a:ext cx="354611" cy="277046"/>
          </a:xfrm>
          <a:prstGeom prst="rect">
            <a:avLst/>
          </a:prstGeom>
        </p:spPr>
      </p:pic>
      <p:pic>
        <p:nvPicPr>
          <p:cNvPr id="8" name="Image 7" descr="Une image contenant texte, dessin humoristique, illustration&#10;&#10;Description générée automatiquement">
            <a:extLst>
              <a:ext uri="{FF2B5EF4-FFF2-40B4-BE49-F238E27FC236}">
                <a16:creationId xmlns:a16="http://schemas.microsoft.com/office/drawing/2014/main" id="{C1061D50-B7CF-CBC6-FDF8-26C2CCD0B81A}"/>
              </a:ext>
            </a:extLst>
          </p:cNvPr>
          <p:cNvPicPr>
            <a:picLocks noChangeAspect="1"/>
          </p:cNvPicPr>
          <p:nvPr>
            <p:custDataLst>
              <p:tags r:id="rId7"/>
            </p:custDataLst>
          </p:nvPr>
        </p:nvPicPr>
        <p:blipFill rotWithShape="1">
          <a:blip r:embed="rId14"/>
          <a:srcRect r="3079"/>
          <a:stretch/>
        </p:blipFill>
        <p:spPr>
          <a:xfrm>
            <a:off x="1802295" y="422088"/>
            <a:ext cx="3536041" cy="4721412"/>
          </a:xfrm>
          <a:prstGeom prst="rect">
            <a:avLst/>
          </a:prstGeom>
        </p:spPr>
      </p:pic>
    </p:spTree>
    <p:extLst>
      <p:ext uri="{BB962C8B-B14F-4D97-AF65-F5344CB8AC3E}">
        <p14:creationId xmlns:p14="http://schemas.microsoft.com/office/powerpoint/2010/main" val="93964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BE0742-5F42-3606-29FF-FD4EBBA0CB12}"/>
              </a:ext>
            </a:extLst>
          </p:cNvPr>
          <p:cNvSpPr>
            <a:spLocks noGrp="1"/>
          </p:cNvSpPr>
          <p:nvPr>
            <p:ph type="title"/>
            <p:custDataLst>
              <p:tags r:id="rId1"/>
            </p:custDataLst>
          </p:nvPr>
        </p:nvSpPr>
        <p:spPr/>
        <p:txBody>
          <a:bodyPr/>
          <a:lstStyle/>
          <a:p>
            <a:r>
              <a:rPr lang="fr-FR" dirty="0"/>
              <a:t>Topics </a:t>
            </a:r>
            <a:r>
              <a:rPr lang="fr-FR" dirty="0" err="1"/>
              <a:t>Addressed</a:t>
            </a:r>
            <a:endParaRPr lang="fr-FR" dirty="0"/>
          </a:p>
        </p:txBody>
      </p:sp>
      <p:sp>
        <p:nvSpPr>
          <p:cNvPr id="3" name="Espace réservé du numéro de diapositive 2">
            <a:extLst>
              <a:ext uri="{FF2B5EF4-FFF2-40B4-BE49-F238E27FC236}">
                <a16:creationId xmlns:a16="http://schemas.microsoft.com/office/drawing/2014/main" id="{BBF86A26-0537-E386-20B0-67D8AD9F024F}"/>
              </a:ext>
            </a:extLst>
          </p:cNvPr>
          <p:cNvSpPr>
            <a:spLocks noGrp="1"/>
          </p:cNvSpPr>
          <p:nvPr>
            <p:ph type="sldNum" sz="quarter" idx="4"/>
            <p:custDataLst>
              <p:tags r:id="rId2"/>
            </p:custDataLst>
          </p:nvPr>
        </p:nvSpPr>
        <p:spPr/>
        <p:txBody>
          <a:bodyPr/>
          <a:lstStyle/>
          <a:p>
            <a:fld id="{90149EF1-AEE0-784F-97AF-D5D139534CF0}" type="slidenum">
              <a:rPr lang="fr-FR" smtClean="0"/>
              <a:pPr/>
              <a:t>22</a:t>
            </a:fld>
            <a:endParaRPr lang="fr-FR" dirty="0"/>
          </a:p>
        </p:txBody>
      </p:sp>
      <p:pic>
        <p:nvPicPr>
          <p:cNvPr id="9" name="Image 8">
            <a:extLst>
              <a:ext uri="{FF2B5EF4-FFF2-40B4-BE49-F238E27FC236}">
                <a16:creationId xmlns:a16="http://schemas.microsoft.com/office/drawing/2014/main" id="{48CD71C5-36D6-564C-1A01-9EAD173200A2}"/>
              </a:ext>
            </a:extLst>
          </p:cNvPr>
          <p:cNvPicPr>
            <a:picLocks noChangeAspect="1"/>
          </p:cNvPicPr>
          <p:nvPr>
            <p:custDataLst>
              <p:tags r:id="rId3"/>
            </p:custDataLst>
          </p:nvPr>
        </p:nvPicPr>
        <p:blipFill>
          <a:blip r:embed="rId14"/>
          <a:stretch>
            <a:fillRect/>
          </a:stretch>
        </p:blipFill>
        <p:spPr>
          <a:xfrm>
            <a:off x="2898298" y="558882"/>
            <a:ext cx="5443194" cy="4206105"/>
          </a:xfrm>
          <a:prstGeom prst="rect">
            <a:avLst/>
          </a:prstGeom>
        </p:spPr>
      </p:pic>
      <p:grpSp>
        <p:nvGrpSpPr>
          <p:cNvPr id="10" name="Groupe 9">
            <a:extLst>
              <a:ext uri="{FF2B5EF4-FFF2-40B4-BE49-F238E27FC236}">
                <a16:creationId xmlns:a16="http://schemas.microsoft.com/office/drawing/2014/main" id="{EF67032B-AE8B-C8E0-B697-07B0DA6E1B5B}"/>
              </a:ext>
            </a:extLst>
          </p:cNvPr>
          <p:cNvGrpSpPr/>
          <p:nvPr>
            <p:custDataLst>
              <p:tags r:id="rId4"/>
            </p:custDataLst>
          </p:nvPr>
        </p:nvGrpSpPr>
        <p:grpSpPr>
          <a:xfrm>
            <a:off x="3100735" y="1235527"/>
            <a:ext cx="1468471" cy="458876"/>
            <a:chOff x="834854" y="1308631"/>
            <a:chExt cx="1992004" cy="458876"/>
          </a:xfrm>
        </p:grpSpPr>
        <p:pic>
          <p:nvPicPr>
            <p:cNvPr id="11" name="Graphique 10">
              <a:extLst>
                <a:ext uri="{FF2B5EF4-FFF2-40B4-BE49-F238E27FC236}">
                  <a16:creationId xmlns:a16="http://schemas.microsoft.com/office/drawing/2014/main" id="{9A87784B-8FDE-597F-AE1E-A8FB532BE01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4854" y="1308631"/>
              <a:ext cx="1992004" cy="458876"/>
            </a:xfrm>
            <a:prstGeom prst="rect">
              <a:avLst/>
            </a:prstGeom>
          </p:spPr>
        </p:pic>
        <p:sp>
          <p:nvSpPr>
            <p:cNvPr id="12" name="ZoneTexte 11">
              <a:extLst>
                <a:ext uri="{FF2B5EF4-FFF2-40B4-BE49-F238E27FC236}">
                  <a16:creationId xmlns:a16="http://schemas.microsoft.com/office/drawing/2014/main" id="{D92E40F2-704E-3E5A-9304-8F5D5922A473}"/>
                </a:ext>
              </a:extLst>
            </p:cNvPr>
            <p:cNvSpPr txBox="1"/>
            <p:nvPr/>
          </p:nvSpPr>
          <p:spPr>
            <a:xfrm>
              <a:off x="834854" y="1380293"/>
              <a:ext cx="1992004" cy="369332"/>
            </a:xfrm>
            <a:prstGeom prst="rect">
              <a:avLst/>
            </a:prstGeom>
            <a:noFill/>
            <a:ln>
              <a:noFill/>
            </a:ln>
          </p:spPr>
          <p:txBody>
            <a:bodyPr wrap="square" rtlCol="0">
              <a:spAutoFit/>
            </a:bodyPr>
            <a:lstStyle/>
            <a:p>
              <a:pPr algn="ct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Addiction</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3" name="Groupe 12">
            <a:extLst>
              <a:ext uri="{FF2B5EF4-FFF2-40B4-BE49-F238E27FC236}">
                <a16:creationId xmlns:a16="http://schemas.microsoft.com/office/drawing/2014/main" id="{820F1A96-08D9-0F7B-4414-E4B9EDEB2D6D}"/>
              </a:ext>
            </a:extLst>
          </p:cNvPr>
          <p:cNvGrpSpPr/>
          <p:nvPr>
            <p:custDataLst>
              <p:tags r:id="rId5"/>
            </p:custDataLst>
          </p:nvPr>
        </p:nvGrpSpPr>
        <p:grpSpPr>
          <a:xfrm>
            <a:off x="6670583" y="1128988"/>
            <a:ext cx="1582863" cy="458876"/>
            <a:chOff x="834854" y="1308631"/>
            <a:chExt cx="1992004" cy="458876"/>
          </a:xfrm>
        </p:grpSpPr>
        <p:pic>
          <p:nvPicPr>
            <p:cNvPr id="14" name="Graphique 13">
              <a:extLst>
                <a:ext uri="{FF2B5EF4-FFF2-40B4-BE49-F238E27FC236}">
                  <a16:creationId xmlns:a16="http://schemas.microsoft.com/office/drawing/2014/main" id="{3199384A-302D-D82D-27E4-59CD9D00FE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4854" y="1308631"/>
              <a:ext cx="1992004" cy="458876"/>
            </a:xfrm>
            <a:prstGeom prst="rect">
              <a:avLst/>
            </a:prstGeom>
          </p:spPr>
        </p:pic>
        <p:sp>
          <p:nvSpPr>
            <p:cNvPr id="15" name="ZoneTexte 14">
              <a:extLst>
                <a:ext uri="{FF2B5EF4-FFF2-40B4-BE49-F238E27FC236}">
                  <a16:creationId xmlns:a16="http://schemas.microsoft.com/office/drawing/2014/main" id="{DABEA7C7-B1BF-5286-15E5-6FE642D5A282}"/>
                </a:ext>
              </a:extLst>
            </p:cNvPr>
            <p:cNvSpPr txBox="1"/>
            <p:nvPr/>
          </p:nvSpPr>
          <p:spPr>
            <a:xfrm>
              <a:off x="834854" y="1380293"/>
              <a:ext cx="1992004" cy="369332"/>
            </a:xfrm>
            <a:prstGeom prst="rect">
              <a:avLst/>
            </a:prstGeom>
            <a:noFill/>
            <a:ln>
              <a:noFill/>
            </a:ln>
          </p:spPr>
          <p:txBody>
            <a:bodyPr wrap="square" rtlCol="0">
              <a:spAutoFit/>
            </a:bodyPr>
            <a:lstStyle/>
            <a:p>
              <a:pPr algn="ct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Motivation</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6" name="Groupe 15">
            <a:extLst>
              <a:ext uri="{FF2B5EF4-FFF2-40B4-BE49-F238E27FC236}">
                <a16:creationId xmlns:a16="http://schemas.microsoft.com/office/drawing/2014/main" id="{91AF9DAC-42F7-EE5C-0145-D44B28C3B3EB}"/>
              </a:ext>
            </a:extLst>
          </p:cNvPr>
          <p:cNvGrpSpPr/>
          <p:nvPr>
            <p:custDataLst>
              <p:tags r:id="rId6"/>
            </p:custDataLst>
          </p:nvPr>
        </p:nvGrpSpPr>
        <p:grpSpPr>
          <a:xfrm>
            <a:off x="7353492" y="2293335"/>
            <a:ext cx="1582863" cy="458876"/>
            <a:chOff x="834854" y="1308631"/>
            <a:chExt cx="1992004" cy="458876"/>
          </a:xfrm>
        </p:grpSpPr>
        <p:pic>
          <p:nvPicPr>
            <p:cNvPr id="17" name="Graphique 16">
              <a:extLst>
                <a:ext uri="{FF2B5EF4-FFF2-40B4-BE49-F238E27FC236}">
                  <a16:creationId xmlns:a16="http://schemas.microsoft.com/office/drawing/2014/main" id="{232F1AAB-44A3-C0D9-6CE7-1B7753D76E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4854" y="1308631"/>
              <a:ext cx="1992004" cy="458876"/>
            </a:xfrm>
            <a:prstGeom prst="rect">
              <a:avLst/>
            </a:prstGeom>
          </p:spPr>
        </p:pic>
        <p:sp>
          <p:nvSpPr>
            <p:cNvPr id="18" name="ZoneTexte 17">
              <a:extLst>
                <a:ext uri="{FF2B5EF4-FFF2-40B4-BE49-F238E27FC236}">
                  <a16:creationId xmlns:a16="http://schemas.microsoft.com/office/drawing/2014/main" id="{CD87E7AE-7302-279C-24D5-62182EF83BB4}"/>
                </a:ext>
              </a:extLst>
            </p:cNvPr>
            <p:cNvSpPr txBox="1"/>
            <p:nvPr/>
          </p:nvSpPr>
          <p:spPr>
            <a:xfrm>
              <a:off x="834854" y="1380293"/>
              <a:ext cx="1992004" cy="369332"/>
            </a:xfrm>
            <a:prstGeom prst="rect">
              <a:avLst/>
            </a:prstGeom>
            <a:noFill/>
            <a:ln>
              <a:noFill/>
            </a:ln>
          </p:spPr>
          <p:txBody>
            <a:bodyPr wrap="square" rtlCol="0">
              <a:spAutoFit/>
            </a:bodyPr>
            <a:lstStyle/>
            <a:p>
              <a:pPr algn="ct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Self-care</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19" name="Groupe 18">
            <a:extLst>
              <a:ext uri="{FF2B5EF4-FFF2-40B4-BE49-F238E27FC236}">
                <a16:creationId xmlns:a16="http://schemas.microsoft.com/office/drawing/2014/main" id="{990E156C-8514-0080-6DB0-1B87C85118DF}"/>
              </a:ext>
            </a:extLst>
          </p:cNvPr>
          <p:cNvGrpSpPr/>
          <p:nvPr>
            <p:custDataLst>
              <p:tags r:id="rId7"/>
            </p:custDataLst>
          </p:nvPr>
        </p:nvGrpSpPr>
        <p:grpSpPr>
          <a:xfrm>
            <a:off x="6713337" y="3544976"/>
            <a:ext cx="1895282" cy="458876"/>
            <a:chOff x="834854" y="1308631"/>
            <a:chExt cx="1992004" cy="458876"/>
          </a:xfrm>
        </p:grpSpPr>
        <p:pic>
          <p:nvPicPr>
            <p:cNvPr id="20" name="Graphique 19">
              <a:extLst>
                <a:ext uri="{FF2B5EF4-FFF2-40B4-BE49-F238E27FC236}">
                  <a16:creationId xmlns:a16="http://schemas.microsoft.com/office/drawing/2014/main" id="{0BBBF22D-593F-DC1E-1F08-D2CA136827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4854" y="1308631"/>
              <a:ext cx="1992004" cy="458876"/>
            </a:xfrm>
            <a:prstGeom prst="rect">
              <a:avLst/>
            </a:prstGeom>
          </p:spPr>
        </p:pic>
        <p:sp>
          <p:nvSpPr>
            <p:cNvPr id="21" name="ZoneTexte 20">
              <a:extLst>
                <a:ext uri="{FF2B5EF4-FFF2-40B4-BE49-F238E27FC236}">
                  <a16:creationId xmlns:a16="http://schemas.microsoft.com/office/drawing/2014/main" id="{D4A2CC71-183F-26B9-1268-352576034E26}"/>
                </a:ext>
              </a:extLst>
            </p:cNvPr>
            <p:cNvSpPr txBox="1"/>
            <p:nvPr/>
          </p:nvSpPr>
          <p:spPr>
            <a:xfrm>
              <a:off x="834854" y="1380293"/>
              <a:ext cx="1992004" cy="369332"/>
            </a:xfrm>
            <a:prstGeom prst="rect">
              <a:avLst/>
            </a:prstGeom>
            <a:noFill/>
            <a:ln>
              <a:noFill/>
            </a:ln>
          </p:spPr>
          <p:txBody>
            <a:bodyPr wrap="square" rtlCol="0">
              <a:spAutoFit/>
            </a:bodyPr>
            <a:lstStyle/>
            <a:p>
              <a:pPr algn="ct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Communication</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22" name="Groupe 21">
            <a:extLst>
              <a:ext uri="{FF2B5EF4-FFF2-40B4-BE49-F238E27FC236}">
                <a16:creationId xmlns:a16="http://schemas.microsoft.com/office/drawing/2014/main" id="{BC971B98-1D50-1576-8012-2D70075D6AC8}"/>
              </a:ext>
            </a:extLst>
          </p:cNvPr>
          <p:cNvGrpSpPr/>
          <p:nvPr>
            <p:custDataLst>
              <p:tags r:id="rId8"/>
            </p:custDataLst>
          </p:nvPr>
        </p:nvGrpSpPr>
        <p:grpSpPr>
          <a:xfrm>
            <a:off x="2733675" y="3782207"/>
            <a:ext cx="1835532" cy="458876"/>
            <a:chOff x="834854" y="1308631"/>
            <a:chExt cx="1992004" cy="458876"/>
          </a:xfrm>
        </p:grpSpPr>
        <p:pic>
          <p:nvPicPr>
            <p:cNvPr id="23" name="Graphique 22">
              <a:extLst>
                <a:ext uri="{FF2B5EF4-FFF2-40B4-BE49-F238E27FC236}">
                  <a16:creationId xmlns:a16="http://schemas.microsoft.com/office/drawing/2014/main" id="{5229BA36-6F42-582A-07B9-9B91E6B532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4854" y="1308631"/>
              <a:ext cx="1992004" cy="458876"/>
            </a:xfrm>
            <a:prstGeom prst="rect">
              <a:avLst/>
            </a:prstGeom>
          </p:spPr>
        </p:pic>
        <p:sp>
          <p:nvSpPr>
            <p:cNvPr id="24" name="ZoneTexte 23">
              <a:extLst>
                <a:ext uri="{FF2B5EF4-FFF2-40B4-BE49-F238E27FC236}">
                  <a16:creationId xmlns:a16="http://schemas.microsoft.com/office/drawing/2014/main" id="{9751BD4B-D0AE-1401-7E9B-E8E8530E01B0}"/>
                </a:ext>
              </a:extLst>
            </p:cNvPr>
            <p:cNvSpPr txBox="1"/>
            <p:nvPr/>
          </p:nvSpPr>
          <p:spPr>
            <a:xfrm>
              <a:off x="834854" y="1380293"/>
              <a:ext cx="1992004" cy="369332"/>
            </a:xfrm>
            <a:prstGeom prst="rect">
              <a:avLst/>
            </a:prstGeom>
            <a:noFill/>
            <a:ln>
              <a:noFill/>
            </a:ln>
          </p:spPr>
          <p:txBody>
            <a:bodyPr wrap="square" rtlCol="0">
              <a:spAutoFit/>
            </a:bodyPr>
            <a:lstStyle/>
            <a:p>
              <a:pPr algn="ct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My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Behaviours</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25" name="Groupe 24">
            <a:extLst>
              <a:ext uri="{FF2B5EF4-FFF2-40B4-BE49-F238E27FC236}">
                <a16:creationId xmlns:a16="http://schemas.microsoft.com/office/drawing/2014/main" id="{EEE2AFBA-D2CE-57F6-5A3E-DFE3CF6FD96F}"/>
              </a:ext>
            </a:extLst>
          </p:cNvPr>
          <p:cNvGrpSpPr/>
          <p:nvPr>
            <p:custDataLst>
              <p:tags r:id="rId9"/>
            </p:custDataLst>
          </p:nvPr>
        </p:nvGrpSpPr>
        <p:grpSpPr>
          <a:xfrm>
            <a:off x="2414411" y="2288271"/>
            <a:ext cx="1468471" cy="646331"/>
            <a:chOff x="834854" y="1290346"/>
            <a:chExt cx="1992004" cy="487909"/>
          </a:xfrm>
        </p:grpSpPr>
        <p:pic>
          <p:nvPicPr>
            <p:cNvPr id="26" name="Graphique 25">
              <a:extLst>
                <a:ext uri="{FF2B5EF4-FFF2-40B4-BE49-F238E27FC236}">
                  <a16:creationId xmlns:a16="http://schemas.microsoft.com/office/drawing/2014/main" id="{E09988D3-030C-2F46-FF65-36B092C314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4854" y="1308631"/>
              <a:ext cx="1992004" cy="458876"/>
            </a:xfrm>
            <a:prstGeom prst="rect">
              <a:avLst/>
            </a:prstGeom>
          </p:spPr>
        </p:pic>
        <p:sp>
          <p:nvSpPr>
            <p:cNvPr id="27" name="ZoneTexte 26">
              <a:extLst>
                <a:ext uri="{FF2B5EF4-FFF2-40B4-BE49-F238E27FC236}">
                  <a16:creationId xmlns:a16="http://schemas.microsoft.com/office/drawing/2014/main" id="{CF427CAC-C4A1-A377-ED3C-11D89C8B9F58}"/>
                </a:ext>
              </a:extLst>
            </p:cNvPr>
            <p:cNvSpPr txBox="1"/>
            <p:nvPr/>
          </p:nvSpPr>
          <p:spPr>
            <a:xfrm>
              <a:off x="834854" y="1290346"/>
              <a:ext cx="1992004" cy="487909"/>
            </a:xfrm>
            <a:prstGeom prst="rect">
              <a:avLst/>
            </a:prstGeom>
            <a:noFill/>
            <a:ln>
              <a:noFill/>
            </a:ln>
          </p:spPr>
          <p:txBody>
            <a:bodyPr wrap="square" rtlCol="0">
              <a:spAutoFit/>
            </a:bodyPr>
            <a:lstStyle/>
            <a:p>
              <a:pPr algn="ct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Lapses and Relapses</a:t>
              </a: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sp>
        <p:nvSpPr>
          <p:cNvPr id="5" name="Espace réservé du pied de page 4">
            <a:extLst>
              <a:ext uri="{FF2B5EF4-FFF2-40B4-BE49-F238E27FC236}">
                <a16:creationId xmlns:a16="http://schemas.microsoft.com/office/drawing/2014/main" id="{43FF7F55-51FB-B3FD-E318-C1F3BA93165F}"/>
              </a:ext>
            </a:extLst>
          </p:cNvPr>
          <p:cNvSpPr>
            <a:spLocks noGrp="1"/>
          </p:cNvSpPr>
          <p:nvPr>
            <p:ph type="ftr" sz="quarter" idx="3"/>
            <p:custDataLst>
              <p:tags r:id="rId10"/>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7" name="object 113">
            <a:extLst>
              <a:ext uri="{FF2B5EF4-FFF2-40B4-BE49-F238E27FC236}">
                <a16:creationId xmlns:a16="http://schemas.microsoft.com/office/drawing/2014/main" id="{375F715B-175B-A6D5-8BA5-297D30E40C1D}"/>
              </a:ext>
            </a:extLst>
          </p:cNvPr>
          <p:cNvPicPr/>
          <p:nvPr>
            <p:custDataLst>
              <p:tags r:id="rId11"/>
            </p:custDataLst>
          </p:nvPr>
        </p:nvPicPr>
        <p:blipFill>
          <a:blip r:embed="rId17" cstate="print"/>
          <a:stretch>
            <a:fillRect/>
          </a:stretch>
        </p:blipFill>
        <p:spPr>
          <a:xfrm>
            <a:off x="7110726" y="4762831"/>
            <a:ext cx="354611" cy="277046"/>
          </a:xfrm>
          <a:prstGeom prst="rect">
            <a:avLst/>
          </a:prstGeom>
        </p:spPr>
      </p:pic>
    </p:spTree>
    <p:extLst>
      <p:ext uri="{BB962C8B-B14F-4D97-AF65-F5344CB8AC3E}">
        <p14:creationId xmlns:p14="http://schemas.microsoft.com/office/powerpoint/2010/main" val="19258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lstStyle/>
          <a:p>
            <a:r>
              <a:rPr lang="fr-FR" dirty="0" err="1"/>
              <a:t>Creation</a:t>
            </a:r>
            <a:r>
              <a:rPr lang="fr-FR" dirty="0"/>
              <a:t> and Validation Process</a:t>
            </a:r>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2"/>
            </p:custDataLst>
          </p:nvPr>
        </p:nvSpPr>
        <p:spPr/>
        <p:txBody>
          <a:bodyPr/>
          <a:lstStyle/>
          <a:p>
            <a:fld id="{90149EF1-AEE0-784F-97AF-D5D139534CF0}" type="slidenum">
              <a:rPr lang="fr-FR" smtClean="0"/>
              <a:pPr/>
              <a:t>23</a:t>
            </a:fld>
            <a:endParaRPr lang="fr-FR" dirty="0"/>
          </a:p>
        </p:txBody>
      </p:sp>
      <p:cxnSp>
        <p:nvCxnSpPr>
          <p:cNvPr id="7" name="Google Shape;2218;p45">
            <a:extLst>
              <a:ext uri="{FF2B5EF4-FFF2-40B4-BE49-F238E27FC236}">
                <a16:creationId xmlns:a16="http://schemas.microsoft.com/office/drawing/2014/main" id="{FE8ACCFF-9018-C05A-FD9B-9B8483CD172E}"/>
              </a:ext>
            </a:extLst>
          </p:cNvPr>
          <p:cNvCxnSpPr>
            <a:cxnSpLocks/>
          </p:cNvCxnSpPr>
          <p:nvPr>
            <p:custDataLst>
              <p:tags r:id="rId3"/>
            </p:custDataLst>
          </p:nvPr>
        </p:nvCxnSpPr>
        <p:spPr>
          <a:xfrm>
            <a:off x="426663" y="1180226"/>
            <a:ext cx="8515446" cy="0"/>
          </a:xfrm>
          <a:prstGeom prst="straightConnector1">
            <a:avLst/>
          </a:prstGeom>
          <a:noFill/>
          <a:ln w="9525" cap="flat" cmpd="sng">
            <a:solidFill>
              <a:schemeClr val="dk1"/>
            </a:solidFill>
            <a:prstDash val="solid"/>
            <a:round/>
            <a:headEnd type="none" w="med" len="med"/>
            <a:tailEnd type="none" w="med" len="med"/>
          </a:ln>
        </p:spPr>
      </p:cxnSp>
      <p:grpSp>
        <p:nvGrpSpPr>
          <p:cNvPr id="10" name="Google Shape;2219;p45">
            <a:extLst>
              <a:ext uri="{FF2B5EF4-FFF2-40B4-BE49-F238E27FC236}">
                <a16:creationId xmlns:a16="http://schemas.microsoft.com/office/drawing/2014/main" id="{BC47996F-9B11-B7CD-A62A-652D6969788E}"/>
              </a:ext>
            </a:extLst>
          </p:cNvPr>
          <p:cNvGrpSpPr/>
          <p:nvPr>
            <p:custDataLst>
              <p:tags r:id="rId4"/>
            </p:custDataLst>
          </p:nvPr>
        </p:nvGrpSpPr>
        <p:grpSpPr>
          <a:xfrm>
            <a:off x="1350490" y="1084830"/>
            <a:ext cx="1218552" cy="995846"/>
            <a:chOff x="1620636" y="1498748"/>
            <a:chExt cx="1239827" cy="995846"/>
          </a:xfrm>
          <a:solidFill>
            <a:srgbClr val="67BCBD"/>
          </a:solidFill>
        </p:grpSpPr>
        <p:sp>
          <p:nvSpPr>
            <p:cNvPr id="11" name="Google Shape;2220;p45">
              <a:extLst>
                <a:ext uri="{FF2B5EF4-FFF2-40B4-BE49-F238E27FC236}">
                  <a16:creationId xmlns:a16="http://schemas.microsoft.com/office/drawing/2014/main" id="{D15E3C88-FD80-ADE5-7FD0-EE891337A566}"/>
                </a:ext>
              </a:extLst>
            </p:cNvPr>
            <p:cNvSpPr/>
            <p:nvPr/>
          </p:nvSpPr>
          <p:spPr>
            <a:xfrm flipH="1">
              <a:off x="1620636" y="1912906"/>
              <a:ext cx="1239827" cy="581688"/>
            </a:xfrm>
            <a:custGeom>
              <a:avLst/>
              <a:gdLst/>
              <a:ahLst/>
              <a:cxnLst/>
              <a:rect l="l" t="t" r="r" b="b"/>
              <a:pathLst>
                <a:path w="39570" h="21317" extrusionOk="0">
                  <a:moveTo>
                    <a:pt x="18946" y="0"/>
                  </a:moveTo>
                  <a:lnTo>
                    <a:pt x="15375" y="5249"/>
                  </a:lnTo>
                  <a:lnTo>
                    <a:pt x="1" y="5756"/>
                  </a:lnTo>
                  <a:lnTo>
                    <a:pt x="1" y="20970"/>
                  </a:lnTo>
                  <a:lnTo>
                    <a:pt x="9806" y="21317"/>
                  </a:lnTo>
                  <a:lnTo>
                    <a:pt x="23849" y="21317"/>
                  </a:lnTo>
                  <a:lnTo>
                    <a:pt x="39064" y="20811"/>
                  </a:lnTo>
                  <a:lnTo>
                    <a:pt x="39570" y="15055"/>
                  </a:lnTo>
                  <a:lnTo>
                    <a:pt x="38717" y="5249"/>
                  </a:lnTo>
                  <a:lnTo>
                    <a:pt x="22303" y="5089"/>
                  </a:lnTo>
                  <a:lnTo>
                    <a:pt x="18946" y="0"/>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12" name="Google Shape;2221;p45">
              <a:extLst>
                <a:ext uri="{FF2B5EF4-FFF2-40B4-BE49-F238E27FC236}">
                  <a16:creationId xmlns:a16="http://schemas.microsoft.com/office/drawing/2014/main" id="{A70410A2-07B1-63DC-14A0-3F64842F64D5}"/>
                </a:ext>
              </a:extLst>
            </p:cNvPr>
            <p:cNvSpPr/>
            <p:nvPr/>
          </p:nvSpPr>
          <p:spPr>
            <a:xfrm rot="5400000">
              <a:off x="2145153" y="1493895"/>
              <a:ext cx="190793" cy="200499"/>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13" name="Google Shape;2222;p45">
              <a:extLst>
                <a:ext uri="{FF2B5EF4-FFF2-40B4-BE49-F238E27FC236}">
                  <a16:creationId xmlns:a16="http://schemas.microsoft.com/office/drawing/2014/main" id="{BD35548B-A88F-AC03-8A0D-9A92A01D5AAB}"/>
                </a:ext>
              </a:extLst>
            </p:cNvPr>
            <p:cNvSpPr txBox="1"/>
            <p:nvPr/>
          </p:nvSpPr>
          <p:spPr>
            <a:xfrm>
              <a:off x="1690200" y="2107682"/>
              <a:ext cx="1100700" cy="34050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rPr>
                <a:t>Addiction</a:t>
              </a: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endParaRPr>
            </a:p>
          </p:txBody>
        </p:sp>
      </p:grpSp>
      <p:grpSp>
        <p:nvGrpSpPr>
          <p:cNvPr id="14" name="Google Shape;2223;p45">
            <a:extLst>
              <a:ext uri="{FF2B5EF4-FFF2-40B4-BE49-F238E27FC236}">
                <a16:creationId xmlns:a16="http://schemas.microsoft.com/office/drawing/2014/main" id="{37020C08-E92B-14D3-B8E2-F8B0B5BC9532}"/>
              </a:ext>
            </a:extLst>
          </p:cNvPr>
          <p:cNvGrpSpPr/>
          <p:nvPr>
            <p:custDataLst>
              <p:tags r:id="rId5"/>
            </p:custDataLst>
          </p:nvPr>
        </p:nvGrpSpPr>
        <p:grpSpPr>
          <a:xfrm>
            <a:off x="2614665" y="1084830"/>
            <a:ext cx="1218552" cy="995846"/>
            <a:chOff x="3053136" y="1498748"/>
            <a:chExt cx="1239827" cy="995846"/>
          </a:xfrm>
          <a:solidFill>
            <a:srgbClr val="96D3D2"/>
          </a:solidFill>
        </p:grpSpPr>
        <p:sp>
          <p:nvSpPr>
            <p:cNvPr id="15" name="Google Shape;2224;p45">
              <a:extLst>
                <a:ext uri="{FF2B5EF4-FFF2-40B4-BE49-F238E27FC236}">
                  <a16:creationId xmlns:a16="http://schemas.microsoft.com/office/drawing/2014/main" id="{0D5EBE62-0838-4753-FB9E-83838CE11664}"/>
                </a:ext>
              </a:extLst>
            </p:cNvPr>
            <p:cNvSpPr/>
            <p:nvPr/>
          </p:nvSpPr>
          <p:spPr>
            <a:xfrm>
              <a:off x="3053136" y="1912906"/>
              <a:ext cx="1239827" cy="581688"/>
            </a:xfrm>
            <a:custGeom>
              <a:avLst/>
              <a:gdLst/>
              <a:ahLst/>
              <a:cxnLst/>
              <a:rect l="l" t="t" r="r" b="b"/>
              <a:pathLst>
                <a:path w="39570" h="21317" extrusionOk="0">
                  <a:moveTo>
                    <a:pt x="18946" y="0"/>
                  </a:moveTo>
                  <a:lnTo>
                    <a:pt x="15375" y="5249"/>
                  </a:lnTo>
                  <a:lnTo>
                    <a:pt x="1" y="5756"/>
                  </a:lnTo>
                  <a:lnTo>
                    <a:pt x="1" y="20970"/>
                  </a:lnTo>
                  <a:lnTo>
                    <a:pt x="9806" y="21317"/>
                  </a:lnTo>
                  <a:lnTo>
                    <a:pt x="23849" y="21317"/>
                  </a:lnTo>
                  <a:lnTo>
                    <a:pt x="39064" y="20811"/>
                  </a:lnTo>
                  <a:lnTo>
                    <a:pt x="39570" y="15055"/>
                  </a:lnTo>
                  <a:lnTo>
                    <a:pt x="38717" y="5249"/>
                  </a:lnTo>
                  <a:lnTo>
                    <a:pt x="22303" y="5089"/>
                  </a:lnTo>
                  <a:lnTo>
                    <a:pt x="18946" y="0"/>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16" name="Google Shape;2225;p45">
              <a:extLst>
                <a:ext uri="{FF2B5EF4-FFF2-40B4-BE49-F238E27FC236}">
                  <a16:creationId xmlns:a16="http://schemas.microsoft.com/office/drawing/2014/main" id="{C2CD65A7-2A70-C136-5010-CE7CE0C0A949}"/>
                </a:ext>
              </a:extLst>
            </p:cNvPr>
            <p:cNvSpPr/>
            <p:nvPr/>
          </p:nvSpPr>
          <p:spPr>
            <a:xfrm rot="5400000">
              <a:off x="3577660" y="1493895"/>
              <a:ext cx="190793" cy="200499"/>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17" name="Google Shape;2226;p45">
              <a:extLst>
                <a:ext uri="{FF2B5EF4-FFF2-40B4-BE49-F238E27FC236}">
                  <a16:creationId xmlns:a16="http://schemas.microsoft.com/office/drawing/2014/main" id="{86C4CD4D-93F9-0AED-345B-2C4F12433969}"/>
                </a:ext>
              </a:extLst>
            </p:cNvPr>
            <p:cNvSpPr txBox="1"/>
            <p:nvPr/>
          </p:nvSpPr>
          <p:spPr>
            <a:xfrm>
              <a:off x="3122700" y="2107682"/>
              <a:ext cx="1100700" cy="34050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rPr>
                <a:t>Motivation</a:t>
              </a: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endParaRPr>
            </a:p>
          </p:txBody>
        </p:sp>
      </p:grpSp>
      <p:grpSp>
        <p:nvGrpSpPr>
          <p:cNvPr id="18" name="Google Shape;2227;p45">
            <a:extLst>
              <a:ext uri="{FF2B5EF4-FFF2-40B4-BE49-F238E27FC236}">
                <a16:creationId xmlns:a16="http://schemas.microsoft.com/office/drawing/2014/main" id="{BD5954C7-5942-5E86-CBFC-8726C5CEBC73}"/>
              </a:ext>
            </a:extLst>
          </p:cNvPr>
          <p:cNvGrpSpPr/>
          <p:nvPr>
            <p:custDataLst>
              <p:tags r:id="rId6"/>
            </p:custDataLst>
          </p:nvPr>
        </p:nvGrpSpPr>
        <p:grpSpPr>
          <a:xfrm>
            <a:off x="3859790" y="1084830"/>
            <a:ext cx="1218552" cy="995846"/>
            <a:chOff x="4485636" y="1498748"/>
            <a:chExt cx="1239827" cy="995846"/>
          </a:xfrm>
          <a:solidFill>
            <a:srgbClr val="B0DEDD"/>
          </a:solidFill>
        </p:grpSpPr>
        <p:sp>
          <p:nvSpPr>
            <p:cNvPr id="19" name="Google Shape;2228;p45">
              <a:extLst>
                <a:ext uri="{FF2B5EF4-FFF2-40B4-BE49-F238E27FC236}">
                  <a16:creationId xmlns:a16="http://schemas.microsoft.com/office/drawing/2014/main" id="{EC7A27F7-2D63-134E-B893-79AE7EB96D26}"/>
                </a:ext>
              </a:extLst>
            </p:cNvPr>
            <p:cNvSpPr/>
            <p:nvPr/>
          </p:nvSpPr>
          <p:spPr>
            <a:xfrm flipH="1">
              <a:off x="4485636" y="1912906"/>
              <a:ext cx="1239827" cy="581688"/>
            </a:xfrm>
            <a:custGeom>
              <a:avLst/>
              <a:gdLst/>
              <a:ahLst/>
              <a:cxnLst/>
              <a:rect l="l" t="t" r="r" b="b"/>
              <a:pathLst>
                <a:path w="39570" h="21317" extrusionOk="0">
                  <a:moveTo>
                    <a:pt x="18946" y="0"/>
                  </a:moveTo>
                  <a:lnTo>
                    <a:pt x="15375" y="5249"/>
                  </a:lnTo>
                  <a:lnTo>
                    <a:pt x="1" y="5756"/>
                  </a:lnTo>
                  <a:lnTo>
                    <a:pt x="1" y="20970"/>
                  </a:lnTo>
                  <a:lnTo>
                    <a:pt x="9806" y="21317"/>
                  </a:lnTo>
                  <a:lnTo>
                    <a:pt x="23849" y="21317"/>
                  </a:lnTo>
                  <a:lnTo>
                    <a:pt x="39064" y="20811"/>
                  </a:lnTo>
                  <a:lnTo>
                    <a:pt x="39570" y="15055"/>
                  </a:lnTo>
                  <a:lnTo>
                    <a:pt x="38717" y="5249"/>
                  </a:lnTo>
                  <a:lnTo>
                    <a:pt x="22303" y="5089"/>
                  </a:lnTo>
                  <a:lnTo>
                    <a:pt x="18946" y="0"/>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20" name="Google Shape;2229;p45">
              <a:extLst>
                <a:ext uri="{FF2B5EF4-FFF2-40B4-BE49-F238E27FC236}">
                  <a16:creationId xmlns:a16="http://schemas.microsoft.com/office/drawing/2014/main" id="{9A7A415C-B425-5470-DAE3-70A1098B1EE0}"/>
                </a:ext>
              </a:extLst>
            </p:cNvPr>
            <p:cNvSpPr/>
            <p:nvPr/>
          </p:nvSpPr>
          <p:spPr>
            <a:xfrm rot="5400000">
              <a:off x="5010158" y="1493895"/>
              <a:ext cx="190793" cy="200499"/>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21" name="Google Shape;2230;p45">
              <a:extLst>
                <a:ext uri="{FF2B5EF4-FFF2-40B4-BE49-F238E27FC236}">
                  <a16:creationId xmlns:a16="http://schemas.microsoft.com/office/drawing/2014/main" id="{72F5514C-1B57-0557-438B-D089666F9810}"/>
                </a:ext>
              </a:extLst>
            </p:cNvPr>
            <p:cNvSpPr txBox="1"/>
            <p:nvPr/>
          </p:nvSpPr>
          <p:spPr>
            <a:xfrm>
              <a:off x="4555200" y="2107682"/>
              <a:ext cx="1100700" cy="34050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rPr>
                <a:t>Self-care</a:t>
              </a: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endParaRPr>
            </a:p>
          </p:txBody>
        </p:sp>
      </p:grpSp>
      <p:grpSp>
        <p:nvGrpSpPr>
          <p:cNvPr id="8" name="Groupe 7">
            <a:extLst>
              <a:ext uri="{FF2B5EF4-FFF2-40B4-BE49-F238E27FC236}">
                <a16:creationId xmlns:a16="http://schemas.microsoft.com/office/drawing/2014/main" id="{BCD8CF18-A372-E358-4335-8D50431A8200}"/>
              </a:ext>
            </a:extLst>
          </p:cNvPr>
          <p:cNvGrpSpPr/>
          <p:nvPr>
            <p:custDataLst>
              <p:tags r:id="rId7"/>
            </p:custDataLst>
          </p:nvPr>
        </p:nvGrpSpPr>
        <p:grpSpPr>
          <a:xfrm>
            <a:off x="5045128" y="1084830"/>
            <a:ext cx="1495775" cy="995846"/>
            <a:chOff x="5174432" y="1334210"/>
            <a:chExt cx="1495775" cy="995846"/>
          </a:xfrm>
        </p:grpSpPr>
        <p:grpSp>
          <p:nvGrpSpPr>
            <p:cNvPr id="5" name="Groupe 4">
              <a:extLst>
                <a:ext uri="{FF2B5EF4-FFF2-40B4-BE49-F238E27FC236}">
                  <a16:creationId xmlns:a16="http://schemas.microsoft.com/office/drawing/2014/main" id="{1E60CC92-5BAC-FC0D-D9DF-2267EF0C7904}"/>
                </a:ext>
              </a:extLst>
            </p:cNvPr>
            <p:cNvGrpSpPr/>
            <p:nvPr/>
          </p:nvGrpSpPr>
          <p:grpSpPr>
            <a:xfrm>
              <a:off x="5259923" y="1334210"/>
              <a:ext cx="1364103" cy="995846"/>
              <a:chOff x="5259923" y="1334210"/>
              <a:chExt cx="1364103" cy="995846"/>
            </a:xfrm>
          </p:grpSpPr>
          <p:sp>
            <p:nvSpPr>
              <p:cNvPr id="23" name="Google Shape;2232;p45">
                <a:extLst>
                  <a:ext uri="{FF2B5EF4-FFF2-40B4-BE49-F238E27FC236}">
                    <a16:creationId xmlns:a16="http://schemas.microsoft.com/office/drawing/2014/main" id="{42CFCC2B-5B20-9B80-B750-0D62260F7E33}"/>
                  </a:ext>
                </a:extLst>
              </p:cNvPr>
              <p:cNvSpPr/>
              <p:nvPr/>
            </p:nvSpPr>
            <p:spPr>
              <a:xfrm>
                <a:off x="5259923" y="1748368"/>
                <a:ext cx="1364103" cy="581688"/>
              </a:xfrm>
              <a:custGeom>
                <a:avLst/>
                <a:gdLst/>
                <a:ahLst/>
                <a:cxnLst/>
                <a:rect l="l" t="t" r="r" b="b"/>
                <a:pathLst>
                  <a:path w="39570" h="21317" extrusionOk="0">
                    <a:moveTo>
                      <a:pt x="18946" y="0"/>
                    </a:moveTo>
                    <a:lnTo>
                      <a:pt x="15375" y="5249"/>
                    </a:lnTo>
                    <a:lnTo>
                      <a:pt x="1" y="5756"/>
                    </a:lnTo>
                    <a:lnTo>
                      <a:pt x="1" y="20970"/>
                    </a:lnTo>
                    <a:lnTo>
                      <a:pt x="9806" y="21317"/>
                    </a:lnTo>
                    <a:lnTo>
                      <a:pt x="23849" y="21317"/>
                    </a:lnTo>
                    <a:lnTo>
                      <a:pt x="39064" y="20811"/>
                    </a:lnTo>
                    <a:lnTo>
                      <a:pt x="39570" y="15055"/>
                    </a:lnTo>
                    <a:lnTo>
                      <a:pt x="38717" y="5249"/>
                    </a:lnTo>
                    <a:lnTo>
                      <a:pt x="22303" y="5089"/>
                    </a:lnTo>
                    <a:lnTo>
                      <a:pt x="18946" y="0"/>
                    </a:lnTo>
                    <a:close/>
                  </a:path>
                </a:pathLst>
              </a:custGeom>
              <a:solidFill>
                <a:srgbClr val="C9E9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24" name="Google Shape;2233;p45">
                <a:extLst>
                  <a:ext uri="{FF2B5EF4-FFF2-40B4-BE49-F238E27FC236}">
                    <a16:creationId xmlns:a16="http://schemas.microsoft.com/office/drawing/2014/main" id="{00FF29C1-AF75-3905-EF26-6259FFF1AF19}"/>
                  </a:ext>
                </a:extLst>
              </p:cNvPr>
              <p:cNvSpPr/>
              <p:nvPr/>
            </p:nvSpPr>
            <p:spPr>
              <a:xfrm rot="5400000">
                <a:off x="5819987" y="1331077"/>
                <a:ext cx="190793" cy="197059"/>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solidFill>
                <a:srgbClr val="C9E9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grpSp>
        <p:sp>
          <p:nvSpPr>
            <p:cNvPr id="25" name="Google Shape;2234;p45">
              <a:extLst>
                <a:ext uri="{FF2B5EF4-FFF2-40B4-BE49-F238E27FC236}">
                  <a16:creationId xmlns:a16="http://schemas.microsoft.com/office/drawing/2014/main" id="{AAA97CD5-0776-A880-7276-64A3D229C68B}"/>
                </a:ext>
              </a:extLst>
            </p:cNvPr>
            <p:cNvSpPr txBox="1"/>
            <p:nvPr/>
          </p:nvSpPr>
          <p:spPr>
            <a:xfrm>
              <a:off x="5174432" y="1943144"/>
              <a:ext cx="1495775" cy="34049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rPr>
                <a:t>Communication</a:t>
              </a: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endParaRPr>
            </a:p>
          </p:txBody>
        </p:sp>
      </p:grpSp>
      <p:grpSp>
        <p:nvGrpSpPr>
          <p:cNvPr id="26" name="Google Shape;2235;p45">
            <a:extLst>
              <a:ext uri="{FF2B5EF4-FFF2-40B4-BE49-F238E27FC236}">
                <a16:creationId xmlns:a16="http://schemas.microsoft.com/office/drawing/2014/main" id="{C899FFC2-357A-A4BE-F971-D3C850AA02F4}"/>
              </a:ext>
            </a:extLst>
          </p:cNvPr>
          <p:cNvGrpSpPr/>
          <p:nvPr>
            <p:custDataLst>
              <p:tags r:id="rId8"/>
            </p:custDataLst>
          </p:nvPr>
        </p:nvGrpSpPr>
        <p:grpSpPr>
          <a:xfrm>
            <a:off x="6518919" y="1084830"/>
            <a:ext cx="1253080" cy="995846"/>
            <a:chOff x="7340063" y="1498748"/>
            <a:chExt cx="1274957" cy="995846"/>
          </a:xfrm>
          <a:solidFill>
            <a:srgbClr val="DEF2F2"/>
          </a:solidFill>
        </p:grpSpPr>
        <p:sp>
          <p:nvSpPr>
            <p:cNvPr id="27" name="Google Shape;2236;p45">
              <a:extLst>
                <a:ext uri="{FF2B5EF4-FFF2-40B4-BE49-F238E27FC236}">
                  <a16:creationId xmlns:a16="http://schemas.microsoft.com/office/drawing/2014/main" id="{8A4A3711-3EBB-77B8-BA97-7E0D119ED18B}"/>
                </a:ext>
              </a:extLst>
            </p:cNvPr>
            <p:cNvSpPr/>
            <p:nvPr/>
          </p:nvSpPr>
          <p:spPr>
            <a:xfrm flipH="1">
              <a:off x="7350636" y="1912906"/>
              <a:ext cx="1239827" cy="581688"/>
            </a:xfrm>
            <a:custGeom>
              <a:avLst/>
              <a:gdLst/>
              <a:ahLst/>
              <a:cxnLst/>
              <a:rect l="l" t="t" r="r" b="b"/>
              <a:pathLst>
                <a:path w="39570" h="21317" extrusionOk="0">
                  <a:moveTo>
                    <a:pt x="18946" y="0"/>
                  </a:moveTo>
                  <a:lnTo>
                    <a:pt x="15375" y="5249"/>
                  </a:lnTo>
                  <a:lnTo>
                    <a:pt x="1" y="5756"/>
                  </a:lnTo>
                  <a:lnTo>
                    <a:pt x="1" y="20970"/>
                  </a:lnTo>
                  <a:lnTo>
                    <a:pt x="9806" y="21317"/>
                  </a:lnTo>
                  <a:lnTo>
                    <a:pt x="23849" y="21317"/>
                  </a:lnTo>
                  <a:lnTo>
                    <a:pt x="39064" y="20811"/>
                  </a:lnTo>
                  <a:lnTo>
                    <a:pt x="39570" y="15055"/>
                  </a:lnTo>
                  <a:lnTo>
                    <a:pt x="38717" y="5249"/>
                  </a:lnTo>
                  <a:lnTo>
                    <a:pt x="22303" y="5089"/>
                  </a:lnTo>
                  <a:lnTo>
                    <a:pt x="18946" y="0"/>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28" name="Google Shape;2237;p45">
              <a:extLst>
                <a:ext uri="{FF2B5EF4-FFF2-40B4-BE49-F238E27FC236}">
                  <a16:creationId xmlns:a16="http://schemas.microsoft.com/office/drawing/2014/main" id="{58B59978-9886-05AC-8D1B-05A1FD492473}"/>
                </a:ext>
              </a:extLst>
            </p:cNvPr>
            <p:cNvSpPr/>
            <p:nvPr/>
          </p:nvSpPr>
          <p:spPr>
            <a:xfrm rot="5400000">
              <a:off x="7875153" y="1493895"/>
              <a:ext cx="190793" cy="200499"/>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29" name="Google Shape;2238;p45">
              <a:extLst>
                <a:ext uri="{FF2B5EF4-FFF2-40B4-BE49-F238E27FC236}">
                  <a16:creationId xmlns:a16="http://schemas.microsoft.com/office/drawing/2014/main" id="{94A781D3-B354-4165-84D0-F72B1E6EE9F8}"/>
                </a:ext>
              </a:extLst>
            </p:cNvPr>
            <p:cNvSpPr txBox="1"/>
            <p:nvPr/>
          </p:nvSpPr>
          <p:spPr>
            <a:xfrm>
              <a:off x="7340063" y="2107682"/>
              <a:ext cx="1274957"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rPr>
                <a:t>My behaviours</a:t>
              </a: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endParaRPr>
            </a:p>
          </p:txBody>
        </p:sp>
      </p:grpSp>
      <p:graphicFrame>
        <p:nvGraphicFramePr>
          <p:cNvPr id="30" name="Google Shape;2273;p45">
            <a:extLst>
              <a:ext uri="{FF2B5EF4-FFF2-40B4-BE49-F238E27FC236}">
                <a16:creationId xmlns:a16="http://schemas.microsoft.com/office/drawing/2014/main" id="{4048D67F-B9BB-8264-3E4E-148CD85B7190}"/>
              </a:ext>
            </a:extLst>
          </p:cNvPr>
          <p:cNvGraphicFramePr/>
          <p:nvPr>
            <p:custDataLst>
              <p:tags r:id="rId9"/>
            </p:custDataLst>
            <p:extLst>
              <p:ext uri="{D42A27DB-BD31-4B8C-83A1-F6EECF244321}">
                <p14:modId xmlns:p14="http://schemas.microsoft.com/office/powerpoint/2010/main" val="229202455"/>
              </p:ext>
            </p:extLst>
          </p:nvPr>
        </p:nvGraphicFramePr>
        <p:xfrm>
          <a:off x="30903" y="2163593"/>
          <a:ext cx="8966941" cy="2667000"/>
        </p:xfrm>
        <a:graphic>
          <a:graphicData uri="http://schemas.openxmlformats.org/drawingml/2006/table">
            <a:tbl>
              <a:tblPr>
                <a:noFill/>
              </a:tblPr>
              <a:tblGrid>
                <a:gridCol w="1531072">
                  <a:extLst>
                    <a:ext uri="{9D8B030D-6E8A-4147-A177-3AD203B41FA5}">
                      <a16:colId xmlns:a16="http://schemas.microsoft.com/office/drawing/2014/main" val="4247791536"/>
                    </a:ext>
                  </a:extLst>
                </a:gridCol>
                <a:gridCol w="941296">
                  <a:extLst>
                    <a:ext uri="{9D8B030D-6E8A-4147-A177-3AD203B41FA5}">
                      <a16:colId xmlns:a16="http://schemas.microsoft.com/office/drawing/2014/main" val="20000"/>
                    </a:ext>
                  </a:extLst>
                </a:gridCol>
                <a:gridCol w="1431420">
                  <a:extLst>
                    <a:ext uri="{9D8B030D-6E8A-4147-A177-3AD203B41FA5}">
                      <a16:colId xmlns:a16="http://schemas.microsoft.com/office/drawing/2014/main" val="20001"/>
                    </a:ext>
                  </a:extLst>
                </a:gridCol>
                <a:gridCol w="1173018">
                  <a:extLst>
                    <a:ext uri="{9D8B030D-6E8A-4147-A177-3AD203B41FA5}">
                      <a16:colId xmlns:a16="http://schemas.microsoft.com/office/drawing/2014/main" val="20002"/>
                    </a:ext>
                  </a:extLst>
                </a:gridCol>
                <a:gridCol w="1339273">
                  <a:extLst>
                    <a:ext uri="{9D8B030D-6E8A-4147-A177-3AD203B41FA5}">
                      <a16:colId xmlns:a16="http://schemas.microsoft.com/office/drawing/2014/main" val="20003"/>
                    </a:ext>
                  </a:extLst>
                </a:gridCol>
                <a:gridCol w="1376218">
                  <a:extLst>
                    <a:ext uri="{9D8B030D-6E8A-4147-A177-3AD203B41FA5}">
                      <a16:colId xmlns:a16="http://schemas.microsoft.com/office/drawing/2014/main" val="20004"/>
                    </a:ext>
                  </a:extLst>
                </a:gridCol>
                <a:gridCol w="1174644">
                  <a:extLst>
                    <a:ext uri="{9D8B030D-6E8A-4147-A177-3AD203B41FA5}">
                      <a16:colId xmlns:a16="http://schemas.microsoft.com/office/drawing/2014/main" val="2438688922"/>
                    </a:ext>
                  </a:extLst>
                </a:gridCol>
              </a:tblGrid>
              <a:tr h="533400">
                <a:tc>
                  <a:txBody>
                    <a:bodyPr/>
                    <a:lstStyle/>
                    <a:p>
                      <a:pPr algn="ctr" fontAlgn="b">
                        <a:lnSpc>
                          <a:spcPts val="1400"/>
                        </a:lnSpc>
                      </a:pPr>
                      <a:r>
                        <a:rPr lang="fr-CA"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AFM (6)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6</a:t>
                      </a:r>
                    </a:p>
                  </a:txBody>
                  <a:tcPr marL="0" marR="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3</a:t>
                      </a:r>
                    </a:p>
                  </a:txBody>
                  <a:tcPr marL="0" marR="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33400">
                <a:tc>
                  <a:txBody>
                    <a:bodyPr/>
                    <a:lstStyle/>
                    <a:p>
                      <a:pPr algn="ctr" fontAlgn="b">
                        <a:lnSpc>
                          <a:spcPts val="1400"/>
                        </a:lnSpc>
                      </a:pPr>
                      <a:r>
                        <a:rPr lang="fr-CA"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First Nations and Inuit </a:t>
                      </a:r>
                      <a:r>
                        <a:rPr lang="fr-CA" sz="1600" b="0" i="0" u="none" strike="noStrike" dirty="0" err="1">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students</a:t>
                      </a:r>
                      <a:r>
                        <a:rPr lang="fr-CA"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 (4)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4</a:t>
                      </a:r>
                    </a:p>
                  </a:txBody>
                  <a:tcPr marL="0" marR="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4</a:t>
                      </a:r>
                    </a:p>
                  </a:txBody>
                  <a:tcPr marL="0" marR="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56284222"/>
                  </a:ext>
                </a:extLst>
              </a:tr>
              <a:tr h="533400">
                <a:tc>
                  <a:txBody>
                    <a:bodyPr/>
                    <a:lstStyle/>
                    <a:p>
                      <a:pPr algn="ctr" fontAlgn="b">
                        <a:lnSpc>
                          <a:spcPts val="1400"/>
                        </a:lnSpc>
                      </a:pPr>
                      <a:r>
                        <a:rPr lang="fr-CA" sz="1600" b="0" i="0" u="none" strike="noStrike" dirty="0" err="1">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Friendship</a:t>
                      </a:r>
                      <a:r>
                        <a:rPr lang="fr-CA"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 center (14)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10</a:t>
                      </a:r>
                    </a:p>
                  </a:txBody>
                  <a:tcPr marL="0" marR="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10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5</a:t>
                      </a:r>
                    </a:p>
                  </a:txBody>
                  <a:tcPr marL="0" marR="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3400">
                <a:tc>
                  <a:txBody>
                    <a:bodyPr/>
                    <a:lstStyle/>
                    <a:p>
                      <a:pPr algn="ctr" fontAlgn="b">
                        <a:lnSpc>
                          <a:spcPts val="1400"/>
                        </a:lnSpc>
                      </a:pPr>
                      <a:r>
                        <a:rPr lang="fr-CA"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Care </a:t>
                      </a:r>
                      <a:br>
                        <a:rPr lang="fr-CA"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br>
                      <a:r>
                        <a:rPr lang="fr-CA"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providers (6)</a:t>
                      </a:r>
                    </a:p>
                  </a:txBody>
                  <a:tcPr marL="0" marR="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lgn="ctr">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6</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6</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4</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3</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3</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2</a:t>
                      </a:r>
                    </a:p>
                  </a:txBody>
                  <a:tcPr marL="0" marR="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911505602"/>
                  </a:ext>
                </a:extLst>
              </a:tr>
              <a:tr h="533400">
                <a:tc>
                  <a:txBody>
                    <a:bodyPr/>
                    <a:lstStyle/>
                    <a:p>
                      <a:pPr algn="ctr" fontAlgn="b">
                        <a:lnSpc>
                          <a:spcPts val="1400"/>
                        </a:lnSpc>
                      </a:pPr>
                      <a:r>
                        <a:rPr lang="en-US"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FNQLHSSC and NRBHSS </a:t>
                      </a:r>
                      <a:r>
                        <a:rPr lang="fr-CA"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(3)</a:t>
                      </a:r>
                    </a:p>
                    <a:p>
                      <a:pPr algn="ctr" fontAlgn="b">
                        <a:lnSpc>
                          <a:spcPts val="1400"/>
                        </a:lnSpc>
                      </a:pPr>
                      <a:endParaRPr lang="fr-CA" sz="1600" b="0"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endParaRPr>
                    </a:p>
                  </a:txBody>
                  <a:tcPr marL="0" marR="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9525" cap="flat" cmpd="sng" algn="ctr">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3</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3</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3</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2</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2</a:t>
                      </a:r>
                    </a:p>
                  </a:txBody>
                  <a:tcPr marL="0" marR="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fontAlgn="b"/>
                      <a:r>
                        <a:rPr lang="fr-CA" sz="1600" b="1" i="0" u="none" strike="noStrike" dirty="0">
                          <a:solidFill>
                            <a:schemeClr val="tx2"/>
                          </a:solidFill>
                          <a:effectLst/>
                          <a:latin typeface="Acumin Pro" panose="020B0504020202020204" pitchFamily="34" charset="0"/>
                          <a:ea typeface="Lato" panose="020F0502020204030203" pitchFamily="34" charset="0"/>
                          <a:cs typeface="Dreaming Outloud Pro" panose="03050502040302030504" pitchFamily="66" charset="0"/>
                        </a:rPr>
                        <a:t>2</a:t>
                      </a:r>
                    </a:p>
                  </a:txBody>
                  <a:tcPr marL="0" marR="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9525" cap="flat" cmpd="sng" algn="ctr">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410179194"/>
                  </a:ext>
                </a:extLst>
              </a:tr>
            </a:tbl>
          </a:graphicData>
        </a:graphic>
      </p:graphicFrame>
      <p:grpSp>
        <p:nvGrpSpPr>
          <p:cNvPr id="31" name="Google Shape;2235;p45">
            <a:extLst>
              <a:ext uri="{FF2B5EF4-FFF2-40B4-BE49-F238E27FC236}">
                <a16:creationId xmlns:a16="http://schemas.microsoft.com/office/drawing/2014/main" id="{8EC2361B-508C-F7F5-1041-227AB489EA88}"/>
              </a:ext>
            </a:extLst>
          </p:cNvPr>
          <p:cNvGrpSpPr/>
          <p:nvPr>
            <p:custDataLst>
              <p:tags r:id="rId10"/>
            </p:custDataLst>
          </p:nvPr>
        </p:nvGrpSpPr>
        <p:grpSpPr>
          <a:xfrm>
            <a:off x="7779294" y="1084830"/>
            <a:ext cx="1222279" cy="995846"/>
            <a:chOff x="7350636" y="1498748"/>
            <a:chExt cx="1243620" cy="995846"/>
          </a:xfrm>
          <a:solidFill>
            <a:srgbClr val="F4FAFA"/>
          </a:solidFill>
        </p:grpSpPr>
        <p:sp>
          <p:nvSpPr>
            <p:cNvPr id="32" name="Google Shape;2236;p45">
              <a:extLst>
                <a:ext uri="{FF2B5EF4-FFF2-40B4-BE49-F238E27FC236}">
                  <a16:creationId xmlns:a16="http://schemas.microsoft.com/office/drawing/2014/main" id="{5A7A3579-B4FC-A23C-CAB8-2748F5BA56C0}"/>
                </a:ext>
              </a:extLst>
            </p:cNvPr>
            <p:cNvSpPr/>
            <p:nvPr/>
          </p:nvSpPr>
          <p:spPr>
            <a:xfrm flipH="1">
              <a:off x="7350636" y="1912906"/>
              <a:ext cx="1239827" cy="581688"/>
            </a:xfrm>
            <a:custGeom>
              <a:avLst/>
              <a:gdLst/>
              <a:ahLst/>
              <a:cxnLst/>
              <a:rect l="l" t="t" r="r" b="b"/>
              <a:pathLst>
                <a:path w="39570" h="21317" extrusionOk="0">
                  <a:moveTo>
                    <a:pt x="18946" y="0"/>
                  </a:moveTo>
                  <a:lnTo>
                    <a:pt x="15375" y="5249"/>
                  </a:lnTo>
                  <a:lnTo>
                    <a:pt x="1" y="5756"/>
                  </a:lnTo>
                  <a:lnTo>
                    <a:pt x="1" y="20970"/>
                  </a:lnTo>
                  <a:lnTo>
                    <a:pt x="9806" y="21317"/>
                  </a:lnTo>
                  <a:lnTo>
                    <a:pt x="23849" y="21317"/>
                  </a:lnTo>
                  <a:lnTo>
                    <a:pt x="39064" y="20811"/>
                  </a:lnTo>
                  <a:lnTo>
                    <a:pt x="39570" y="15055"/>
                  </a:lnTo>
                  <a:lnTo>
                    <a:pt x="38717" y="5249"/>
                  </a:lnTo>
                  <a:lnTo>
                    <a:pt x="22303" y="5089"/>
                  </a:lnTo>
                  <a:lnTo>
                    <a:pt x="18946" y="0"/>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33" name="Google Shape;2237;p45">
              <a:extLst>
                <a:ext uri="{FF2B5EF4-FFF2-40B4-BE49-F238E27FC236}">
                  <a16:creationId xmlns:a16="http://schemas.microsoft.com/office/drawing/2014/main" id="{4969D232-42B1-AB2E-F33C-7CA55A8BA238}"/>
                </a:ext>
              </a:extLst>
            </p:cNvPr>
            <p:cNvSpPr/>
            <p:nvPr/>
          </p:nvSpPr>
          <p:spPr>
            <a:xfrm rot="5400000">
              <a:off x="7875153" y="1493895"/>
              <a:ext cx="190793" cy="200499"/>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34" name="Google Shape;2238;p45">
              <a:extLst>
                <a:ext uri="{FF2B5EF4-FFF2-40B4-BE49-F238E27FC236}">
                  <a16:creationId xmlns:a16="http://schemas.microsoft.com/office/drawing/2014/main" id="{BE49A1CE-9512-2F38-6FC3-29320FECB6B7}"/>
                </a:ext>
              </a:extLst>
            </p:cNvPr>
            <p:cNvSpPr txBox="1"/>
            <p:nvPr/>
          </p:nvSpPr>
          <p:spPr>
            <a:xfrm>
              <a:off x="7392008" y="2107682"/>
              <a:ext cx="1202248" cy="3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rPr>
                <a:t>Lapses and relapses</a:t>
              </a: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endParaRPr>
            </a:p>
          </p:txBody>
        </p:sp>
      </p:grpSp>
      <p:grpSp>
        <p:nvGrpSpPr>
          <p:cNvPr id="35" name="Groupe 34">
            <a:extLst>
              <a:ext uri="{FF2B5EF4-FFF2-40B4-BE49-F238E27FC236}">
                <a16:creationId xmlns:a16="http://schemas.microsoft.com/office/drawing/2014/main" id="{75DB2439-BEE8-47C1-2CEB-B2ACBB936382}"/>
              </a:ext>
            </a:extLst>
          </p:cNvPr>
          <p:cNvGrpSpPr/>
          <p:nvPr>
            <p:custDataLst>
              <p:tags r:id="rId11"/>
            </p:custDataLst>
          </p:nvPr>
        </p:nvGrpSpPr>
        <p:grpSpPr>
          <a:xfrm>
            <a:off x="249386" y="1618039"/>
            <a:ext cx="987259" cy="616300"/>
            <a:chOff x="-811568" y="897071"/>
            <a:chExt cx="1275856" cy="616300"/>
          </a:xfrm>
          <a:solidFill>
            <a:srgbClr val="E27681"/>
          </a:solidFill>
        </p:grpSpPr>
        <p:sp>
          <p:nvSpPr>
            <p:cNvPr id="36" name="Google Shape;2220;p45">
              <a:extLst>
                <a:ext uri="{FF2B5EF4-FFF2-40B4-BE49-F238E27FC236}">
                  <a16:creationId xmlns:a16="http://schemas.microsoft.com/office/drawing/2014/main" id="{10199080-99EA-81FB-77DD-37A2A7EA4E8A}"/>
                </a:ext>
              </a:extLst>
            </p:cNvPr>
            <p:cNvSpPr/>
            <p:nvPr/>
          </p:nvSpPr>
          <p:spPr>
            <a:xfrm rot="10800000" flipH="1">
              <a:off x="-737123" y="897071"/>
              <a:ext cx="1147358" cy="616300"/>
            </a:xfrm>
            <a:custGeom>
              <a:avLst/>
              <a:gdLst/>
              <a:ahLst/>
              <a:cxnLst/>
              <a:rect l="l" t="t" r="r" b="b"/>
              <a:pathLst>
                <a:path w="39570" h="21317" extrusionOk="0">
                  <a:moveTo>
                    <a:pt x="18946" y="0"/>
                  </a:moveTo>
                  <a:lnTo>
                    <a:pt x="15375" y="5249"/>
                  </a:lnTo>
                  <a:lnTo>
                    <a:pt x="1" y="5756"/>
                  </a:lnTo>
                  <a:lnTo>
                    <a:pt x="1" y="20970"/>
                  </a:lnTo>
                  <a:lnTo>
                    <a:pt x="9806" y="21317"/>
                  </a:lnTo>
                  <a:lnTo>
                    <a:pt x="23849" y="21317"/>
                  </a:lnTo>
                  <a:lnTo>
                    <a:pt x="39064" y="20811"/>
                  </a:lnTo>
                  <a:lnTo>
                    <a:pt x="39570" y="15055"/>
                  </a:lnTo>
                  <a:lnTo>
                    <a:pt x="38717" y="5249"/>
                  </a:lnTo>
                  <a:lnTo>
                    <a:pt x="22303" y="5089"/>
                  </a:lnTo>
                  <a:lnTo>
                    <a:pt x="18946" y="0"/>
                  </a:ln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b="1">
                <a:solidFill>
                  <a:schemeClr val="tx2"/>
                </a:solidFill>
                <a:latin typeface="Acumin Pro" panose="020B0504020202020204" pitchFamily="34" charset="0"/>
                <a:ea typeface="Lato" panose="020F0502020204030203" pitchFamily="34" charset="0"/>
                <a:cs typeface="Dreaming Outloud Pro" panose="03050502040302030504" pitchFamily="66" charset="0"/>
              </a:endParaRPr>
            </a:p>
          </p:txBody>
        </p:sp>
        <p:sp>
          <p:nvSpPr>
            <p:cNvPr id="37" name="Google Shape;2222;p45">
              <a:extLst>
                <a:ext uri="{FF2B5EF4-FFF2-40B4-BE49-F238E27FC236}">
                  <a16:creationId xmlns:a16="http://schemas.microsoft.com/office/drawing/2014/main" id="{C4951D65-E72F-F2F0-7C43-5C5B329B8FD1}"/>
                </a:ext>
              </a:extLst>
            </p:cNvPr>
            <p:cNvSpPr txBox="1"/>
            <p:nvPr/>
          </p:nvSpPr>
          <p:spPr>
            <a:xfrm>
              <a:off x="-811568" y="984283"/>
              <a:ext cx="1275856" cy="27460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rPr>
                <a:t>Experts</a:t>
              </a:r>
              <a:endParaRPr sz="1400" b="1" dirty="0">
                <a:solidFill>
                  <a:schemeClr val="tx2"/>
                </a:solidFill>
                <a:latin typeface="Acumin Pro" panose="020B0504020202020204" pitchFamily="34" charset="0"/>
                <a:ea typeface="Lato" panose="020F0502020204030203" pitchFamily="34" charset="0"/>
                <a:cs typeface="Dreaming Outloud Pro" panose="03050502040302030504" pitchFamily="66" charset="0"/>
                <a:sym typeface="Fira Sans Extra Condensed Medium"/>
              </a:endParaRPr>
            </a:p>
          </p:txBody>
        </p:sp>
      </p:grpSp>
      <p:sp>
        <p:nvSpPr>
          <p:cNvPr id="3" name="Espace réservé du pied de page 4">
            <a:extLst>
              <a:ext uri="{FF2B5EF4-FFF2-40B4-BE49-F238E27FC236}">
                <a16:creationId xmlns:a16="http://schemas.microsoft.com/office/drawing/2014/main" id="{5C5720BB-C2D8-5042-1253-DE9030A9E931}"/>
              </a:ext>
            </a:extLst>
          </p:cNvPr>
          <p:cNvSpPr>
            <a:spLocks noGrp="1"/>
          </p:cNvSpPr>
          <p:nvPr>
            <p:ph type="ftr" sz="quarter" idx="3"/>
            <p:custDataLst>
              <p:tags r:id="rId12"/>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6" name="object 113">
            <a:extLst>
              <a:ext uri="{FF2B5EF4-FFF2-40B4-BE49-F238E27FC236}">
                <a16:creationId xmlns:a16="http://schemas.microsoft.com/office/drawing/2014/main" id="{E7D20DEB-3E8B-9D6C-6329-4F33ECDE2B76}"/>
              </a:ext>
            </a:extLst>
          </p:cNvPr>
          <p:cNvPicPr/>
          <p:nvPr>
            <p:custDataLst>
              <p:tags r:id="rId13"/>
            </p:custDataLst>
          </p:nvPr>
        </p:nvPicPr>
        <p:blipFill>
          <a:blip r:embed="rId16" cstate="print"/>
          <a:stretch>
            <a:fillRect/>
          </a:stretch>
        </p:blipFill>
        <p:spPr>
          <a:xfrm>
            <a:off x="7110726" y="4762831"/>
            <a:ext cx="354611" cy="277046"/>
          </a:xfrm>
          <a:prstGeom prst="rect">
            <a:avLst/>
          </a:prstGeom>
        </p:spPr>
      </p:pic>
    </p:spTree>
    <p:extLst>
      <p:ext uri="{BB962C8B-B14F-4D97-AF65-F5344CB8AC3E}">
        <p14:creationId xmlns:p14="http://schemas.microsoft.com/office/powerpoint/2010/main" val="365545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id="{43D5EA95-5885-3B50-7145-0E560E6E3C72}"/>
              </a:ext>
            </a:extLst>
          </p:cNvPr>
          <p:cNvPicPr>
            <a:picLocks noChangeAspect="1"/>
          </p:cNvPicPr>
          <p:nvPr>
            <p:custDataLst>
              <p:tags r:id="rId1"/>
            </p:custDataLst>
          </p:nvPr>
        </p:nvPicPr>
        <p:blipFill>
          <a:blip r:embed="rId15">
            <a:extLst>
              <a:ext uri="{96DAC541-7B7A-43D3-8B79-37D633B846F1}">
                <asvg:svgBlip xmlns:asvg="http://schemas.microsoft.com/office/drawing/2016/SVG/main" r:embed="rId16"/>
              </a:ext>
            </a:extLst>
          </a:blip>
          <a:stretch>
            <a:fillRect/>
          </a:stretch>
        </p:blipFill>
        <p:spPr>
          <a:xfrm>
            <a:off x="4080486" y="2927176"/>
            <a:ext cx="4931365" cy="1675815"/>
          </a:xfrm>
          <a:prstGeom prst="rect">
            <a:avLst/>
          </a:prstGeom>
        </p:spPr>
      </p:pic>
      <p:sp>
        <p:nvSpPr>
          <p:cNvPr id="20" name="Titre 1">
            <a:extLst>
              <a:ext uri="{FF2B5EF4-FFF2-40B4-BE49-F238E27FC236}">
                <a16:creationId xmlns:a16="http://schemas.microsoft.com/office/drawing/2014/main" id="{2430C752-1B1F-E8FA-6CFA-50E51EDF2CE3}"/>
              </a:ext>
            </a:extLst>
          </p:cNvPr>
          <p:cNvSpPr>
            <a:spLocks noGrp="1"/>
          </p:cNvSpPr>
          <p:nvPr>
            <p:ph type="title"/>
            <p:custDataLst>
              <p:tags r:id="rId2"/>
            </p:custDataLst>
          </p:nvPr>
        </p:nvSpPr>
        <p:spPr>
          <a:xfrm>
            <a:off x="461473" y="188669"/>
            <a:ext cx="8184687" cy="678838"/>
          </a:xfrm>
        </p:spPr>
        <p:txBody>
          <a:bodyPr/>
          <a:lstStyle/>
          <a:p>
            <a:r>
              <a:rPr lang="fr-FR" dirty="0"/>
              <a:t>How to Use the </a:t>
            </a:r>
            <a:r>
              <a:rPr lang="fr-FR" dirty="0" err="1"/>
              <a:t>Cards</a:t>
            </a:r>
            <a:r>
              <a:rPr lang="fr-FR" dirty="0"/>
              <a:t>?</a:t>
            </a:r>
          </a:p>
        </p:txBody>
      </p:sp>
      <p:sp>
        <p:nvSpPr>
          <p:cNvPr id="21" name="Espace réservé du numéro de diapositive 2">
            <a:extLst>
              <a:ext uri="{FF2B5EF4-FFF2-40B4-BE49-F238E27FC236}">
                <a16:creationId xmlns:a16="http://schemas.microsoft.com/office/drawing/2014/main" id="{E2794DD1-361E-1417-8401-241555AF6C17}"/>
              </a:ext>
            </a:extLst>
          </p:cNvPr>
          <p:cNvSpPr>
            <a:spLocks noGrp="1"/>
          </p:cNvSpPr>
          <p:nvPr>
            <p:ph type="sldNum" sz="quarter" idx="4"/>
            <p:custDataLst>
              <p:tags r:id="rId3"/>
            </p:custDataLst>
          </p:nvPr>
        </p:nvSpPr>
        <p:spPr>
          <a:xfrm>
            <a:off x="8720603" y="4784355"/>
            <a:ext cx="268658" cy="274637"/>
          </a:xfrm>
        </p:spPr>
        <p:txBody>
          <a:bodyPr/>
          <a:lstStyle/>
          <a:p>
            <a:fld id="{90149EF1-AEE0-784F-97AF-D5D139534CF0}" type="slidenum">
              <a:rPr lang="fr-FR" smtClean="0"/>
              <a:pPr/>
              <a:t>24</a:t>
            </a:fld>
            <a:endParaRPr lang="fr-FR" dirty="0"/>
          </a:p>
        </p:txBody>
      </p:sp>
      <p:pic>
        <p:nvPicPr>
          <p:cNvPr id="22" name="Graphique 21">
            <a:extLst>
              <a:ext uri="{FF2B5EF4-FFF2-40B4-BE49-F238E27FC236}">
                <a16:creationId xmlns:a16="http://schemas.microsoft.com/office/drawing/2014/main" id="{50BC6504-DD51-978F-EC9A-944B67188A98}"/>
              </a:ext>
            </a:extLst>
          </p:cNvPr>
          <p:cNvPicPr>
            <a:picLocks noChangeAspect="1"/>
          </p:cNvPicPr>
          <p:nvPr>
            <p:custDataLst>
              <p:tags r:id="rId4"/>
            </p:custDataLst>
          </p:nvPr>
        </p:nvPicPr>
        <p:blipFill>
          <a:blip r:embed="rId15">
            <a:extLst>
              <a:ext uri="{96DAC541-7B7A-43D3-8B79-37D633B846F1}">
                <asvg:svgBlip xmlns:asvg="http://schemas.microsoft.com/office/drawing/2016/SVG/main" r:embed="rId16"/>
              </a:ext>
            </a:extLst>
          </a:blip>
          <a:stretch>
            <a:fillRect/>
          </a:stretch>
        </p:blipFill>
        <p:spPr>
          <a:xfrm>
            <a:off x="751220" y="1093444"/>
            <a:ext cx="5515332" cy="1779991"/>
          </a:xfrm>
          <a:prstGeom prst="rect">
            <a:avLst/>
          </a:prstGeom>
        </p:spPr>
      </p:pic>
      <p:graphicFrame>
        <p:nvGraphicFramePr>
          <p:cNvPr id="23" name="Tableau 10">
            <a:extLst>
              <a:ext uri="{FF2B5EF4-FFF2-40B4-BE49-F238E27FC236}">
                <a16:creationId xmlns:a16="http://schemas.microsoft.com/office/drawing/2014/main" id="{04FC3BD1-8F70-13D1-4D11-9783409AEE48}"/>
              </a:ext>
            </a:extLst>
          </p:cNvPr>
          <p:cNvGraphicFramePr>
            <a:graphicFrameLocks noGrp="1"/>
          </p:cNvGraphicFramePr>
          <p:nvPr>
            <p:custDataLst>
              <p:tags r:id="rId5"/>
            </p:custDataLst>
            <p:extLst>
              <p:ext uri="{D42A27DB-BD31-4B8C-83A1-F6EECF244321}">
                <p14:modId xmlns:p14="http://schemas.microsoft.com/office/powerpoint/2010/main" val="816947867"/>
              </p:ext>
            </p:extLst>
          </p:nvPr>
        </p:nvGraphicFramePr>
        <p:xfrm>
          <a:off x="916335" y="1126839"/>
          <a:ext cx="5185101" cy="1737360"/>
        </p:xfrm>
        <a:graphic>
          <a:graphicData uri="http://schemas.openxmlformats.org/drawingml/2006/table">
            <a:tbl>
              <a:tblPr firstRow="1" bandRow="1">
                <a:tableStyleId>{5C22544A-7EE6-4342-B048-85BDC9FD1C3A}</a:tableStyleId>
              </a:tblPr>
              <a:tblGrid>
                <a:gridCol w="5185101">
                  <a:extLst>
                    <a:ext uri="{9D8B030D-6E8A-4147-A177-3AD203B41FA5}">
                      <a16:colId xmlns:a16="http://schemas.microsoft.com/office/drawing/2014/main" val="456168772"/>
                    </a:ext>
                  </a:extLst>
                </a:gridCol>
              </a:tblGrid>
              <a:tr h="252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1" i="0" dirty="0" err="1">
                          <a:solidFill>
                            <a:schemeClr val="tx2"/>
                          </a:solidFill>
                          <a:latin typeface="Acumin Pro Black" panose="020B0504020202020204" pitchFamily="34" charset="77"/>
                        </a:rPr>
                        <a:t>With</a:t>
                      </a:r>
                      <a:r>
                        <a:rPr lang="fr-FR" sz="1800" b="1" i="0" dirty="0">
                          <a:solidFill>
                            <a:schemeClr val="tx2"/>
                          </a:solidFill>
                          <a:latin typeface="Acumin Pro Black" panose="020B0504020202020204" pitchFamily="34" charset="77"/>
                        </a:rPr>
                        <a:t> AFM</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486083"/>
                  </a:ext>
                </a:extLst>
              </a:tr>
              <a:tr h="252784">
                <a:tc>
                  <a:txBody>
                    <a:bodyPr/>
                    <a:lstStyle/>
                    <a:p>
                      <a:pPr marL="171450" indent="-171450">
                        <a:buFont typeface="Acumin Pro Light" panose="020B0404020202020204" pitchFamily="34" charset="77"/>
                        <a:buChar char="→"/>
                      </a:pPr>
                      <a:r>
                        <a:rPr lang="en-US" sz="1800" dirty="0">
                          <a:solidFill>
                            <a:schemeClr val="tx2"/>
                          </a:solidFill>
                          <a:latin typeface="Acumin Pro" panose="020B0504020202020204" pitchFamily="34" charset="77"/>
                        </a:rPr>
                        <a:t>Individual, family, couples or groups.</a:t>
                      </a:r>
                      <a:endParaRPr lang="fr-FR" sz="1800" dirty="0">
                        <a:solidFill>
                          <a:schemeClr val="tx2"/>
                        </a:solidFill>
                        <a:latin typeface="Acumin Pro" panose="020B0504020202020204" pitchFamily="34" charset="77"/>
                      </a:endParaRP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70418"/>
                  </a:ext>
                </a:extLst>
              </a:tr>
              <a:tr h="252784">
                <a:tc>
                  <a:txBody>
                    <a:bodyPr/>
                    <a:lstStyle/>
                    <a:p>
                      <a:pPr marL="171450" indent="-171450">
                        <a:buFont typeface="Acumin Pro Light" panose="020B0404020202020204" pitchFamily="34" charset="77"/>
                        <a:buChar char="→"/>
                      </a:pPr>
                      <a:r>
                        <a:rPr lang="en-US" sz="1800" dirty="0">
                          <a:solidFill>
                            <a:schemeClr val="tx2"/>
                          </a:solidFill>
                          <a:latin typeface="Acumin Pro" panose="020B0504020202020204" pitchFamily="34" charset="77"/>
                        </a:rPr>
                        <a:t>Allows to initiate the discussion and to inform.</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889655"/>
                  </a:ext>
                </a:extLst>
              </a:tr>
              <a:tr h="442372">
                <a:tc>
                  <a:txBody>
                    <a:bodyPr/>
                    <a:lstStyle/>
                    <a:p>
                      <a:pPr marL="171450" indent="-171450">
                        <a:buFont typeface="Acumin Pro Light" panose="020B0404020202020204" pitchFamily="34" charset="77"/>
                        <a:buChar char="→"/>
                      </a:pPr>
                      <a:r>
                        <a:rPr lang="en-US" sz="1800" dirty="0">
                          <a:solidFill>
                            <a:schemeClr val="tx2"/>
                          </a:solidFill>
                          <a:latin typeface="Acumin Pro" panose="020B0504020202020204" pitchFamily="34" charset="77"/>
                        </a:rPr>
                        <a:t>To be handed out so that people can look at them at home and access the resources. </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1753576"/>
                  </a:ext>
                </a:extLst>
              </a:tr>
            </a:tbl>
          </a:graphicData>
        </a:graphic>
      </p:graphicFrame>
      <p:pic>
        <p:nvPicPr>
          <p:cNvPr id="24" name="Graphique 23">
            <a:extLst>
              <a:ext uri="{FF2B5EF4-FFF2-40B4-BE49-F238E27FC236}">
                <a16:creationId xmlns:a16="http://schemas.microsoft.com/office/drawing/2014/main" id="{CB8F4AF5-0476-27F5-C86D-87381984BE07}"/>
              </a:ext>
            </a:extLst>
          </p:cNvPr>
          <p:cNvPicPr>
            <a:picLocks noChangeAspect="1"/>
          </p:cNvPicPr>
          <p:nvPr>
            <p:custDataLst>
              <p:tags r:id="rId6"/>
            </p:custDataLst>
          </p:nvPr>
        </p:nvPicPr>
        <p:blipFill>
          <a:blip r:embed="rId15">
            <a:extLst>
              <a:ext uri="{96DAC541-7B7A-43D3-8B79-37D633B846F1}">
                <asvg:svgBlip xmlns:asvg="http://schemas.microsoft.com/office/drawing/2016/SVG/main" r:embed="rId16"/>
              </a:ext>
            </a:extLst>
          </a:blip>
          <a:stretch>
            <a:fillRect/>
          </a:stretch>
        </p:blipFill>
        <p:spPr>
          <a:xfrm>
            <a:off x="131607" y="2948980"/>
            <a:ext cx="3857650" cy="1675815"/>
          </a:xfrm>
          <a:prstGeom prst="rect">
            <a:avLst/>
          </a:prstGeom>
        </p:spPr>
      </p:pic>
      <p:graphicFrame>
        <p:nvGraphicFramePr>
          <p:cNvPr id="26" name="Tableau 10">
            <a:extLst>
              <a:ext uri="{FF2B5EF4-FFF2-40B4-BE49-F238E27FC236}">
                <a16:creationId xmlns:a16="http://schemas.microsoft.com/office/drawing/2014/main" id="{4C48DF51-9724-FEEC-7FEA-0CAE98964E93}"/>
              </a:ext>
            </a:extLst>
          </p:cNvPr>
          <p:cNvGraphicFramePr>
            <a:graphicFrameLocks noGrp="1"/>
          </p:cNvGraphicFramePr>
          <p:nvPr>
            <p:custDataLst>
              <p:tags r:id="rId7"/>
            </p:custDataLst>
            <p:extLst>
              <p:ext uri="{D42A27DB-BD31-4B8C-83A1-F6EECF244321}">
                <p14:modId xmlns:p14="http://schemas.microsoft.com/office/powerpoint/2010/main" val="2596297499"/>
              </p:ext>
            </p:extLst>
          </p:nvPr>
        </p:nvGraphicFramePr>
        <p:xfrm>
          <a:off x="222836" y="2960403"/>
          <a:ext cx="3684132" cy="1645920"/>
        </p:xfrm>
        <a:graphic>
          <a:graphicData uri="http://schemas.openxmlformats.org/drawingml/2006/table">
            <a:tbl>
              <a:tblPr firstRow="1" bandRow="1">
                <a:tableStyleId>{5C22544A-7EE6-4342-B048-85BDC9FD1C3A}</a:tableStyleId>
              </a:tblPr>
              <a:tblGrid>
                <a:gridCol w="3684132">
                  <a:extLst>
                    <a:ext uri="{9D8B030D-6E8A-4147-A177-3AD203B41FA5}">
                      <a16:colId xmlns:a16="http://schemas.microsoft.com/office/drawing/2014/main" val="456168772"/>
                    </a:ext>
                  </a:extLst>
                </a:gridCol>
              </a:tblGrid>
              <a:tr h="2010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2"/>
                          </a:solidFill>
                          <a:latin typeface="Acumin Pro Black" panose="020B0504020202020204" pitchFamily="34" charset="77"/>
                        </a:rPr>
                        <a:t>With the loved one</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486083"/>
                  </a:ext>
                </a:extLst>
              </a:tr>
              <a:tr h="351918">
                <a:tc>
                  <a:txBody>
                    <a:bodyPr/>
                    <a:lstStyle/>
                    <a:p>
                      <a:pPr marL="171450" indent="-171450">
                        <a:buFont typeface="Acumin Pro Light" panose="020B0404020202020204" pitchFamily="34" charset="77"/>
                        <a:buChar char="→"/>
                      </a:pPr>
                      <a:r>
                        <a:rPr lang="en-US" sz="1800" dirty="0">
                          <a:solidFill>
                            <a:schemeClr val="tx2"/>
                          </a:solidFill>
                          <a:latin typeface="Acumin Pro" panose="020B0504020202020204" pitchFamily="34" charset="77"/>
                        </a:rPr>
                        <a:t>Discuss how their situation may affect those around them. </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70418"/>
                  </a:ext>
                </a:extLst>
              </a:tr>
              <a:tr h="351918">
                <a:tc>
                  <a:txBody>
                    <a:bodyPr/>
                    <a:lstStyle/>
                    <a:p>
                      <a:pPr marL="171450" indent="-171450">
                        <a:buFont typeface="Acumin Pro Light" panose="020B0404020202020204" pitchFamily="34" charset="77"/>
                        <a:buChar char="→"/>
                      </a:pPr>
                      <a:r>
                        <a:rPr lang="en-US" sz="1800" dirty="0">
                          <a:solidFill>
                            <a:schemeClr val="tx2"/>
                          </a:solidFill>
                          <a:latin typeface="Acumin Pro" panose="020B0504020202020204" pitchFamily="34" charset="77"/>
                        </a:rPr>
                        <a:t>Encourage them to give the cards to their family and friends. </a:t>
                      </a:r>
                    </a:p>
                  </a:txBody>
                  <a:tcPr anchor="ctr">
                    <a:lnL w="12700" cmpd="sng">
                      <a:noFill/>
                    </a:lnL>
                    <a:lnR w="12700" cmpd="sng">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889655"/>
                  </a:ext>
                </a:extLst>
              </a:tr>
            </a:tbl>
          </a:graphicData>
        </a:graphic>
      </p:graphicFrame>
      <p:graphicFrame>
        <p:nvGraphicFramePr>
          <p:cNvPr id="27" name="Tableau 10">
            <a:extLst>
              <a:ext uri="{FF2B5EF4-FFF2-40B4-BE49-F238E27FC236}">
                <a16:creationId xmlns:a16="http://schemas.microsoft.com/office/drawing/2014/main" id="{5E138409-C29D-3A42-0782-53F5308EB25C}"/>
              </a:ext>
            </a:extLst>
          </p:cNvPr>
          <p:cNvGraphicFramePr>
            <a:graphicFrameLocks noGrp="1"/>
          </p:cNvGraphicFramePr>
          <p:nvPr>
            <p:custDataLst>
              <p:tags r:id="rId8"/>
            </p:custDataLst>
            <p:extLst>
              <p:ext uri="{D42A27DB-BD31-4B8C-83A1-F6EECF244321}">
                <p14:modId xmlns:p14="http://schemas.microsoft.com/office/powerpoint/2010/main" val="4112381785"/>
              </p:ext>
            </p:extLst>
          </p:nvPr>
        </p:nvGraphicFramePr>
        <p:xfrm>
          <a:off x="4173962" y="2960403"/>
          <a:ext cx="4725706" cy="1645920"/>
        </p:xfrm>
        <a:graphic>
          <a:graphicData uri="http://schemas.openxmlformats.org/drawingml/2006/table">
            <a:tbl>
              <a:tblPr firstRow="1" bandRow="1">
                <a:tableStyleId>{5C22544A-7EE6-4342-B048-85BDC9FD1C3A}</a:tableStyleId>
              </a:tblPr>
              <a:tblGrid>
                <a:gridCol w="4725706">
                  <a:extLst>
                    <a:ext uri="{9D8B030D-6E8A-4147-A177-3AD203B41FA5}">
                      <a16:colId xmlns:a16="http://schemas.microsoft.com/office/drawing/2014/main" val="456168772"/>
                    </a:ext>
                  </a:extLst>
                </a:gridCol>
              </a:tblGrid>
              <a:tr h="2601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tx2"/>
                          </a:solidFill>
                          <a:latin typeface="Acumin Pro Black" panose="020B0504020202020204" pitchFamily="34" charset="77"/>
                        </a:rPr>
                        <a:t>With other members of the community</a:t>
                      </a:r>
                    </a:p>
                  </a:txBody>
                  <a:tcPr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5486083"/>
                  </a:ext>
                </a:extLst>
              </a:tr>
              <a:tr h="455289">
                <a:tc>
                  <a:txBody>
                    <a:bodyPr/>
                    <a:lstStyle/>
                    <a:p>
                      <a:pPr marL="171450" indent="-171450">
                        <a:buFont typeface="Acumin Pro Light" panose="020B0404020202020204" pitchFamily="34" charset="77"/>
                        <a:buChar char="→"/>
                      </a:pPr>
                      <a:r>
                        <a:rPr lang="en-US" sz="1800" dirty="0">
                          <a:solidFill>
                            <a:schemeClr val="tx2"/>
                          </a:solidFill>
                          <a:latin typeface="Acumin Pro" panose="020B0504020202020204" pitchFamily="34" charset="77"/>
                        </a:rPr>
                        <a:t>Share on social media, in the newspaper, on the radio, or during thematic weeks. </a:t>
                      </a:r>
                    </a:p>
                  </a:txBody>
                  <a:tcPr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1970418"/>
                  </a:ext>
                </a:extLst>
              </a:tr>
              <a:tr h="455289">
                <a:tc>
                  <a:txBody>
                    <a:bodyPr/>
                    <a:lstStyle/>
                    <a:p>
                      <a:pPr marL="171450" indent="-171450">
                        <a:buFont typeface="Acumin Pro Light" panose="020B0404020202020204" pitchFamily="34" charset="77"/>
                        <a:buChar char="→"/>
                      </a:pPr>
                      <a:r>
                        <a:rPr lang="en-US" sz="1800" dirty="0">
                          <a:solidFill>
                            <a:schemeClr val="tx2"/>
                          </a:solidFill>
                          <a:latin typeface="Acumin Pro" panose="020B0504020202020204" pitchFamily="34" charset="77"/>
                        </a:rPr>
                        <a:t>Leave printed copies in strategic areas (e.g., waiting room).</a:t>
                      </a:r>
                    </a:p>
                  </a:txBody>
                  <a:tcPr anchor="ctr">
                    <a:lnL w="12700" cmpd="sng">
                      <a:noFill/>
                    </a:lnL>
                    <a:lnR w="12700" cmpd="sng">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889655"/>
                  </a:ext>
                </a:extLst>
              </a:tr>
            </a:tbl>
          </a:graphicData>
        </a:graphic>
      </p:graphicFrame>
      <p:sp>
        <p:nvSpPr>
          <p:cNvPr id="28" name="Espace réservé du pied de page 4">
            <a:extLst>
              <a:ext uri="{FF2B5EF4-FFF2-40B4-BE49-F238E27FC236}">
                <a16:creationId xmlns:a16="http://schemas.microsoft.com/office/drawing/2014/main" id="{B7CEBE7F-B00E-FF19-4A14-D41D3ADFB55B}"/>
              </a:ext>
            </a:extLst>
          </p:cNvPr>
          <p:cNvSpPr>
            <a:spLocks noGrp="1"/>
          </p:cNvSpPr>
          <p:nvPr>
            <p:ph type="ftr" sz="quarter" idx="3"/>
            <p:custDataLst>
              <p:tags r:id="rId9"/>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29" name="object 113">
            <a:extLst>
              <a:ext uri="{FF2B5EF4-FFF2-40B4-BE49-F238E27FC236}">
                <a16:creationId xmlns:a16="http://schemas.microsoft.com/office/drawing/2014/main" id="{4A807D25-D43B-0BE3-2B21-1B9EF2C5D2EB}"/>
              </a:ext>
            </a:extLst>
          </p:cNvPr>
          <p:cNvPicPr/>
          <p:nvPr>
            <p:custDataLst>
              <p:tags r:id="rId10"/>
            </p:custDataLst>
          </p:nvPr>
        </p:nvPicPr>
        <p:blipFill>
          <a:blip r:embed="rId17" cstate="print"/>
          <a:stretch>
            <a:fillRect/>
          </a:stretch>
        </p:blipFill>
        <p:spPr>
          <a:xfrm>
            <a:off x="7110726" y="4762831"/>
            <a:ext cx="354611" cy="277046"/>
          </a:xfrm>
          <a:prstGeom prst="rect">
            <a:avLst/>
          </a:prstGeom>
        </p:spPr>
      </p:pic>
      <p:sp>
        <p:nvSpPr>
          <p:cNvPr id="30" name="Corde 29">
            <a:extLst>
              <a:ext uri="{FF2B5EF4-FFF2-40B4-BE49-F238E27FC236}">
                <a16:creationId xmlns:a16="http://schemas.microsoft.com/office/drawing/2014/main" id="{D8F3AD31-3885-70E4-0D85-C39E8D4C08C9}"/>
              </a:ext>
            </a:extLst>
          </p:cNvPr>
          <p:cNvSpPr/>
          <p:nvPr>
            <p:custDataLst>
              <p:tags r:id="rId11"/>
            </p:custDataLst>
          </p:nvPr>
        </p:nvSpPr>
        <p:spPr>
          <a:xfrm>
            <a:off x="6719812" y="1303485"/>
            <a:ext cx="1914141" cy="1926354"/>
          </a:xfrm>
          <a:prstGeom prst="chord">
            <a:avLst>
              <a:gd name="adj1" fmla="val 9774372"/>
              <a:gd name="adj2" fmla="val 1007390"/>
            </a:avLst>
          </a:prstGeom>
          <a:solidFill>
            <a:srgbClr val="CCC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D41FBACB-F310-9D6D-8FAB-AC43A57636AD}"/>
              </a:ext>
            </a:extLst>
          </p:cNvPr>
          <p:cNvPicPr>
            <a:picLocks noChangeAspect="1"/>
          </p:cNvPicPr>
          <p:nvPr>
            <p:custDataLst>
              <p:tags r:id="rId12"/>
            </p:custDataLst>
          </p:nvPr>
        </p:nvPicPr>
        <p:blipFill>
          <a:blip r:embed="rId18"/>
          <a:stretch>
            <a:fillRect/>
          </a:stretch>
        </p:blipFill>
        <p:spPr>
          <a:xfrm>
            <a:off x="6688467" y="1171309"/>
            <a:ext cx="1704313" cy="1316969"/>
          </a:xfrm>
          <a:prstGeom prst="rect">
            <a:avLst/>
          </a:prstGeom>
        </p:spPr>
      </p:pic>
    </p:spTree>
    <p:extLst>
      <p:ext uri="{BB962C8B-B14F-4D97-AF65-F5344CB8AC3E}">
        <p14:creationId xmlns:p14="http://schemas.microsoft.com/office/powerpoint/2010/main" val="326472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A16CF-140A-2E15-4403-54D9BD4218A6}"/>
              </a:ext>
            </a:extLst>
          </p:cNvPr>
          <p:cNvSpPr>
            <a:spLocks noGrp="1"/>
          </p:cNvSpPr>
          <p:nvPr>
            <p:ph type="title"/>
            <p:custDataLst>
              <p:tags r:id="rId1"/>
            </p:custDataLst>
          </p:nvPr>
        </p:nvSpPr>
        <p:spPr>
          <a:xfrm>
            <a:off x="1" y="0"/>
            <a:ext cx="2445025" cy="5143500"/>
          </a:xfrm>
        </p:spPr>
        <p:txBody>
          <a:bodyPr vert="wordArtVert"/>
          <a:lstStyle/>
          <a:p>
            <a:r>
              <a:rPr lang="fr-FR" dirty="0"/>
              <a:t>Conclusion</a:t>
            </a:r>
          </a:p>
        </p:txBody>
      </p:sp>
      <p:sp>
        <p:nvSpPr>
          <p:cNvPr id="9" name="Espace réservé du texte 2">
            <a:extLst>
              <a:ext uri="{FF2B5EF4-FFF2-40B4-BE49-F238E27FC236}">
                <a16:creationId xmlns:a16="http://schemas.microsoft.com/office/drawing/2014/main" id="{80A9FCD4-9387-2618-FEFB-C756C50A08AF}"/>
              </a:ext>
            </a:extLst>
          </p:cNvPr>
          <p:cNvSpPr txBox="1">
            <a:spLocks/>
          </p:cNvSpPr>
          <p:nvPr>
            <p:custDataLst>
              <p:tags r:id="rId2"/>
            </p:custDataLst>
          </p:nvPr>
        </p:nvSpPr>
        <p:spPr>
          <a:xfrm>
            <a:off x="2853191" y="831273"/>
            <a:ext cx="4439042" cy="3517207"/>
          </a:xfrm>
          <a:prstGeom prst="rect">
            <a:avLst/>
          </a:prstGeom>
        </p:spPr>
        <p:txBody>
          <a:bodyPr vert="horz" lIns="0" tIns="0" rIns="0" bIns="0" rtlCol="0">
            <a:normAutofit/>
          </a:bodyPr>
          <a:lstStyle>
            <a:lvl1pPr marL="0" indent="0" algn="l" defTabSz="914400" rtl="0" eaLnBrk="1" latinLnBrk="0" hangingPunct="1">
              <a:lnSpc>
                <a:spcPct val="100000"/>
              </a:lnSpc>
              <a:spcBef>
                <a:spcPts val="800"/>
              </a:spcBef>
              <a:spcAft>
                <a:spcPts val="400"/>
              </a:spcAft>
              <a:buFont typeface="Arial" panose="020B0604020202020204" pitchFamily="34" charset="0"/>
              <a:buNone/>
              <a:defRPr sz="1600" b="1" i="0" kern="1200" cap="none" baseline="0">
                <a:solidFill>
                  <a:schemeClr val="accent2"/>
                </a:solidFill>
                <a:latin typeface="Acumin Pro Black" panose="020B0504020202020204" pitchFamily="34" charset="77"/>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i="0" kern="1200" cap="none" baseline="0">
                <a:solidFill>
                  <a:schemeClr val="tx2"/>
                </a:solidFill>
                <a:latin typeface="Acumin Pro" panose="020B0504020202020204" pitchFamily="34" charset="77"/>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b="0" i="0" kern="1200">
                <a:solidFill>
                  <a:schemeClr val="tx2"/>
                </a:solidFill>
                <a:latin typeface="Acumin Pro" panose="020B0504020202020204" pitchFamily="34" charset="77"/>
                <a:ea typeface="+mn-ea"/>
                <a:cs typeface="+mn-cs"/>
              </a:defRPr>
            </a:lvl3pPr>
            <a:lvl4pPr marL="357188" indent="-179388" algn="l" defTabSz="914400" rtl="0" eaLnBrk="1" latinLnBrk="0" hangingPunct="1">
              <a:lnSpc>
                <a:spcPct val="100000"/>
              </a:lnSpc>
              <a:spcBef>
                <a:spcPts val="0"/>
              </a:spcBef>
              <a:spcAft>
                <a:spcPts val="400"/>
              </a:spcAft>
              <a:buClrTx/>
              <a:buFont typeface="Acumin Pro" panose="020B0504020202020204" pitchFamily="34" charset="77"/>
              <a:buChar char="→"/>
              <a:tabLst/>
              <a:defRPr sz="950" b="0" i="0" kern="1200">
                <a:solidFill>
                  <a:schemeClr val="tx2"/>
                </a:solidFill>
                <a:latin typeface="Acumin Pro" panose="020B0504020202020204" pitchFamily="34" charset="77"/>
                <a:ea typeface="+mn-ea"/>
                <a:cs typeface="+mn-cs"/>
              </a:defRPr>
            </a:lvl4pPr>
            <a:lvl5pPr marL="444500" indent="-87313" algn="l" defTabSz="914400" rtl="0" eaLnBrk="1" latinLnBrk="0" hangingPunct="1">
              <a:lnSpc>
                <a:spcPct val="100000"/>
              </a:lnSpc>
              <a:spcBef>
                <a:spcPts val="0"/>
              </a:spcBef>
              <a:spcAft>
                <a:spcPts val="400"/>
              </a:spcAft>
              <a:buClrTx/>
              <a:buSzPct val="90000"/>
              <a:buFont typeface="Arial" panose="020B0604020202020204" pitchFamily="34" charset="0"/>
              <a:buChar char="•"/>
              <a:tabLst/>
              <a:defRPr sz="950" b="0" i="0" kern="1200">
                <a:solidFill>
                  <a:schemeClr val="tx2"/>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2800" lvl="3" indent="-172800">
              <a:spcAft>
                <a:spcPts val="0"/>
              </a:spcAft>
            </a:pPr>
            <a:endParaRPr lang="en-US" sz="1800" dirty="0"/>
          </a:p>
        </p:txBody>
      </p:sp>
      <p:sp>
        <p:nvSpPr>
          <p:cNvPr id="10" name="Espace réservé du numéro de diapositive 3">
            <a:extLst>
              <a:ext uri="{FF2B5EF4-FFF2-40B4-BE49-F238E27FC236}">
                <a16:creationId xmlns:a16="http://schemas.microsoft.com/office/drawing/2014/main" id="{160FC57D-AFDB-E939-5898-94126864133E}"/>
              </a:ext>
            </a:extLst>
          </p:cNvPr>
          <p:cNvSpPr>
            <a:spLocks noGrp="1"/>
          </p:cNvSpPr>
          <p:nvPr>
            <p:ph type="sldNum" sz="quarter" idx="4"/>
            <p:custDataLst>
              <p:tags r:id="rId3"/>
            </p:custDataLst>
          </p:nvPr>
        </p:nvSpPr>
        <p:spPr>
          <a:xfrm>
            <a:off x="8720603" y="4784355"/>
            <a:ext cx="268658" cy="274637"/>
          </a:xfrm>
        </p:spPr>
        <p:txBody>
          <a:bodyPr/>
          <a:lstStyle/>
          <a:p>
            <a:fld id="{90149EF1-AEE0-784F-97AF-D5D139534CF0}" type="slidenum">
              <a:rPr lang="fr-FR" smtClean="0"/>
              <a:pPr/>
              <a:t>25</a:t>
            </a:fld>
            <a:endParaRPr lang="fr-FR" dirty="0"/>
          </a:p>
        </p:txBody>
      </p:sp>
      <p:sp>
        <p:nvSpPr>
          <p:cNvPr id="11" name="Corde 10">
            <a:extLst>
              <a:ext uri="{FF2B5EF4-FFF2-40B4-BE49-F238E27FC236}">
                <a16:creationId xmlns:a16="http://schemas.microsoft.com/office/drawing/2014/main" id="{2581923C-76AD-8B39-D389-F560A5869DFB}"/>
              </a:ext>
            </a:extLst>
          </p:cNvPr>
          <p:cNvSpPr/>
          <p:nvPr>
            <p:custDataLst>
              <p:tags r:id="rId4"/>
            </p:custDataLst>
          </p:nvPr>
        </p:nvSpPr>
        <p:spPr>
          <a:xfrm>
            <a:off x="2133600" y="2987040"/>
            <a:ext cx="3171734" cy="3420801"/>
          </a:xfrm>
          <a:prstGeom prst="chord">
            <a:avLst>
              <a:gd name="adj1" fmla="val 9774372"/>
              <a:gd name="adj2" fmla="val 1007390"/>
            </a:avLst>
          </a:prstGeom>
          <a:solidFill>
            <a:srgbClr val="E4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B2E46862-8A48-C8A7-A8DD-213F385D1790}"/>
              </a:ext>
            </a:extLst>
          </p:cNvPr>
          <p:cNvPicPr>
            <a:picLocks noChangeAspect="1"/>
          </p:cNvPicPr>
          <p:nvPr>
            <p:custDataLst>
              <p:tags r:id="rId5"/>
            </p:custDataLst>
          </p:nvPr>
        </p:nvPicPr>
        <p:blipFill>
          <a:blip r:embed="rId10"/>
          <a:stretch>
            <a:fillRect/>
          </a:stretch>
        </p:blipFill>
        <p:spPr>
          <a:xfrm>
            <a:off x="2255520" y="2933634"/>
            <a:ext cx="2933785" cy="2267015"/>
          </a:xfrm>
          <a:prstGeom prst="rect">
            <a:avLst/>
          </a:prstGeom>
        </p:spPr>
      </p:pic>
      <p:sp>
        <p:nvSpPr>
          <p:cNvPr id="13" name="Espace réservé du pied de page 4">
            <a:extLst>
              <a:ext uri="{FF2B5EF4-FFF2-40B4-BE49-F238E27FC236}">
                <a16:creationId xmlns:a16="http://schemas.microsoft.com/office/drawing/2014/main" id="{D20AE288-32AC-155F-1F45-101977B0460E}"/>
              </a:ext>
            </a:extLst>
          </p:cNvPr>
          <p:cNvSpPr>
            <a:spLocks noGrp="1"/>
          </p:cNvSpPr>
          <p:nvPr>
            <p:ph type="ftr" sz="quarter" idx="3"/>
            <p:custDataLst>
              <p:tags r:id="rId6"/>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4" name="object 113">
            <a:extLst>
              <a:ext uri="{FF2B5EF4-FFF2-40B4-BE49-F238E27FC236}">
                <a16:creationId xmlns:a16="http://schemas.microsoft.com/office/drawing/2014/main" id="{89E061F1-2154-D395-D0E1-D5621EA51F9C}"/>
              </a:ext>
            </a:extLst>
          </p:cNvPr>
          <p:cNvPicPr/>
          <p:nvPr>
            <p:custDataLst>
              <p:tags r:id="rId7"/>
            </p:custDataLst>
          </p:nvPr>
        </p:nvPicPr>
        <p:blipFill>
          <a:blip r:embed="rId11" cstate="print"/>
          <a:stretch>
            <a:fillRect/>
          </a:stretch>
        </p:blipFill>
        <p:spPr>
          <a:xfrm>
            <a:off x="7110726" y="4762831"/>
            <a:ext cx="354611" cy="277046"/>
          </a:xfrm>
          <a:prstGeom prst="rect">
            <a:avLst/>
          </a:prstGeom>
        </p:spPr>
      </p:pic>
      <p:sp>
        <p:nvSpPr>
          <p:cNvPr id="4" name="ZoneTexte 3">
            <a:extLst>
              <a:ext uri="{FF2B5EF4-FFF2-40B4-BE49-F238E27FC236}">
                <a16:creationId xmlns:a16="http://schemas.microsoft.com/office/drawing/2014/main" id="{13C823C0-36AA-4692-932F-1179A4A406B9}"/>
              </a:ext>
            </a:extLst>
          </p:cNvPr>
          <p:cNvSpPr txBox="1"/>
          <p:nvPr/>
        </p:nvSpPr>
        <p:spPr>
          <a:xfrm>
            <a:off x="2853191" y="831273"/>
            <a:ext cx="5867412"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2"/>
                </a:solidFill>
                <a:latin typeface="Acumin Pro" panose="020B0504020202020204" pitchFamily="34" charset="77"/>
              </a:rPr>
              <a:t>Next step : Evaluate the tool</a:t>
            </a:r>
          </a:p>
          <a:p>
            <a:pPr marL="285750" indent="-285750">
              <a:buFont typeface="Arial" panose="020B0604020202020204" pitchFamily="34" charset="0"/>
              <a:buChar char="•"/>
            </a:pPr>
            <a:r>
              <a:rPr lang="en-US" sz="2400" dirty="0">
                <a:solidFill>
                  <a:schemeClr val="tx2"/>
                </a:solidFill>
                <a:latin typeface="Acumin Pro" panose="020B0504020202020204" pitchFamily="34" charset="77"/>
              </a:rPr>
              <a:t>Implementation in more communities and organizations </a:t>
            </a:r>
          </a:p>
          <a:p>
            <a:pPr marL="285750" indent="-285750">
              <a:buFont typeface="Arial" panose="020B0604020202020204" pitchFamily="34" charset="0"/>
              <a:buChar char="•"/>
            </a:pPr>
            <a:r>
              <a:rPr lang="en-US" sz="2400" dirty="0">
                <a:solidFill>
                  <a:schemeClr val="tx2"/>
                </a:solidFill>
                <a:latin typeface="Acumin Pro" panose="020B0504020202020204" pitchFamily="34" charset="77"/>
              </a:rPr>
              <a:t>Indigenous and non-indigenous</a:t>
            </a:r>
            <a:endParaRPr lang="fr-FR" sz="2400" dirty="0">
              <a:solidFill>
                <a:schemeClr val="tx2"/>
              </a:solidFill>
              <a:latin typeface="Acumin Pro" panose="020B0504020202020204" pitchFamily="34" charset="77"/>
            </a:endParaRPr>
          </a:p>
        </p:txBody>
      </p:sp>
    </p:spTree>
    <p:extLst>
      <p:ext uri="{BB962C8B-B14F-4D97-AF65-F5344CB8AC3E}">
        <p14:creationId xmlns:p14="http://schemas.microsoft.com/office/powerpoint/2010/main" val="119445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A16CF-140A-2E15-4403-54D9BD4218A6}"/>
              </a:ext>
            </a:extLst>
          </p:cNvPr>
          <p:cNvSpPr>
            <a:spLocks noGrp="1"/>
          </p:cNvSpPr>
          <p:nvPr>
            <p:ph type="title"/>
            <p:custDataLst>
              <p:tags r:id="rId1"/>
            </p:custDataLst>
          </p:nvPr>
        </p:nvSpPr>
        <p:spPr/>
        <p:txBody>
          <a:bodyPr/>
          <a:lstStyle/>
          <a:p>
            <a:r>
              <a:rPr lang="fr-FR" dirty="0" err="1"/>
              <a:t>Where</a:t>
            </a:r>
            <a:r>
              <a:rPr lang="fr-FR" dirty="0"/>
              <a:t> to </a:t>
            </a:r>
            <a:r>
              <a:rPr lang="fr-FR" dirty="0" err="1"/>
              <a:t>Get</a:t>
            </a:r>
            <a:r>
              <a:rPr lang="fr-FR" dirty="0"/>
              <a:t> the Tool?</a:t>
            </a:r>
          </a:p>
        </p:txBody>
      </p:sp>
      <p:sp>
        <p:nvSpPr>
          <p:cNvPr id="9" name="Espace réservé du texte 2">
            <a:extLst>
              <a:ext uri="{FF2B5EF4-FFF2-40B4-BE49-F238E27FC236}">
                <a16:creationId xmlns:a16="http://schemas.microsoft.com/office/drawing/2014/main" id="{80A9FCD4-9387-2618-FEFB-C756C50A08AF}"/>
              </a:ext>
            </a:extLst>
          </p:cNvPr>
          <p:cNvSpPr txBox="1">
            <a:spLocks/>
          </p:cNvSpPr>
          <p:nvPr>
            <p:custDataLst>
              <p:tags r:id="rId2"/>
            </p:custDataLst>
          </p:nvPr>
        </p:nvSpPr>
        <p:spPr>
          <a:xfrm>
            <a:off x="2853191" y="831273"/>
            <a:ext cx="4439042" cy="3517207"/>
          </a:xfrm>
          <a:prstGeom prst="rect">
            <a:avLst/>
          </a:prstGeom>
        </p:spPr>
        <p:txBody>
          <a:bodyPr vert="horz" lIns="0" tIns="0" rIns="0" bIns="0" rtlCol="0">
            <a:normAutofit/>
          </a:bodyPr>
          <a:lstStyle>
            <a:lvl1pPr marL="0" indent="0" algn="l" defTabSz="914400" rtl="0" eaLnBrk="1" latinLnBrk="0" hangingPunct="1">
              <a:lnSpc>
                <a:spcPct val="100000"/>
              </a:lnSpc>
              <a:spcBef>
                <a:spcPts val="800"/>
              </a:spcBef>
              <a:spcAft>
                <a:spcPts val="400"/>
              </a:spcAft>
              <a:buFont typeface="Arial" panose="020B0604020202020204" pitchFamily="34" charset="0"/>
              <a:buNone/>
              <a:defRPr sz="1600" b="1" i="0" kern="1200" cap="none" baseline="0">
                <a:solidFill>
                  <a:schemeClr val="accent2"/>
                </a:solidFill>
                <a:latin typeface="Acumin Pro Black" panose="020B0504020202020204" pitchFamily="34" charset="77"/>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i="0" kern="1200" cap="none" baseline="0">
                <a:solidFill>
                  <a:schemeClr val="tx2"/>
                </a:solidFill>
                <a:latin typeface="Acumin Pro" panose="020B0504020202020204" pitchFamily="34" charset="77"/>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b="0" i="0" kern="1200">
                <a:solidFill>
                  <a:schemeClr val="tx2"/>
                </a:solidFill>
                <a:latin typeface="Acumin Pro" panose="020B0504020202020204" pitchFamily="34" charset="77"/>
                <a:ea typeface="+mn-ea"/>
                <a:cs typeface="+mn-cs"/>
              </a:defRPr>
            </a:lvl3pPr>
            <a:lvl4pPr marL="357188" indent="-179388" algn="l" defTabSz="914400" rtl="0" eaLnBrk="1" latinLnBrk="0" hangingPunct="1">
              <a:lnSpc>
                <a:spcPct val="100000"/>
              </a:lnSpc>
              <a:spcBef>
                <a:spcPts val="0"/>
              </a:spcBef>
              <a:spcAft>
                <a:spcPts val="400"/>
              </a:spcAft>
              <a:buClrTx/>
              <a:buFont typeface="Acumin Pro" panose="020B0504020202020204" pitchFamily="34" charset="77"/>
              <a:buChar char="→"/>
              <a:tabLst/>
              <a:defRPr sz="950" b="0" i="0" kern="1200">
                <a:solidFill>
                  <a:schemeClr val="tx2"/>
                </a:solidFill>
                <a:latin typeface="Acumin Pro" panose="020B0504020202020204" pitchFamily="34" charset="77"/>
                <a:ea typeface="+mn-ea"/>
                <a:cs typeface="+mn-cs"/>
              </a:defRPr>
            </a:lvl4pPr>
            <a:lvl5pPr marL="444500" indent="-87313" algn="l" defTabSz="914400" rtl="0" eaLnBrk="1" latinLnBrk="0" hangingPunct="1">
              <a:lnSpc>
                <a:spcPct val="100000"/>
              </a:lnSpc>
              <a:spcBef>
                <a:spcPts val="0"/>
              </a:spcBef>
              <a:spcAft>
                <a:spcPts val="400"/>
              </a:spcAft>
              <a:buClrTx/>
              <a:buSzPct val="90000"/>
              <a:buFont typeface="Arial" panose="020B0604020202020204" pitchFamily="34" charset="0"/>
              <a:buChar char="•"/>
              <a:tabLst/>
              <a:defRPr sz="950" b="0" i="0" kern="1200">
                <a:solidFill>
                  <a:schemeClr val="tx2"/>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2800" lvl="3" indent="-172800">
              <a:spcAft>
                <a:spcPts val="0"/>
              </a:spcAft>
            </a:pPr>
            <a:r>
              <a:rPr lang="en-US" sz="1800" dirty="0"/>
              <a:t>Printable and audio versions of the cards are available in the section “Entourage” of the RISQ website: </a:t>
            </a:r>
            <a:br>
              <a:rPr lang="en-US" sz="1800" dirty="0"/>
            </a:br>
            <a:r>
              <a:rPr lang="en-US" sz="1800" dirty="0">
                <a:hlinkClick r:id="rId10"/>
              </a:rPr>
              <a:t>www.risqtoxico.ca</a:t>
            </a:r>
            <a:r>
              <a:rPr lang="en-US" sz="1800" dirty="0"/>
              <a:t>  </a:t>
            </a:r>
          </a:p>
          <a:p>
            <a:pPr marL="0" lvl="3" indent="0">
              <a:spcAft>
                <a:spcPts val="0"/>
              </a:spcAft>
              <a:buNone/>
            </a:pPr>
            <a:endParaRPr lang="en-US" sz="1800" dirty="0"/>
          </a:p>
          <a:p>
            <a:pPr marL="172800" lvl="3" indent="-172800">
              <a:spcAft>
                <a:spcPts val="0"/>
              </a:spcAft>
            </a:pPr>
            <a:r>
              <a:rPr lang="en-US" sz="1800" dirty="0"/>
              <a:t>Questions/information: </a:t>
            </a:r>
            <a:br>
              <a:rPr lang="en-US" sz="1800" dirty="0"/>
            </a:br>
            <a:r>
              <a:rPr lang="en-US" sz="1800" dirty="0">
                <a:hlinkClick r:id="rId11"/>
              </a:rPr>
              <a:t>Chantal.Plourde@uqtr.ca</a:t>
            </a:r>
            <a:r>
              <a:rPr lang="en-US" sz="1800" dirty="0"/>
              <a:t>   </a:t>
            </a:r>
            <a:br>
              <a:rPr lang="en-US" sz="1800" dirty="0"/>
            </a:br>
            <a:r>
              <a:rPr lang="en-US" sz="1800" dirty="0"/>
              <a:t> </a:t>
            </a:r>
          </a:p>
        </p:txBody>
      </p:sp>
      <p:sp>
        <p:nvSpPr>
          <p:cNvPr id="10" name="Espace réservé du numéro de diapositive 3">
            <a:extLst>
              <a:ext uri="{FF2B5EF4-FFF2-40B4-BE49-F238E27FC236}">
                <a16:creationId xmlns:a16="http://schemas.microsoft.com/office/drawing/2014/main" id="{160FC57D-AFDB-E939-5898-94126864133E}"/>
              </a:ext>
            </a:extLst>
          </p:cNvPr>
          <p:cNvSpPr>
            <a:spLocks noGrp="1"/>
          </p:cNvSpPr>
          <p:nvPr>
            <p:ph type="sldNum" sz="quarter" idx="4"/>
            <p:custDataLst>
              <p:tags r:id="rId3"/>
            </p:custDataLst>
          </p:nvPr>
        </p:nvSpPr>
        <p:spPr>
          <a:xfrm>
            <a:off x="8720603" y="4784355"/>
            <a:ext cx="268658" cy="274637"/>
          </a:xfrm>
        </p:spPr>
        <p:txBody>
          <a:bodyPr/>
          <a:lstStyle/>
          <a:p>
            <a:fld id="{90149EF1-AEE0-784F-97AF-D5D139534CF0}" type="slidenum">
              <a:rPr lang="fr-FR" smtClean="0"/>
              <a:pPr/>
              <a:t>26</a:t>
            </a:fld>
            <a:endParaRPr lang="fr-FR" dirty="0"/>
          </a:p>
        </p:txBody>
      </p:sp>
      <p:sp>
        <p:nvSpPr>
          <p:cNvPr id="11" name="Corde 10">
            <a:extLst>
              <a:ext uri="{FF2B5EF4-FFF2-40B4-BE49-F238E27FC236}">
                <a16:creationId xmlns:a16="http://schemas.microsoft.com/office/drawing/2014/main" id="{2581923C-76AD-8B39-D389-F560A5869DFB}"/>
              </a:ext>
            </a:extLst>
          </p:cNvPr>
          <p:cNvSpPr/>
          <p:nvPr>
            <p:custDataLst>
              <p:tags r:id="rId4"/>
            </p:custDataLst>
          </p:nvPr>
        </p:nvSpPr>
        <p:spPr>
          <a:xfrm>
            <a:off x="2133600" y="2987040"/>
            <a:ext cx="3171734" cy="3420801"/>
          </a:xfrm>
          <a:prstGeom prst="chord">
            <a:avLst>
              <a:gd name="adj1" fmla="val 9774372"/>
              <a:gd name="adj2" fmla="val 1007390"/>
            </a:avLst>
          </a:prstGeom>
          <a:solidFill>
            <a:srgbClr val="E4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B2E46862-8A48-C8A7-A8DD-213F385D1790}"/>
              </a:ext>
            </a:extLst>
          </p:cNvPr>
          <p:cNvPicPr>
            <a:picLocks noChangeAspect="1"/>
          </p:cNvPicPr>
          <p:nvPr>
            <p:custDataLst>
              <p:tags r:id="rId5"/>
            </p:custDataLst>
          </p:nvPr>
        </p:nvPicPr>
        <p:blipFill>
          <a:blip r:embed="rId12"/>
          <a:stretch>
            <a:fillRect/>
          </a:stretch>
        </p:blipFill>
        <p:spPr>
          <a:xfrm>
            <a:off x="2255520" y="2933634"/>
            <a:ext cx="2933785" cy="2267015"/>
          </a:xfrm>
          <a:prstGeom prst="rect">
            <a:avLst/>
          </a:prstGeom>
        </p:spPr>
      </p:pic>
      <p:sp>
        <p:nvSpPr>
          <p:cNvPr id="13" name="Espace réservé du pied de page 4">
            <a:extLst>
              <a:ext uri="{FF2B5EF4-FFF2-40B4-BE49-F238E27FC236}">
                <a16:creationId xmlns:a16="http://schemas.microsoft.com/office/drawing/2014/main" id="{D20AE288-32AC-155F-1F45-101977B0460E}"/>
              </a:ext>
            </a:extLst>
          </p:cNvPr>
          <p:cNvSpPr>
            <a:spLocks noGrp="1"/>
          </p:cNvSpPr>
          <p:nvPr>
            <p:ph type="ftr" sz="quarter" idx="3"/>
            <p:custDataLst>
              <p:tags r:id="rId6"/>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4" name="object 113">
            <a:extLst>
              <a:ext uri="{FF2B5EF4-FFF2-40B4-BE49-F238E27FC236}">
                <a16:creationId xmlns:a16="http://schemas.microsoft.com/office/drawing/2014/main" id="{89E061F1-2154-D395-D0E1-D5621EA51F9C}"/>
              </a:ext>
            </a:extLst>
          </p:cNvPr>
          <p:cNvPicPr/>
          <p:nvPr>
            <p:custDataLst>
              <p:tags r:id="rId7"/>
            </p:custDataLst>
          </p:nvPr>
        </p:nvPicPr>
        <p:blipFill>
          <a:blip r:embed="rId13" cstate="print"/>
          <a:stretch>
            <a:fillRect/>
          </a:stretch>
        </p:blipFill>
        <p:spPr>
          <a:xfrm>
            <a:off x="7110726" y="4762831"/>
            <a:ext cx="354611" cy="277046"/>
          </a:xfrm>
          <a:prstGeom prst="rect">
            <a:avLst/>
          </a:prstGeom>
        </p:spPr>
      </p:pic>
    </p:spTree>
    <p:extLst>
      <p:ext uri="{BB962C8B-B14F-4D97-AF65-F5344CB8AC3E}">
        <p14:creationId xmlns:p14="http://schemas.microsoft.com/office/powerpoint/2010/main" val="387686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EDE51B-3D7C-A589-60E4-995E3ED7E294}"/>
              </a:ext>
            </a:extLst>
          </p:cNvPr>
          <p:cNvSpPr>
            <a:spLocks noGrp="1"/>
          </p:cNvSpPr>
          <p:nvPr>
            <p:ph type="title"/>
            <p:custDataLst>
              <p:tags r:id="rId1"/>
            </p:custDataLst>
          </p:nvPr>
        </p:nvSpPr>
        <p:spPr/>
        <p:txBody>
          <a:bodyPr/>
          <a:lstStyle/>
          <a:p>
            <a:r>
              <a:rPr lang="fr-FR" dirty="0" err="1"/>
              <a:t>References</a:t>
            </a:r>
            <a:endParaRPr lang="fr-FR" dirty="0"/>
          </a:p>
        </p:txBody>
      </p:sp>
      <p:sp>
        <p:nvSpPr>
          <p:cNvPr id="3" name="Espace réservé du numéro de diapositive 2">
            <a:extLst>
              <a:ext uri="{FF2B5EF4-FFF2-40B4-BE49-F238E27FC236}">
                <a16:creationId xmlns:a16="http://schemas.microsoft.com/office/drawing/2014/main" id="{3018EAE1-3DB9-C576-E70C-7473A337549C}"/>
              </a:ext>
            </a:extLst>
          </p:cNvPr>
          <p:cNvSpPr>
            <a:spLocks noGrp="1"/>
          </p:cNvSpPr>
          <p:nvPr>
            <p:ph type="sldNum" sz="quarter" idx="4"/>
            <p:custDataLst>
              <p:tags r:id="rId2"/>
            </p:custDataLst>
          </p:nvPr>
        </p:nvSpPr>
        <p:spPr/>
        <p:txBody>
          <a:bodyPr/>
          <a:lstStyle/>
          <a:p>
            <a:fld id="{90149EF1-AEE0-784F-97AF-D5D139534CF0}" type="slidenum">
              <a:rPr lang="fr-FR" smtClean="0"/>
              <a:pPr/>
              <a:t>27</a:t>
            </a:fld>
            <a:endParaRPr lang="fr-FR" dirty="0"/>
          </a:p>
        </p:txBody>
      </p:sp>
      <p:sp>
        <p:nvSpPr>
          <p:cNvPr id="6" name="Espace réservé du texte 2">
            <a:extLst>
              <a:ext uri="{FF2B5EF4-FFF2-40B4-BE49-F238E27FC236}">
                <a16:creationId xmlns:a16="http://schemas.microsoft.com/office/drawing/2014/main" id="{CDEECAB0-D97D-3019-D93A-6C3B389D4088}"/>
              </a:ext>
            </a:extLst>
          </p:cNvPr>
          <p:cNvSpPr>
            <a:spLocks noGrp="1"/>
          </p:cNvSpPr>
          <p:nvPr>
            <p:ph type="body" sz="quarter" idx="12"/>
            <p:custDataLst>
              <p:tags r:id="rId3"/>
            </p:custDataLst>
          </p:nvPr>
        </p:nvSpPr>
        <p:spPr>
          <a:xfrm>
            <a:off x="482600" y="1274619"/>
            <a:ext cx="8178800" cy="3411682"/>
          </a:xfrm>
        </p:spPr>
        <p:txBody>
          <a:bodyPr>
            <a:noAutofit/>
          </a:bodyPr>
          <a:lstStyle/>
          <a:p>
            <a:pPr>
              <a:spcBef>
                <a:spcPts val="0"/>
              </a:spcBef>
              <a:spcAft>
                <a:spcPts val="600"/>
              </a:spcAft>
            </a:pPr>
            <a:r>
              <a:rPr lang="fr-CA" sz="1400" b="0" dirty="0">
                <a:solidFill>
                  <a:srgbClr val="2B516A"/>
                </a:solidFill>
                <a:effectLst/>
                <a:latin typeface="Acumin Pro" panose="020B0504020202020204" pitchFamily="34" charset="0"/>
                <a:ea typeface="Calibri" panose="020F0502020204030204" pitchFamily="34" charset="0"/>
                <a:cs typeface="Arial" panose="020B0604020202020204" pitchFamily="34" charset="0"/>
              </a:rPr>
              <a:t>Braun, V. &amp; Clarke, V. (2006). </a:t>
            </a:r>
            <a:r>
              <a:rPr lang="en-CA" sz="1400" b="0" dirty="0">
                <a:solidFill>
                  <a:srgbClr val="2B516A"/>
                </a:solidFill>
                <a:effectLst/>
                <a:latin typeface="Acumin Pro" panose="020B0504020202020204" pitchFamily="34" charset="0"/>
                <a:ea typeface="Calibri" panose="020F0502020204030204" pitchFamily="34" charset="0"/>
                <a:cs typeface="Arial" panose="020B0604020202020204" pitchFamily="34" charset="0"/>
              </a:rPr>
              <a:t>Using thematic analysis in psychology. </a:t>
            </a:r>
            <a:r>
              <a:rPr lang="en-CA" sz="1400" b="0" i="1" dirty="0">
                <a:solidFill>
                  <a:srgbClr val="2B516A"/>
                </a:solidFill>
                <a:effectLst/>
                <a:latin typeface="Acumin Pro" panose="020B0504020202020204" pitchFamily="34" charset="0"/>
                <a:ea typeface="Calibri" panose="020F0502020204030204" pitchFamily="34" charset="0"/>
                <a:cs typeface="Arial" panose="020B0604020202020204" pitchFamily="34" charset="0"/>
              </a:rPr>
              <a:t>Qualitative Research in Psychology</a:t>
            </a:r>
            <a:r>
              <a:rPr lang="en-CA" sz="1400" b="0" dirty="0">
                <a:solidFill>
                  <a:srgbClr val="2B516A"/>
                </a:solidFill>
                <a:effectLst/>
                <a:latin typeface="Acumin Pro" panose="020B0504020202020204" pitchFamily="34" charset="0"/>
                <a:ea typeface="Calibri" panose="020F0502020204030204" pitchFamily="34" charset="0"/>
                <a:cs typeface="Arial" panose="020B0604020202020204" pitchFamily="34" charset="0"/>
              </a:rPr>
              <a:t>, </a:t>
            </a:r>
            <a:r>
              <a:rPr lang="en-CA" sz="1400" b="0" i="1" dirty="0">
                <a:solidFill>
                  <a:srgbClr val="2B516A"/>
                </a:solidFill>
                <a:effectLst/>
                <a:latin typeface="Acumin Pro" panose="020B0504020202020204" pitchFamily="34" charset="0"/>
                <a:ea typeface="Calibri" panose="020F0502020204030204" pitchFamily="34" charset="0"/>
                <a:cs typeface="Arial" panose="020B0604020202020204" pitchFamily="34" charset="0"/>
              </a:rPr>
              <a:t>3</a:t>
            </a:r>
            <a:r>
              <a:rPr lang="en-CA" sz="1400" b="0" dirty="0">
                <a:solidFill>
                  <a:srgbClr val="2B516A"/>
                </a:solidFill>
                <a:effectLst/>
                <a:latin typeface="Acumin Pro" panose="020B0504020202020204" pitchFamily="34" charset="0"/>
                <a:ea typeface="Calibri" panose="020F0502020204030204" pitchFamily="34" charset="0"/>
                <a:cs typeface="Arial" panose="020B0604020202020204" pitchFamily="34" charset="0"/>
              </a:rPr>
              <a:t>(2), 77‑101. </a:t>
            </a:r>
            <a:r>
              <a:rPr lang="en-CA" sz="1400" b="0" dirty="0">
                <a:solidFill>
                  <a:srgbClr val="2B516A"/>
                </a:solidFill>
                <a:effectLst/>
                <a:latin typeface="Acumin Pro" panose="020B0504020202020204" pitchFamily="34" charset="0"/>
                <a:ea typeface="Calibri" panose="020F0502020204030204" pitchFamily="34" charset="0"/>
                <a:cs typeface="Arial" panose="020B0604020202020204" pitchFamily="34" charset="0"/>
                <a:hlinkClick r:id="rId8"/>
              </a:rPr>
              <a:t>https://doi.org/10.1191/1478088706qp063oa</a:t>
            </a:r>
            <a:r>
              <a:rPr lang="en-CA" sz="1400" b="0" dirty="0">
                <a:solidFill>
                  <a:srgbClr val="2B516A"/>
                </a:solidFill>
                <a:effectLst/>
                <a:latin typeface="Acumin Pro" panose="020B0504020202020204" pitchFamily="34" charset="0"/>
                <a:ea typeface="Calibri" panose="020F0502020204030204" pitchFamily="34" charset="0"/>
                <a:cs typeface="Arial" panose="020B0604020202020204" pitchFamily="34" charset="0"/>
              </a:rPr>
              <a:t> </a:t>
            </a:r>
            <a:endParaRPr lang="en-CA" sz="1400" b="0" dirty="0">
              <a:solidFill>
                <a:srgbClr val="2B516A"/>
              </a:solidFill>
              <a:effectLst/>
              <a:latin typeface="Acumin Pro" panose="020B050402020202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Gendera</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S., Treloar, C., Reilly, R., Conigrave, K. M., Butt, J., Roe, Y. &amp; Ward, J. (2022). « Even though you hate everything that’s going on, you know they are safer at home »: The role of Aboriginal and Torres Strait Islander families in methamphetamine use harm reduction and their own support needs.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Drug and alcohol review</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41</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(6), 1428</a:t>
            </a:r>
            <a:r>
              <a:rPr lang="en-CA" sz="1400" b="0" dirty="0">
                <a:solidFill>
                  <a:srgbClr val="375E78"/>
                </a:solidFill>
                <a:effectLst/>
                <a:latin typeface="Acumin Pro" panose="020B0504020202020204" pitchFamily="34" charset="0"/>
                <a:ea typeface="Calibri" panose="020F0502020204030204" pitchFamily="34" charset="0"/>
                <a:cs typeface="Cambria Math" panose="02040503050406030204" pitchFamily="18" charset="0"/>
              </a:rPr>
              <a:t>‑</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1439. </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hlinkClick r:id="rId9"/>
              </a:rPr>
              <a:t>https://doi.org/10.1111/dar.13481</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endPar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MacKinnon, S. (dir.). (2018).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Practising Community-Based Participatory Research: Stories of Engagement, Empowerment, and Mobilization</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Purich</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Books.</a:t>
            </a:r>
            <a:endPar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Orford, J. (2017). How does the common core to the harm experienced by affected family members vary by relationship, social and cultural factors?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Drugs: Education, Prevention &amp; Policy</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24</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(1), 9</a:t>
            </a:r>
            <a:r>
              <a:rPr lang="en-CA" sz="1400" b="0" dirty="0">
                <a:solidFill>
                  <a:srgbClr val="375E78"/>
                </a:solidFill>
                <a:effectLst/>
                <a:latin typeface="Acumin Pro" panose="020B0504020202020204" pitchFamily="34" charset="0"/>
                <a:ea typeface="Calibri" panose="020F0502020204030204" pitchFamily="34" charset="0"/>
                <a:cs typeface="Cambria Math" panose="02040503050406030204" pitchFamily="18" charset="0"/>
              </a:rPr>
              <a:t>‑</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16. </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hlinkClick r:id="rId10"/>
              </a:rPr>
              <a:t>https://doi.org/10.1080/09687637.2016.1189876</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endPar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Orford, J., </a:t>
            </a: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Natera</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G., </a:t>
            </a: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Copello</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 Atkinson, C., Mora, J., Velleman, R., Crundall, I., </a:t>
            </a: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Tiburcio</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M., Templeton, L. &amp; Walley, G. (2005).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Coping with Alcohol and Drug Problems: The Experiences of Family Members in Three Contrasting Cultures</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Routledge. </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hlinkClick r:id="rId11"/>
              </a:rPr>
              <a:t>https://doi.org/10.4324/9780203759608</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p>
        </p:txBody>
      </p:sp>
      <p:sp>
        <p:nvSpPr>
          <p:cNvPr id="5" name="Espace réservé du pied de page 4">
            <a:extLst>
              <a:ext uri="{FF2B5EF4-FFF2-40B4-BE49-F238E27FC236}">
                <a16:creationId xmlns:a16="http://schemas.microsoft.com/office/drawing/2014/main" id="{F6BDF0FC-4DB6-FA45-4B95-20783877276A}"/>
              </a:ext>
            </a:extLst>
          </p:cNvPr>
          <p:cNvSpPr>
            <a:spLocks noGrp="1"/>
          </p:cNvSpPr>
          <p:nvPr>
            <p:ph type="ftr" sz="quarter" idx="3"/>
            <p:custDataLst>
              <p:tags r:id="rId4"/>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7" name="object 113">
            <a:extLst>
              <a:ext uri="{FF2B5EF4-FFF2-40B4-BE49-F238E27FC236}">
                <a16:creationId xmlns:a16="http://schemas.microsoft.com/office/drawing/2014/main" id="{D3A94063-1059-5311-EF2C-93F8245F03E0}"/>
              </a:ext>
            </a:extLst>
          </p:cNvPr>
          <p:cNvPicPr/>
          <p:nvPr>
            <p:custDataLst>
              <p:tags r:id="rId5"/>
            </p:custDataLst>
          </p:nvPr>
        </p:nvPicPr>
        <p:blipFill>
          <a:blip r:embed="rId12" cstate="print"/>
          <a:stretch>
            <a:fillRect/>
          </a:stretch>
        </p:blipFill>
        <p:spPr>
          <a:xfrm>
            <a:off x="7110726" y="4762831"/>
            <a:ext cx="354611" cy="277046"/>
          </a:xfrm>
          <a:prstGeom prst="rect">
            <a:avLst/>
          </a:prstGeom>
        </p:spPr>
      </p:pic>
    </p:spTree>
    <p:extLst>
      <p:ext uri="{BB962C8B-B14F-4D97-AF65-F5344CB8AC3E}">
        <p14:creationId xmlns:p14="http://schemas.microsoft.com/office/powerpoint/2010/main" val="404621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EDE51B-3D7C-A589-60E4-995E3ED7E294}"/>
              </a:ext>
            </a:extLst>
          </p:cNvPr>
          <p:cNvSpPr>
            <a:spLocks noGrp="1"/>
          </p:cNvSpPr>
          <p:nvPr>
            <p:ph type="title"/>
            <p:custDataLst>
              <p:tags r:id="rId1"/>
            </p:custDataLst>
          </p:nvPr>
        </p:nvSpPr>
        <p:spPr/>
        <p:txBody>
          <a:bodyPr/>
          <a:lstStyle/>
          <a:p>
            <a:r>
              <a:rPr lang="fr-FR" dirty="0" err="1"/>
              <a:t>References</a:t>
            </a:r>
            <a:endParaRPr lang="fr-FR" dirty="0"/>
          </a:p>
        </p:txBody>
      </p:sp>
      <p:sp>
        <p:nvSpPr>
          <p:cNvPr id="3" name="Espace réservé du numéro de diapositive 2">
            <a:extLst>
              <a:ext uri="{FF2B5EF4-FFF2-40B4-BE49-F238E27FC236}">
                <a16:creationId xmlns:a16="http://schemas.microsoft.com/office/drawing/2014/main" id="{3018EAE1-3DB9-C576-E70C-7473A337549C}"/>
              </a:ext>
            </a:extLst>
          </p:cNvPr>
          <p:cNvSpPr>
            <a:spLocks noGrp="1"/>
          </p:cNvSpPr>
          <p:nvPr>
            <p:ph type="sldNum" sz="quarter" idx="4"/>
            <p:custDataLst>
              <p:tags r:id="rId2"/>
            </p:custDataLst>
          </p:nvPr>
        </p:nvSpPr>
        <p:spPr/>
        <p:txBody>
          <a:bodyPr/>
          <a:lstStyle/>
          <a:p>
            <a:fld id="{90149EF1-AEE0-784F-97AF-D5D139534CF0}" type="slidenum">
              <a:rPr lang="fr-FR" smtClean="0"/>
              <a:pPr/>
              <a:t>28</a:t>
            </a:fld>
            <a:endParaRPr lang="fr-FR" dirty="0"/>
          </a:p>
        </p:txBody>
      </p:sp>
      <p:sp>
        <p:nvSpPr>
          <p:cNvPr id="6" name="Espace réservé du texte 2">
            <a:extLst>
              <a:ext uri="{FF2B5EF4-FFF2-40B4-BE49-F238E27FC236}">
                <a16:creationId xmlns:a16="http://schemas.microsoft.com/office/drawing/2014/main" id="{CDEECAB0-D97D-3019-D93A-6C3B389D4088}"/>
              </a:ext>
            </a:extLst>
          </p:cNvPr>
          <p:cNvSpPr>
            <a:spLocks noGrp="1"/>
          </p:cNvSpPr>
          <p:nvPr>
            <p:ph type="body" sz="quarter" idx="12"/>
            <p:custDataLst>
              <p:tags r:id="rId3"/>
            </p:custDataLst>
          </p:nvPr>
        </p:nvSpPr>
        <p:spPr>
          <a:xfrm>
            <a:off x="482600" y="1034473"/>
            <a:ext cx="8178800" cy="3651827"/>
          </a:xfrm>
        </p:spPr>
        <p:txBody>
          <a:bodyPr>
            <a:noAutofit/>
          </a:bodyPr>
          <a:lstStyle/>
          <a:p>
            <a:pPr>
              <a:spcBef>
                <a:spcPts val="0"/>
              </a:spcBef>
              <a:spcAft>
                <a:spcPts val="600"/>
              </a:spcAft>
            </a:pP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Orford, J., </a:t>
            </a:r>
            <a:r>
              <a:rPr lang="fr-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Velleman</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R., </a:t>
            </a:r>
            <a:r>
              <a:rPr lang="fr-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Copello</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 </a:t>
            </a:r>
            <a:r>
              <a:rPr lang="fr-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Templeton</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L. </a:t>
            </a:r>
            <a:r>
              <a:rPr lang="fr-CA" sz="1400" b="0" dirty="0">
                <a:solidFill>
                  <a:srgbClr val="375E78"/>
                </a:solidFill>
                <a:latin typeface="Acumin Pro" panose="020B0504020202020204" pitchFamily="34" charset="0"/>
                <a:ea typeface="Calibri" panose="020F0502020204030204" pitchFamily="34" charset="0"/>
                <a:cs typeface="Times New Roman" panose="02020603050405020304" pitchFamily="18" charset="0"/>
              </a:rPr>
              <a:t>&amp;</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fr-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Ibanga</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 (2010). </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The experiences of affected family members: A summary of two decades of qualitative research.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Drugs: Education, Prevention and Policy</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17</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(sup1), 44</a:t>
            </a:r>
            <a:r>
              <a:rPr lang="en-CA" sz="1400" b="0" dirty="0">
                <a:solidFill>
                  <a:srgbClr val="375E78"/>
                </a:solidFill>
                <a:effectLst/>
                <a:latin typeface="Acumin Pro" panose="020B0504020202020204" pitchFamily="34" charset="0"/>
                <a:ea typeface="Calibri" panose="020F0502020204030204" pitchFamily="34" charset="0"/>
                <a:cs typeface="Cambria Math" panose="02040503050406030204" pitchFamily="18" charset="0"/>
              </a:rPr>
              <a:t>‑</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62. </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hlinkClick r:id="rId8"/>
              </a:rPr>
              <a:t>https://doi.org/10.3109/09687637.2010.514192</a:t>
            </a:r>
            <a:endPar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Orford, J., Velleman, R., </a:t>
            </a: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Natera</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G., Templeton, L. </a:t>
            </a:r>
            <a:r>
              <a:rPr lang="en-CA" sz="1400" b="0" dirty="0">
                <a:solidFill>
                  <a:srgbClr val="375E78"/>
                </a:solidFill>
                <a:latin typeface="Acumin Pro" panose="020B0504020202020204" pitchFamily="34" charset="0"/>
                <a:ea typeface="Calibri" panose="020F0502020204030204" pitchFamily="34" charset="0"/>
                <a:cs typeface="Times New Roman" panose="02020603050405020304" pitchFamily="18" charset="0"/>
              </a:rPr>
              <a:t>&amp;</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Copello</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 (2013). Addiction in the family is a major but neglected contributor to the global burden of adult ill-health.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Social Science &amp; Medicine</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78</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70</a:t>
            </a:r>
            <a:r>
              <a:rPr lang="en-CA" sz="1400" b="0" dirty="0">
                <a:solidFill>
                  <a:srgbClr val="375E78"/>
                </a:solidFill>
                <a:effectLst/>
                <a:latin typeface="Acumin Pro" panose="020B0504020202020204" pitchFamily="34" charset="0"/>
                <a:ea typeface="Calibri" panose="020F0502020204030204" pitchFamily="34" charset="0"/>
                <a:cs typeface="Cambria Math" panose="02040503050406030204" pitchFamily="18" charset="0"/>
              </a:rPr>
              <a:t>‑</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77. </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hlinkClick r:id="rId9"/>
              </a:rPr>
              <a:t>https://doi.org/10.1016/j.socscimed.2012.11.036</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p>
          <a:p>
            <a:pPr>
              <a:spcBef>
                <a:spcPts val="0"/>
              </a:spcBef>
              <a:spcAft>
                <a:spcPts val="600"/>
              </a:spcAft>
            </a:pPr>
            <a:r>
              <a:rPr lang="en-US"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Rushton, C., Kelly, P. J., Raftery, D., Beck, A. </a:t>
            </a:r>
            <a:r>
              <a:rPr lang="en-US" sz="1400" b="0" dirty="0">
                <a:solidFill>
                  <a:srgbClr val="375E78"/>
                </a:solidFill>
                <a:latin typeface="Acumin Pro" panose="020B0504020202020204" pitchFamily="34" charset="0"/>
                <a:ea typeface="Calibri" panose="020F0502020204030204" pitchFamily="34" charset="0"/>
                <a:cs typeface="Times New Roman" panose="02020603050405020304" pitchFamily="18" charset="0"/>
              </a:rPr>
              <a:t>&amp;</a:t>
            </a:r>
            <a:r>
              <a:rPr lang="en-US"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en-US"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Larance</a:t>
            </a:r>
            <a:r>
              <a:rPr lang="en-US"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B. (2023). The effectiveness of psychosocial interventions for family members impacted by another’s substance use: A systematic review and meta-analysis. Drug and Alcohol Review, 42(4), 960‑977. </a:t>
            </a:r>
            <a:r>
              <a:rPr lang="en-US"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hlinkClick r:id="rId10"/>
              </a:rPr>
              <a:t>https://doi.org/10.1111/dar.13607</a:t>
            </a:r>
            <a:r>
              <a:rPr lang="en-US"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endPar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Tanner, B., George, N., Brubacher, L. J., Morton Ninomiya, M. E., Peach, L., </a:t>
            </a: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Bernards</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S., Linklater, R., George, J. </a:t>
            </a:r>
            <a:r>
              <a:rPr lang="en-CA" sz="1400" b="0" dirty="0">
                <a:solidFill>
                  <a:srgbClr val="375E78"/>
                </a:solidFill>
                <a:latin typeface="Acumin Pro" panose="020B0504020202020204" pitchFamily="34" charset="0"/>
                <a:ea typeface="Calibri" panose="020F0502020204030204" pitchFamily="34" charset="0"/>
                <a:cs typeface="Times New Roman" panose="02020603050405020304" pitchFamily="18" charset="0"/>
              </a:rPr>
              <a:t>&amp; </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Wells, S. (2022). Navigating Paths to Wellness: A Strengths-Based Photovoice Study Conducted with One First Nation in Southern Ontario, Canada.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International journal of environmental research and public health</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en-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19</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(17). </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hlinkClick r:id="rId11"/>
              </a:rPr>
              <a:t>https://doi.org/10.3390/ijerph191710979</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endPar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endParaRPr>
          </a:p>
          <a:p>
            <a:pPr>
              <a:spcBef>
                <a:spcPts val="0"/>
              </a:spcBef>
              <a:spcAft>
                <a:spcPts val="600"/>
              </a:spcAft>
            </a:pP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Whiteside, M., MacLean, S., </a:t>
            </a: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Callinan</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S., Marshall, P., Nolan, S. </a:t>
            </a:r>
            <a:r>
              <a:rPr lang="en-CA" sz="1400" b="0" dirty="0">
                <a:solidFill>
                  <a:srgbClr val="375E78"/>
                </a:solidFill>
                <a:latin typeface="Acumin Pro" panose="020B0504020202020204" pitchFamily="34" charset="0"/>
                <a:ea typeface="Calibri" panose="020F0502020204030204" pitchFamily="34" charset="0"/>
                <a:cs typeface="Times New Roman" panose="02020603050405020304" pitchFamily="18" charset="0"/>
              </a:rPr>
              <a:t>&amp;</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en-CA" sz="1400" b="0"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Tsey</a:t>
            </a:r>
            <a:r>
              <a:rPr lang="en-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K. (2018). Acceptability of an Aboriginal Wellbeing Intervention for Supporters of People Using Methamphetamines. </a:t>
            </a:r>
            <a:r>
              <a:rPr lang="fr-CA" sz="1400" b="0" i="1" dirty="0" err="1">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Australian</a:t>
            </a:r>
            <a:r>
              <a:rPr lang="fr-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Social Work</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r>
              <a:rPr lang="fr-CA" sz="1400" b="0" i="1"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71</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(3), 358</a:t>
            </a:r>
            <a:r>
              <a:rPr lang="fr-CA" sz="1400" b="0" dirty="0">
                <a:solidFill>
                  <a:srgbClr val="375E78"/>
                </a:solidFill>
                <a:effectLst/>
                <a:latin typeface="Acumin Pro" panose="020B0504020202020204" pitchFamily="34" charset="0"/>
                <a:ea typeface="Calibri" panose="020F0502020204030204" pitchFamily="34" charset="0"/>
                <a:cs typeface="Cambria Math" panose="02040503050406030204" pitchFamily="18" charset="0"/>
              </a:rPr>
              <a:t>‑</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366. </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hlinkClick r:id="rId12"/>
              </a:rPr>
              <a:t>https://doi.org/10.1080/0312407X.2018.1473455</a:t>
            </a:r>
            <a:r>
              <a:rPr lang="fr-CA" sz="1400" b="0" dirty="0">
                <a:solidFill>
                  <a:srgbClr val="375E78"/>
                </a:solidFill>
                <a:effectLst/>
                <a:latin typeface="Acumin Pro" panose="020B0504020202020204" pitchFamily="34" charset="0"/>
                <a:ea typeface="Calibri" panose="020F0502020204030204" pitchFamily="34" charset="0"/>
                <a:cs typeface="Times New Roman" panose="02020603050405020304" pitchFamily="18" charset="0"/>
              </a:rPr>
              <a:t> </a:t>
            </a:r>
          </a:p>
        </p:txBody>
      </p:sp>
      <p:sp>
        <p:nvSpPr>
          <p:cNvPr id="5" name="Espace réservé du pied de page 4">
            <a:extLst>
              <a:ext uri="{FF2B5EF4-FFF2-40B4-BE49-F238E27FC236}">
                <a16:creationId xmlns:a16="http://schemas.microsoft.com/office/drawing/2014/main" id="{F6BDF0FC-4DB6-FA45-4B95-20783877276A}"/>
              </a:ext>
            </a:extLst>
          </p:cNvPr>
          <p:cNvSpPr>
            <a:spLocks noGrp="1"/>
          </p:cNvSpPr>
          <p:nvPr>
            <p:ph type="ftr" sz="quarter" idx="3"/>
            <p:custDataLst>
              <p:tags r:id="rId4"/>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7" name="object 113">
            <a:extLst>
              <a:ext uri="{FF2B5EF4-FFF2-40B4-BE49-F238E27FC236}">
                <a16:creationId xmlns:a16="http://schemas.microsoft.com/office/drawing/2014/main" id="{D3A94063-1059-5311-EF2C-93F8245F03E0}"/>
              </a:ext>
            </a:extLst>
          </p:cNvPr>
          <p:cNvPicPr/>
          <p:nvPr>
            <p:custDataLst>
              <p:tags r:id="rId5"/>
            </p:custDataLst>
          </p:nvPr>
        </p:nvPicPr>
        <p:blipFill>
          <a:blip r:embed="rId13" cstate="print"/>
          <a:stretch>
            <a:fillRect/>
          </a:stretch>
        </p:blipFill>
        <p:spPr>
          <a:xfrm>
            <a:off x="7110726" y="4762831"/>
            <a:ext cx="354611" cy="277046"/>
          </a:xfrm>
          <a:prstGeom prst="rect">
            <a:avLst/>
          </a:prstGeom>
        </p:spPr>
      </p:pic>
    </p:spTree>
    <p:extLst>
      <p:ext uri="{BB962C8B-B14F-4D97-AF65-F5344CB8AC3E}">
        <p14:creationId xmlns:p14="http://schemas.microsoft.com/office/powerpoint/2010/main" val="421619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que 18">
            <a:extLst>
              <a:ext uri="{FF2B5EF4-FFF2-40B4-BE49-F238E27FC236}">
                <a16:creationId xmlns:a16="http://schemas.microsoft.com/office/drawing/2014/main" id="{53A8EEC8-5A06-CDAC-88BA-996294EF1193}"/>
              </a:ext>
            </a:extLst>
          </p:cNvPr>
          <p:cNvPicPr>
            <a:picLocks noChangeAspect="1"/>
          </p:cNvPicPr>
          <p:nvPr>
            <p:custDataLst>
              <p:tags r:id="rId1"/>
            </p:custDataLst>
          </p:nvPr>
        </p:nvPicPr>
        <p:blipFill>
          <a:blip r:embed="rId19">
            <a:extLst>
              <a:ext uri="{96DAC541-7B7A-43D3-8B79-37D633B846F1}">
                <asvg:svgBlip xmlns:asvg="http://schemas.microsoft.com/office/drawing/2016/SVG/main" r:embed="rId20"/>
              </a:ext>
            </a:extLst>
          </a:blip>
          <a:stretch>
            <a:fillRect/>
          </a:stretch>
        </p:blipFill>
        <p:spPr>
          <a:xfrm>
            <a:off x="0" y="342874"/>
            <a:ext cx="9144000" cy="538865"/>
          </a:xfrm>
          <a:prstGeom prst="rect">
            <a:avLst/>
          </a:prstGeom>
        </p:spPr>
      </p:pic>
      <p:sp>
        <p:nvSpPr>
          <p:cNvPr id="20" name="Titre 1">
            <a:extLst>
              <a:ext uri="{FF2B5EF4-FFF2-40B4-BE49-F238E27FC236}">
                <a16:creationId xmlns:a16="http://schemas.microsoft.com/office/drawing/2014/main" id="{7030C27F-EB82-530C-B869-B4386D9279EE}"/>
              </a:ext>
            </a:extLst>
          </p:cNvPr>
          <p:cNvSpPr txBox="1">
            <a:spLocks/>
          </p:cNvSpPr>
          <p:nvPr>
            <p:custDataLst>
              <p:tags r:id="rId2"/>
            </p:custDataLst>
          </p:nvPr>
        </p:nvSpPr>
        <p:spPr>
          <a:xfrm>
            <a:off x="0" y="413464"/>
            <a:ext cx="9144000" cy="386870"/>
          </a:xfrm>
          <a:prstGeom prst="rect">
            <a:avLst/>
          </a:prstGeom>
        </p:spPr>
        <p:txBody>
          <a:bodyPr>
            <a:noAutofit/>
          </a:bodyPr>
          <a:lstStyle>
            <a:lvl1pPr algn="l" defTabSz="914400" rtl="0" eaLnBrk="1" latinLnBrk="0" hangingPunct="1">
              <a:lnSpc>
                <a:spcPct val="90000"/>
              </a:lnSpc>
              <a:spcBef>
                <a:spcPct val="0"/>
              </a:spcBef>
              <a:buNone/>
              <a:defRPr sz="3000" b="1" i="0" kern="1200" cap="none" spc="-50" baseline="0">
                <a:solidFill>
                  <a:schemeClr val="tx2"/>
                </a:solidFill>
                <a:latin typeface="Blockhead OT Plain" panose="02000606020000020004" pitchFamily="2" charset="77"/>
                <a:ea typeface="+mj-ea"/>
                <a:cs typeface="Arial" panose="020B0604020202020204" pitchFamily="34" charset="0"/>
              </a:defRPr>
            </a:lvl1pPr>
          </a:lstStyle>
          <a:p>
            <a:pPr algn="ctr">
              <a:lnSpc>
                <a:spcPts val="2800"/>
              </a:lnSpc>
              <a:spcBef>
                <a:spcPts val="0"/>
              </a:spcBef>
            </a:pPr>
            <a:r>
              <a:rPr lang="en-US" sz="2600" dirty="0">
                <a:solidFill>
                  <a:srgbClr val="375E78"/>
                </a:solidFill>
              </a:rPr>
              <a:t>An Initiative by:</a:t>
            </a:r>
            <a:endParaRPr lang="fr-FR" sz="2300" b="0" dirty="0">
              <a:solidFill>
                <a:srgbClr val="375E78"/>
              </a:solidFill>
            </a:endParaRPr>
          </a:p>
        </p:txBody>
      </p:sp>
      <p:sp>
        <p:nvSpPr>
          <p:cNvPr id="21" name="Espace réservé du texte 2">
            <a:extLst>
              <a:ext uri="{FF2B5EF4-FFF2-40B4-BE49-F238E27FC236}">
                <a16:creationId xmlns:a16="http://schemas.microsoft.com/office/drawing/2014/main" id="{2C03FE5B-75A2-2D06-2C7F-D08A5EECCBB8}"/>
              </a:ext>
            </a:extLst>
          </p:cNvPr>
          <p:cNvSpPr txBox="1">
            <a:spLocks/>
          </p:cNvSpPr>
          <p:nvPr>
            <p:custDataLst>
              <p:tags r:id="rId3"/>
            </p:custDataLst>
          </p:nvPr>
        </p:nvSpPr>
        <p:spPr>
          <a:xfrm>
            <a:off x="5055619" y="3506808"/>
            <a:ext cx="3978607" cy="737363"/>
          </a:xfrm>
          <a:prstGeom prst="rect">
            <a:avLst/>
          </a:prstGeom>
        </p:spPr>
        <p:txBody>
          <a:bodyPr>
            <a:normAutofit/>
          </a:bodyPr>
          <a:lstStyle>
            <a:lvl1pPr marL="0" indent="0" algn="l" defTabSz="914400" rtl="0" eaLnBrk="1" latinLnBrk="0" hangingPunct="1">
              <a:lnSpc>
                <a:spcPct val="100000"/>
              </a:lnSpc>
              <a:spcBef>
                <a:spcPts val="800"/>
              </a:spcBef>
              <a:spcAft>
                <a:spcPts val="400"/>
              </a:spcAft>
              <a:buFont typeface="Arial" panose="020B0604020202020204" pitchFamily="34" charset="0"/>
              <a:buNone/>
              <a:defRPr sz="1600" b="1" i="0" kern="1200" cap="none" baseline="0">
                <a:solidFill>
                  <a:schemeClr val="accent1"/>
                </a:solidFill>
                <a:latin typeface="Acumin Pro Black" panose="020B0504020202020204" pitchFamily="34" charset="77"/>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i="0" kern="1200" cap="none" baseline="0">
                <a:solidFill>
                  <a:schemeClr val="tx2"/>
                </a:solidFill>
                <a:latin typeface="Acumin Pro" panose="020B0504020202020204" pitchFamily="34" charset="77"/>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b="0" i="0" kern="1200">
                <a:solidFill>
                  <a:schemeClr val="tx2"/>
                </a:solidFill>
                <a:latin typeface="Acumin Pro" panose="020B0504020202020204" pitchFamily="34" charset="77"/>
                <a:ea typeface="+mn-ea"/>
                <a:cs typeface="+mn-cs"/>
              </a:defRPr>
            </a:lvl3pPr>
            <a:lvl4pPr marL="357188" indent="-179388" algn="l" defTabSz="914400" rtl="0" eaLnBrk="1" latinLnBrk="0" hangingPunct="1">
              <a:lnSpc>
                <a:spcPct val="100000"/>
              </a:lnSpc>
              <a:spcBef>
                <a:spcPts val="0"/>
              </a:spcBef>
              <a:spcAft>
                <a:spcPts val="400"/>
              </a:spcAft>
              <a:buClrTx/>
              <a:buFont typeface="Acumin Pro" panose="020B0504020202020204" pitchFamily="34" charset="77"/>
              <a:buChar char="→"/>
              <a:tabLst/>
              <a:defRPr sz="950" b="0" i="0" kern="1200">
                <a:solidFill>
                  <a:schemeClr val="tx2"/>
                </a:solidFill>
                <a:latin typeface="Acumin Pro" panose="020B0504020202020204" pitchFamily="34" charset="77"/>
                <a:ea typeface="+mn-ea"/>
                <a:cs typeface="+mn-cs"/>
              </a:defRPr>
            </a:lvl4pPr>
            <a:lvl5pPr marL="444500" indent="-87313" algn="l" defTabSz="914400" rtl="0" eaLnBrk="1" latinLnBrk="0" hangingPunct="1">
              <a:lnSpc>
                <a:spcPct val="100000"/>
              </a:lnSpc>
              <a:spcBef>
                <a:spcPts val="0"/>
              </a:spcBef>
              <a:spcAft>
                <a:spcPts val="400"/>
              </a:spcAft>
              <a:buClrTx/>
              <a:buSzPct val="90000"/>
              <a:buFont typeface="Arial" panose="020B0604020202020204" pitchFamily="34" charset="0"/>
              <a:buChar char="•"/>
              <a:tabLst/>
              <a:defRPr sz="950" b="0" i="0" kern="1200">
                <a:solidFill>
                  <a:schemeClr val="tx2"/>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spcAft>
                <a:spcPts val="600"/>
              </a:spcAft>
            </a:pPr>
            <a:r>
              <a:rPr lang="fr-FR" sz="1000" b="0" dirty="0" err="1">
                <a:solidFill>
                  <a:srgbClr val="375E78"/>
                </a:solidFill>
                <a:latin typeface="Acumin Pro" panose="020B0504020202020204" pitchFamily="34" charset="0"/>
              </a:rPr>
              <a:t>Special</a:t>
            </a:r>
            <a:r>
              <a:rPr lang="fr-FR" sz="1000" b="0" dirty="0">
                <a:solidFill>
                  <a:srgbClr val="375E78"/>
                </a:solidFill>
                <a:latin typeface="Acumin Pro" panose="020B0504020202020204" pitchFamily="34" charset="0"/>
              </a:rPr>
              <a:t> mention: "The </a:t>
            </a:r>
            <a:r>
              <a:rPr lang="fr-FR" sz="1000" b="0" dirty="0" err="1">
                <a:solidFill>
                  <a:srgbClr val="375E78"/>
                </a:solidFill>
                <a:latin typeface="Acumin Pro" panose="020B0504020202020204" pitchFamily="34" charset="0"/>
              </a:rPr>
              <a:t>views</a:t>
            </a:r>
            <a:r>
              <a:rPr lang="fr-FR" sz="1000" b="0" dirty="0">
                <a:solidFill>
                  <a:srgbClr val="375E78"/>
                </a:solidFill>
                <a:latin typeface="Acumin Pro" panose="020B0504020202020204" pitchFamily="34" charset="0"/>
              </a:rPr>
              <a:t> </a:t>
            </a:r>
            <a:r>
              <a:rPr lang="fr-FR" sz="1000" b="0" dirty="0" err="1">
                <a:solidFill>
                  <a:srgbClr val="375E78"/>
                </a:solidFill>
                <a:latin typeface="Acumin Pro" panose="020B0504020202020204" pitchFamily="34" charset="0"/>
              </a:rPr>
              <a:t>expressed</a:t>
            </a:r>
            <a:r>
              <a:rPr lang="fr-FR" sz="1000" b="0" dirty="0">
                <a:solidFill>
                  <a:srgbClr val="375E78"/>
                </a:solidFill>
                <a:latin typeface="Acumin Pro" panose="020B0504020202020204" pitchFamily="34" charset="0"/>
              </a:rPr>
              <a:t> </a:t>
            </a:r>
            <a:r>
              <a:rPr lang="fr-FR" sz="1000" b="0" dirty="0" err="1">
                <a:solidFill>
                  <a:srgbClr val="375E78"/>
                </a:solidFill>
                <a:latin typeface="Acumin Pro" panose="020B0504020202020204" pitchFamily="34" charset="0"/>
              </a:rPr>
              <a:t>here</a:t>
            </a:r>
            <a:r>
              <a:rPr lang="fr-FR" sz="1000" b="0" dirty="0">
                <a:solidFill>
                  <a:srgbClr val="375E78"/>
                </a:solidFill>
                <a:latin typeface="Acumin Pro" panose="020B0504020202020204" pitchFamily="34" charset="0"/>
              </a:rPr>
              <a:t> do not </a:t>
            </a:r>
            <a:r>
              <a:rPr lang="fr-FR" sz="1000" b="0" dirty="0" err="1">
                <a:solidFill>
                  <a:srgbClr val="375E78"/>
                </a:solidFill>
                <a:latin typeface="Acumin Pro" panose="020B0504020202020204" pitchFamily="34" charset="0"/>
              </a:rPr>
              <a:t>necessarily</a:t>
            </a:r>
            <a:r>
              <a:rPr lang="fr-FR" sz="1000" b="0" dirty="0">
                <a:solidFill>
                  <a:srgbClr val="375E78"/>
                </a:solidFill>
                <a:latin typeface="Acumin Pro" panose="020B0504020202020204" pitchFamily="34" charset="0"/>
              </a:rPr>
              <a:t> </a:t>
            </a:r>
            <a:r>
              <a:rPr lang="fr-FR" sz="1000" b="0" dirty="0" err="1">
                <a:solidFill>
                  <a:srgbClr val="375E78"/>
                </a:solidFill>
                <a:latin typeface="Acumin Pro" panose="020B0504020202020204" pitchFamily="34" charset="0"/>
              </a:rPr>
              <a:t>reflect</a:t>
            </a:r>
            <a:r>
              <a:rPr lang="fr-FR" sz="1000" b="0" dirty="0">
                <a:solidFill>
                  <a:srgbClr val="375E78"/>
                </a:solidFill>
                <a:latin typeface="Acumin Pro" panose="020B0504020202020204" pitchFamily="34" charset="0"/>
              </a:rPr>
              <a:t> </a:t>
            </a:r>
            <a:r>
              <a:rPr lang="fr-FR" sz="1000" b="0" dirty="0" err="1">
                <a:solidFill>
                  <a:srgbClr val="375E78"/>
                </a:solidFill>
                <a:latin typeface="Acumin Pro" panose="020B0504020202020204" pitchFamily="34" charset="0"/>
              </a:rPr>
              <a:t>those</a:t>
            </a:r>
            <a:r>
              <a:rPr lang="fr-FR" sz="1000" b="0" dirty="0">
                <a:solidFill>
                  <a:srgbClr val="375E78"/>
                </a:solidFill>
                <a:latin typeface="Acumin Pro" panose="020B0504020202020204" pitchFamily="34" charset="0"/>
              </a:rPr>
              <a:t> of </a:t>
            </a:r>
            <a:r>
              <a:rPr lang="fr-FR" sz="1000" b="0" dirty="0" err="1">
                <a:solidFill>
                  <a:srgbClr val="375E78"/>
                </a:solidFill>
                <a:latin typeface="Acumin Pro" panose="020B0504020202020204" pitchFamily="34" charset="0"/>
              </a:rPr>
              <a:t>Health</a:t>
            </a:r>
            <a:r>
              <a:rPr lang="fr-FR" sz="1000" b="0" dirty="0">
                <a:solidFill>
                  <a:srgbClr val="375E78"/>
                </a:solidFill>
                <a:latin typeface="Acumin Pro" panose="020B0504020202020204" pitchFamily="34" charset="0"/>
              </a:rPr>
              <a:t> Canada, the Ministère de la Santé et des Services sociaux or the CIUSSS du Centre-Sud de l'île-de-Montréal."</a:t>
            </a:r>
          </a:p>
        </p:txBody>
      </p:sp>
      <p:pic>
        <p:nvPicPr>
          <p:cNvPr id="22" name="Image 21">
            <a:extLst>
              <a:ext uri="{FF2B5EF4-FFF2-40B4-BE49-F238E27FC236}">
                <a16:creationId xmlns:a16="http://schemas.microsoft.com/office/drawing/2014/main" id="{F51E664C-5F29-7BDB-CD92-24FA972D0407}"/>
              </a:ext>
            </a:extLst>
          </p:cNvPr>
          <p:cNvPicPr>
            <a:picLocks noChangeAspect="1"/>
          </p:cNvPicPr>
          <p:nvPr>
            <p:custDataLst>
              <p:tags r:id="rId4"/>
            </p:custDataLst>
          </p:nvPr>
        </p:nvPicPr>
        <p:blipFill>
          <a:blip r:embed="rId21"/>
          <a:stretch>
            <a:fillRect/>
          </a:stretch>
        </p:blipFill>
        <p:spPr>
          <a:xfrm>
            <a:off x="2766819" y="3565619"/>
            <a:ext cx="2263931" cy="1749400"/>
          </a:xfrm>
          <a:prstGeom prst="rect">
            <a:avLst/>
          </a:prstGeom>
        </p:spPr>
      </p:pic>
      <p:pic>
        <p:nvPicPr>
          <p:cNvPr id="23" name="Image 22">
            <a:extLst>
              <a:ext uri="{FF2B5EF4-FFF2-40B4-BE49-F238E27FC236}">
                <a16:creationId xmlns:a16="http://schemas.microsoft.com/office/drawing/2014/main" id="{EED8EC06-FCC2-35FA-276B-7F8FD6AC131E}"/>
              </a:ext>
            </a:extLst>
          </p:cNvPr>
          <p:cNvPicPr>
            <a:picLocks noChangeAspect="1"/>
          </p:cNvPicPr>
          <p:nvPr>
            <p:custDataLst>
              <p:tags r:id="rId5"/>
            </p:custDataLst>
          </p:nvPr>
        </p:nvPicPr>
        <p:blipFill>
          <a:blip r:embed="rId22"/>
          <a:stretch>
            <a:fillRect/>
          </a:stretch>
        </p:blipFill>
        <p:spPr>
          <a:xfrm>
            <a:off x="1631364" y="4042093"/>
            <a:ext cx="1782361" cy="1377277"/>
          </a:xfrm>
          <a:prstGeom prst="rect">
            <a:avLst/>
          </a:prstGeom>
        </p:spPr>
      </p:pic>
      <p:pic>
        <p:nvPicPr>
          <p:cNvPr id="24" name="Image 23">
            <a:extLst>
              <a:ext uri="{FF2B5EF4-FFF2-40B4-BE49-F238E27FC236}">
                <a16:creationId xmlns:a16="http://schemas.microsoft.com/office/drawing/2014/main" id="{0373E307-1A86-1FFB-0472-A582A2167CE0}"/>
              </a:ext>
            </a:extLst>
          </p:cNvPr>
          <p:cNvPicPr>
            <a:picLocks noChangeAspect="1"/>
          </p:cNvPicPr>
          <p:nvPr>
            <p:custDataLst>
              <p:tags r:id="rId6"/>
            </p:custDataLst>
          </p:nvPr>
        </p:nvPicPr>
        <p:blipFill>
          <a:blip r:embed="rId23"/>
          <a:stretch>
            <a:fillRect/>
          </a:stretch>
        </p:blipFill>
        <p:spPr>
          <a:xfrm>
            <a:off x="431533" y="3918235"/>
            <a:ext cx="1739578" cy="1344219"/>
          </a:xfrm>
          <a:prstGeom prst="rect">
            <a:avLst/>
          </a:prstGeom>
        </p:spPr>
      </p:pic>
      <p:pic>
        <p:nvPicPr>
          <p:cNvPr id="25" name="Image 24">
            <a:extLst>
              <a:ext uri="{FF2B5EF4-FFF2-40B4-BE49-F238E27FC236}">
                <a16:creationId xmlns:a16="http://schemas.microsoft.com/office/drawing/2014/main" id="{32715DC4-07A6-0502-DCA1-6D7A625B0617}"/>
              </a:ext>
            </a:extLst>
          </p:cNvPr>
          <p:cNvPicPr>
            <a:picLocks noChangeAspect="1"/>
          </p:cNvPicPr>
          <p:nvPr>
            <p:custDataLst>
              <p:tags r:id="rId7"/>
            </p:custDataLst>
          </p:nvPr>
        </p:nvPicPr>
        <p:blipFill>
          <a:blip r:embed="rId24"/>
          <a:stretch>
            <a:fillRect/>
          </a:stretch>
        </p:blipFill>
        <p:spPr>
          <a:xfrm>
            <a:off x="4408713" y="3958581"/>
            <a:ext cx="1684801" cy="1301891"/>
          </a:xfrm>
          <a:prstGeom prst="rect">
            <a:avLst/>
          </a:prstGeom>
        </p:spPr>
      </p:pic>
      <p:pic>
        <p:nvPicPr>
          <p:cNvPr id="26" name="Image 25">
            <a:extLst>
              <a:ext uri="{FF2B5EF4-FFF2-40B4-BE49-F238E27FC236}">
                <a16:creationId xmlns:a16="http://schemas.microsoft.com/office/drawing/2014/main" id="{BD0178F8-149B-C9B4-9806-E74505354AB0}"/>
              </a:ext>
            </a:extLst>
          </p:cNvPr>
          <p:cNvPicPr>
            <a:picLocks noChangeAspect="1"/>
          </p:cNvPicPr>
          <p:nvPr>
            <p:custDataLst>
              <p:tags r:id="rId8"/>
            </p:custDataLst>
          </p:nvPr>
        </p:nvPicPr>
        <p:blipFill>
          <a:blip r:embed="rId25"/>
          <a:stretch>
            <a:fillRect/>
          </a:stretch>
        </p:blipFill>
        <p:spPr>
          <a:xfrm>
            <a:off x="5802625" y="4015057"/>
            <a:ext cx="1613268" cy="1246615"/>
          </a:xfrm>
          <a:prstGeom prst="rect">
            <a:avLst/>
          </a:prstGeom>
        </p:spPr>
      </p:pic>
      <p:pic>
        <p:nvPicPr>
          <p:cNvPr id="27" name="Image 26">
            <a:extLst>
              <a:ext uri="{FF2B5EF4-FFF2-40B4-BE49-F238E27FC236}">
                <a16:creationId xmlns:a16="http://schemas.microsoft.com/office/drawing/2014/main" id="{AE97FB51-0426-125A-E441-D37CA1D4C0F3}"/>
              </a:ext>
            </a:extLst>
          </p:cNvPr>
          <p:cNvPicPr>
            <a:picLocks noChangeAspect="1"/>
          </p:cNvPicPr>
          <p:nvPr>
            <p:custDataLst>
              <p:tags r:id="rId9"/>
            </p:custDataLst>
          </p:nvPr>
        </p:nvPicPr>
        <p:blipFill>
          <a:blip r:embed="rId26"/>
          <a:stretch>
            <a:fillRect/>
          </a:stretch>
        </p:blipFill>
        <p:spPr>
          <a:xfrm>
            <a:off x="6928039" y="3997365"/>
            <a:ext cx="1682559" cy="1300158"/>
          </a:xfrm>
          <a:prstGeom prst="rect">
            <a:avLst/>
          </a:prstGeom>
        </p:spPr>
      </p:pic>
      <p:pic>
        <p:nvPicPr>
          <p:cNvPr id="28" name="Graphique 27">
            <a:extLst>
              <a:ext uri="{FF2B5EF4-FFF2-40B4-BE49-F238E27FC236}">
                <a16:creationId xmlns:a16="http://schemas.microsoft.com/office/drawing/2014/main" id="{F0654958-52E6-169C-2EAC-71EA2167D720}"/>
              </a:ext>
            </a:extLst>
          </p:cNvPr>
          <p:cNvPicPr>
            <a:picLocks noChangeAspect="1"/>
          </p:cNvPicPr>
          <p:nvPr>
            <p:custDataLst>
              <p:tags r:id="rId10"/>
            </p:custDataLst>
          </p:nvPr>
        </p:nvPicPr>
        <p:blipFill>
          <a:blip r:embed="rId19">
            <a:extLst>
              <a:ext uri="{96DAC541-7B7A-43D3-8B79-37D633B846F1}">
                <asvg:svgBlip xmlns:asvg="http://schemas.microsoft.com/office/drawing/2016/SVG/main" r:embed="rId20"/>
              </a:ext>
            </a:extLst>
          </a:blip>
          <a:stretch>
            <a:fillRect/>
          </a:stretch>
        </p:blipFill>
        <p:spPr>
          <a:xfrm>
            <a:off x="0" y="1988614"/>
            <a:ext cx="9144000" cy="538865"/>
          </a:xfrm>
          <a:prstGeom prst="rect">
            <a:avLst/>
          </a:prstGeom>
        </p:spPr>
      </p:pic>
      <p:sp>
        <p:nvSpPr>
          <p:cNvPr id="29" name="Titre 1">
            <a:extLst>
              <a:ext uri="{FF2B5EF4-FFF2-40B4-BE49-F238E27FC236}">
                <a16:creationId xmlns:a16="http://schemas.microsoft.com/office/drawing/2014/main" id="{61E8EEA5-9A1C-D632-6C55-D2D2AD198275}"/>
              </a:ext>
            </a:extLst>
          </p:cNvPr>
          <p:cNvSpPr txBox="1">
            <a:spLocks/>
          </p:cNvSpPr>
          <p:nvPr>
            <p:custDataLst>
              <p:tags r:id="rId11"/>
            </p:custDataLst>
          </p:nvPr>
        </p:nvSpPr>
        <p:spPr>
          <a:xfrm>
            <a:off x="0" y="2059204"/>
            <a:ext cx="9144000" cy="386870"/>
          </a:xfrm>
          <a:prstGeom prst="rect">
            <a:avLst/>
          </a:prstGeom>
          <a:noFill/>
        </p:spPr>
        <p:txBody>
          <a:bodyPr vert="horz" lIns="0" tIns="0" rIns="0" bIns="0" rtlCol="0" anchor="b">
            <a:noAutofit/>
          </a:bodyPr>
          <a:lstStyle>
            <a:lvl1pPr marL="6350" indent="0" algn="l" defTabSz="914400" rtl="0" eaLnBrk="1" latinLnBrk="0" hangingPunct="1">
              <a:lnSpc>
                <a:spcPct val="90000"/>
              </a:lnSpc>
              <a:spcBef>
                <a:spcPct val="0"/>
              </a:spcBef>
              <a:buNone/>
              <a:tabLst/>
              <a:defRPr sz="4500" b="1" i="0" kern="1200" cap="none" spc="-50" baseline="0">
                <a:solidFill>
                  <a:schemeClr val="tx2"/>
                </a:solidFill>
                <a:latin typeface="Blockhead OT Plain" panose="02000606020000020004" pitchFamily="2" charset="77"/>
                <a:ea typeface="+mj-ea"/>
                <a:cs typeface="Arial" panose="020B0604020202020204" pitchFamily="34" charset="0"/>
              </a:defRPr>
            </a:lvl1pPr>
          </a:lstStyle>
          <a:p>
            <a:pPr marL="0" algn="ctr">
              <a:lnSpc>
                <a:spcPts val="2800"/>
              </a:lnSpc>
              <a:spcBef>
                <a:spcPts val="0"/>
              </a:spcBef>
            </a:pPr>
            <a:r>
              <a:rPr lang="en-US" sz="2600" dirty="0">
                <a:solidFill>
                  <a:srgbClr val="375E78"/>
                </a:solidFill>
              </a:rPr>
              <a:t>With the Financial Contribution of:</a:t>
            </a:r>
          </a:p>
        </p:txBody>
      </p:sp>
      <p:pic>
        <p:nvPicPr>
          <p:cNvPr id="30" name="Image 29" descr="Une image contenant texte&#10;&#10;Description générée automatiquement">
            <a:extLst>
              <a:ext uri="{FF2B5EF4-FFF2-40B4-BE49-F238E27FC236}">
                <a16:creationId xmlns:a16="http://schemas.microsoft.com/office/drawing/2014/main" id="{6C854F32-0437-F051-8E3D-C59752FA5776}"/>
              </a:ext>
            </a:extLst>
          </p:cNvPr>
          <p:cNvPicPr>
            <a:picLocks noChangeAspect="1"/>
          </p:cNvPicPr>
          <p:nvPr>
            <p:custDataLst>
              <p:tags r:id="rId12"/>
            </p:custDataLst>
          </p:nvPr>
        </p:nvPicPr>
        <p:blipFill>
          <a:blip r:embed="rId27">
            <a:clrChange>
              <a:clrFrom>
                <a:srgbClr val="FFFEFD"/>
              </a:clrFrom>
              <a:clrTo>
                <a:srgbClr val="FFFEFD">
                  <a:alpha val="0"/>
                </a:srgbClr>
              </a:clrTo>
            </a:clrChange>
          </a:blip>
          <a:stretch>
            <a:fillRect/>
          </a:stretch>
        </p:blipFill>
        <p:spPr>
          <a:xfrm>
            <a:off x="1530585" y="1077450"/>
            <a:ext cx="1987015" cy="685021"/>
          </a:xfrm>
          <a:prstGeom prst="rect">
            <a:avLst/>
          </a:prstGeom>
        </p:spPr>
      </p:pic>
      <p:pic>
        <p:nvPicPr>
          <p:cNvPr id="31" name="Image 30">
            <a:extLst>
              <a:ext uri="{FF2B5EF4-FFF2-40B4-BE49-F238E27FC236}">
                <a16:creationId xmlns:a16="http://schemas.microsoft.com/office/drawing/2014/main" id="{DA322FDA-D3EB-1754-A101-97EB87769C95}"/>
              </a:ext>
            </a:extLst>
          </p:cNvPr>
          <p:cNvPicPr>
            <a:picLocks noChangeAspect="1"/>
          </p:cNvPicPr>
          <p:nvPr>
            <p:custDataLst>
              <p:tags r:id="rId13"/>
            </p:custDataLst>
          </p:nvPr>
        </p:nvPicPr>
        <p:blipFill>
          <a:blip r:embed="rId28"/>
          <a:stretch>
            <a:fillRect/>
          </a:stretch>
        </p:blipFill>
        <p:spPr>
          <a:xfrm>
            <a:off x="2399528" y="2593510"/>
            <a:ext cx="2151173" cy="623504"/>
          </a:xfrm>
          <a:prstGeom prst="rect">
            <a:avLst/>
          </a:prstGeom>
        </p:spPr>
      </p:pic>
      <p:pic>
        <p:nvPicPr>
          <p:cNvPr id="32" name="Image 31">
            <a:extLst>
              <a:ext uri="{FF2B5EF4-FFF2-40B4-BE49-F238E27FC236}">
                <a16:creationId xmlns:a16="http://schemas.microsoft.com/office/drawing/2014/main" id="{838AEBF2-0B80-03E8-B30C-3F5FCDFAB127}"/>
              </a:ext>
            </a:extLst>
          </p:cNvPr>
          <p:cNvPicPr>
            <a:picLocks noChangeAspect="1"/>
          </p:cNvPicPr>
          <p:nvPr>
            <p:custDataLst>
              <p:tags r:id="rId14"/>
            </p:custDataLst>
          </p:nvPr>
        </p:nvPicPr>
        <p:blipFill>
          <a:blip r:embed="rId29"/>
          <a:stretch>
            <a:fillRect/>
          </a:stretch>
        </p:blipFill>
        <p:spPr>
          <a:xfrm>
            <a:off x="5531271" y="1008189"/>
            <a:ext cx="2231402" cy="781138"/>
          </a:xfrm>
          <a:prstGeom prst="rect">
            <a:avLst/>
          </a:prstGeom>
        </p:spPr>
      </p:pic>
      <p:pic>
        <p:nvPicPr>
          <p:cNvPr id="33" name="Image 32">
            <a:extLst>
              <a:ext uri="{FF2B5EF4-FFF2-40B4-BE49-F238E27FC236}">
                <a16:creationId xmlns:a16="http://schemas.microsoft.com/office/drawing/2014/main" id="{49C72B86-8CA4-5CCF-AB61-DEA305317AB4}"/>
              </a:ext>
            </a:extLst>
          </p:cNvPr>
          <p:cNvPicPr>
            <a:picLocks noChangeAspect="1"/>
          </p:cNvPicPr>
          <p:nvPr>
            <p:custDataLst>
              <p:tags r:id="rId15"/>
            </p:custDataLst>
          </p:nvPr>
        </p:nvPicPr>
        <p:blipFill>
          <a:blip r:embed="rId30"/>
          <a:stretch>
            <a:fillRect/>
          </a:stretch>
        </p:blipFill>
        <p:spPr>
          <a:xfrm>
            <a:off x="3738839" y="1077450"/>
            <a:ext cx="1792432" cy="676976"/>
          </a:xfrm>
          <a:prstGeom prst="rect">
            <a:avLst/>
          </a:prstGeom>
        </p:spPr>
      </p:pic>
      <p:pic>
        <p:nvPicPr>
          <p:cNvPr id="34" name="Picture 2" descr="Santé Canada | Table de développement social de la Vallée-de ...">
            <a:extLst>
              <a:ext uri="{FF2B5EF4-FFF2-40B4-BE49-F238E27FC236}">
                <a16:creationId xmlns:a16="http://schemas.microsoft.com/office/drawing/2014/main" id="{48907F4E-30FA-2472-6C71-9AD587E6A767}"/>
              </a:ext>
            </a:extLst>
          </p:cNvPr>
          <p:cNvPicPr>
            <a:picLocks noChangeAspect="1" noChangeArrowheads="1"/>
          </p:cNvPicPr>
          <p:nvPr>
            <p:custDataLst>
              <p:tags r:id="rId16"/>
            </p:custDataLst>
          </p:nvPr>
        </p:nvPicPr>
        <p:blipFill rotWithShape="1">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t="35012" b="30203"/>
          <a:stretch/>
        </p:blipFill>
        <p:spPr bwMode="auto">
          <a:xfrm>
            <a:off x="4729271" y="2749817"/>
            <a:ext cx="1497793" cy="52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651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orde 56">
            <a:extLst>
              <a:ext uri="{FF2B5EF4-FFF2-40B4-BE49-F238E27FC236}">
                <a16:creationId xmlns:a16="http://schemas.microsoft.com/office/drawing/2014/main" id="{26DC2CAF-EB56-3D94-3F7A-993143ED75B6}"/>
              </a:ext>
            </a:extLst>
          </p:cNvPr>
          <p:cNvSpPr/>
          <p:nvPr>
            <p:custDataLst>
              <p:tags r:id="rId1"/>
            </p:custDataLst>
          </p:nvPr>
        </p:nvSpPr>
        <p:spPr>
          <a:xfrm>
            <a:off x="2801396" y="2467108"/>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2"/>
            </p:custDataLst>
          </p:nvPr>
        </p:nvSpPr>
        <p:spPr>
          <a:xfrm>
            <a:off x="0" y="188669"/>
            <a:ext cx="9144000" cy="678838"/>
          </a:xfrm>
        </p:spPr>
        <p:txBody>
          <a:bodyPr>
            <a:normAutofit fontScale="90000"/>
          </a:bodyPr>
          <a:lstStyle/>
          <a:p>
            <a:pPr algn="ctr"/>
            <a:r>
              <a:rPr lang="fr-FR" dirty="0" err="1"/>
              <a:t>Consequences</a:t>
            </a:r>
            <a:r>
              <a:rPr lang="fr-FR" dirty="0"/>
              <a:t> for </a:t>
            </a:r>
            <a:r>
              <a:rPr lang="fr-FR" dirty="0" err="1"/>
              <a:t>Indigenous</a:t>
            </a:r>
            <a:r>
              <a:rPr lang="fr-FR" dirty="0"/>
              <a:t> </a:t>
            </a:r>
            <a:r>
              <a:rPr lang="fr-FR" dirty="0" err="1"/>
              <a:t>Affected</a:t>
            </a:r>
            <a:r>
              <a:rPr lang="fr-FR" dirty="0"/>
              <a:t> Family </a:t>
            </a:r>
            <a:r>
              <a:rPr lang="fr-FR" dirty="0" err="1"/>
              <a:t>Members</a:t>
            </a:r>
            <a:endParaRPr lang="fr-FR"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3"/>
            </p:custDataLst>
          </p:nvPr>
        </p:nvSpPr>
        <p:spPr/>
        <p:txBody>
          <a:bodyPr/>
          <a:lstStyle/>
          <a:p>
            <a:fld id="{90149EF1-AEE0-784F-97AF-D5D139534CF0}" type="slidenum">
              <a:rPr lang="fr-FR" smtClean="0"/>
              <a:pPr/>
              <a:t>3</a:t>
            </a:fld>
            <a:endParaRPr lang="fr-FR" dirty="0"/>
          </a:p>
        </p:txBody>
      </p:sp>
      <p:sp>
        <p:nvSpPr>
          <p:cNvPr id="5" name="Espace réservé du pied de page 4">
            <a:extLst>
              <a:ext uri="{FF2B5EF4-FFF2-40B4-BE49-F238E27FC236}">
                <a16:creationId xmlns:a16="http://schemas.microsoft.com/office/drawing/2014/main" id="{804A1562-666B-3C3C-2D09-8FAE9E9733AE}"/>
              </a:ext>
            </a:extLst>
          </p:cNvPr>
          <p:cNvSpPr>
            <a:spLocks noGrp="1"/>
          </p:cNvSpPr>
          <p:nvPr>
            <p:ph type="ftr" sz="quarter" idx="3"/>
            <p:custDataLst>
              <p:tags r:id="rId4"/>
            </p:custDataLst>
          </p:nvPr>
        </p:nvSpPr>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8" name="object 113">
            <a:extLst>
              <a:ext uri="{FF2B5EF4-FFF2-40B4-BE49-F238E27FC236}">
                <a16:creationId xmlns:a16="http://schemas.microsoft.com/office/drawing/2014/main" id="{A4721C01-1C7D-05BC-87A5-30EB029A0789}"/>
              </a:ext>
            </a:extLst>
          </p:cNvPr>
          <p:cNvPicPr/>
          <p:nvPr>
            <p:custDataLst>
              <p:tags r:id="rId5"/>
            </p:custDataLst>
          </p:nvPr>
        </p:nvPicPr>
        <p:blipFill>
          <a:blip r:embed="rId23" cstate="print"/>
          <a:stretch>
            <a:fillRect/>
          </a:stretch>
        </p:blipFill>
        <p:spPr>
          <a:xfrm>
            <a:off x="7110726" y="4762831"/>
            <a:ext cx="354611" cy="277046"/>
          </a:xfrm>
          <a:prstGeom prst="rect">
            <a:avLst/>
          </a:prstGeom>
        </p:spPr>
      </p:pic>
      <p:sp>
        <p:nvSpPr>
          <p:cNvPr id="9" name="Espace réservé du texte 2">
            <a:extLst>
              <a:ext uri="{FF2B5EF4-FFF2-40B4-BE49-F238E27FC236}">
                <a16:creationId xmlns:a16="http://schemas.microsoft.com/office/drawing/2014/main" id="{69A5F76E-10B8-EF47-62F7-32995BFD55E8}"/>
              </a:ext>
            </a:extLst>
          </p:cNvPr>
          <p:cNvSpPr txBox="1">
            <a:spLocks/>
          </p:cNvSpPr>
          <p:nvPr>
            <p:custDataLst>
              <p:tags r:id="rId6"/>
            </p:custDataLst>
          </p:nvPr>
        </p:nvSpPr>
        <p:spPr>
          <a:xfrm>
            <a:off x="1713862" y="4499776"/>
            <a:ext cx="6914092" cy="242747"/>
          </a:xfrm>
          <a:prstGeom prst="rect">
            <a:avLst/>
          </a:prstGeom>
        </p:spPr>
        <p:txBody>
          <a:bodyPr vert="horz" lIns="0" tIns="0" rIns="0" bIns="0" rtlCol="0">
            <a:normAutofit fontScale="70000" lnSpcReduction="20000"/>
          </a:bodyPr>
          <a:lstStyle>
            <a:lvl1pPr marL="0" indent="0" algn="l" defTabSz="914400" rtl="0" eaLnBrk="1" latinLnBrk="0" hangingPunct="1">
              <a:lnSpc>
                <a:spcPct val="100000"/>
              </a:lnSpc>
              <a:spcBef>
                <a:spcPts val="800"/>
              </a:spcBef>
              <a:spcAft>
                <a:spcPts val="400"/>
              </a:spcAft>
              <a:buFont typeface="Arial" panose="020B0604020202020204" pitchFamily="34" charset="0"/>
              <a:buNone/>
              <a:defRPr sz="1600" b="1" i="0" kern="1200" cap="none" baseline="0">
                <a:solidFill>
                  <a:schemeClr val="accent1"/>
                </a:solidFill>
                <a:latin typeface="Acumin Pro Black" panose="020B0504020202020204" pitchFamily="34" charset="77"/>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i="0" kern="1200" cap="none" baseline="0">
                <a:solidFill>
                  <a:schemeClr val="tx2"/>
                </a:solidFill>
                <a:latin typeface="Acumin Pro" panose="020B0504020202020204" pitchFamily="34" charset="77"/>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b="0" i="0" kern="1200">
                <a:solidFill>
                  <a:schemeClr val="tx2"/>
                </a:solidFill>
                <a:latin typeface="Acumin Pro" panose="020B0504020202020204" pitchFamily="34" charset="77"/>
                <a:ea typeface="+mn-ea"/>
                <a:cs typeface="+mn-cs"/>
              </a:defRPr>
            </a:lvl3pPr>
            <a:lvl4pPr marL="357188" indent="-179388" algn="l" defTabSz="914400" rtl="0" eaLnBrk="1" latinLnBrk="0" hangingPunct="1">
              <a:lnSpc>
                <a:spcPct val="100000"/>
              </a:lnSpc>
              <a:spcBef>
                <a:spcPts val="0"/>
              </a:spcBef>
              <a:spcAft>
                <a:spcPts val="400"/>
              </a:spcAft>
              <a:buClrTx/>
              <a:buFont typeface="Acumin Pro" panose="020B0504020202020204" pitchFamily="34" charset="77"/>
              <a:buChar char="→"/>
              <a:tabLst/>
              <a:defRPr sz="950" b="0" i="0" kern="1200">
                <a:solidFill>
                  <a:schemeClr val="tx2"/>
                </a:solidFill>
                <a:latin typeface="Acumin Pro" panose="020B0504020202020204" pitchFamily="34" charset="77"/>
                <a:ea typeface="+mn-ea"/>
                <a:cs typeface="+mn-cs"/>
              </a:defRPr>
            </a:lvl4pPr>
            <a:lvl5pPr marL="444500" indent="-87313" algn="l" defTabSz="914400" rtl="0" eaLnBrk="1" latinLnBrk="0" hangingPunct="1">
              <a:lnSpc>
                <a:spcPct val="100000"/>
              </a:lnSpc>
              <a:spcBef>
                <a:spcPts val="0"/>
              </a:spcBef>
              <a:spcAft>
                <a:spcPts val="400"/>
              </a:spcAft>
              <a:buClrTx/>
              <a:buSzPct val="90000"/>
              <a:buFont typeface="Arial" panose="020B0604020202020204" pitchFamily="34" charset="0"/>
              <a:buChar char="•"/>
              <a:tabLst/>
              <a:defRPr sz="950" b="0" i="0" kern="1200">
                <a:solidFill>
                  <a:schemeClr val="tx2"/>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87313"/>
            <a:r>
              <a:rPr lang="en-US" sz="1400" dirty="0"/>
              <a:t>(</a:t>
            </a:r>
            <a:r>
              <a:rPr lang="en-US" sz="1800" dirty="0" err="1"/>
              <a:t>Gendera</a:t>
            </a:r>
            <a:r>
              <a:rPr lang="en-US" sz="1800" dirty="0"/>
              <a:t> et al., 2022; </a:t>
            </a:r>
            <a:r>
              <a:rPr lang="en-US" sz="1800" dirty="0" err="1"/>
              <a:t>Orford</a:t>
            </a:r>
            <a:r>
              <a:rPr lang="en-US" sz="1800" dirty="0"/>
              <a:t> et al., 2005, 2010, 2017; Tanner et al., 2022; Whiteside et al., 2018</a:t>
            </a:r>
            <a:r>
              <a:rPr lang="en-US" sz="1400" dirty="0"/>
              <a:t>)</a:t>
            </a:r>
          </a:p>
        </p:txBody>
      </p:sp>
      <p:grpSp>
        <p:nvGrpSpPr>
          <p:cNvPr id="18" name="Groupe 17">
            <a:extLst>
              <a:ext uri="{FF2B5EF4-FFF2-40B4-BE49-F238E27FC236}">
                <a16:creationId xmlns:a16="http://schemas.microsoft.com/office/drawing/2014/main" id="{3F26B31B-AD31-035A-A1D8-BE95915CC897}"/>
              </a:ext>
            </a:extLst>
          </p:cNvPr>
          <p:cNvGrpSpPr/>
          <p:nvPr>
            <p:custDataLst>
              <p:tags r:id="rId7"/>
            </p:custDataLst>
          </p:nvPr>
        </p:nvGrpSpPr>
        <p:grpSpPr>
          <a:xfrm>
            <a:off x="1984061" y="3198729"/>
            <a:ext cx="3012122" cy="830997"/>
            <a:chOff x="3862707" y="1224187"/>
            <a:chExt cx="2452892" cy="1050376"/>
          </a:xfrm>
        </p:grpSpPr>
        <p:pic>
          <p:nvPicPr>
            <p:cNvPr id="11" name="Graphique 10">
              <a:extLst>
                <a:ext uri="{FF2B5EF4-FFF2-40B4-BE49-F238E27FC236}">
                  <a16:creationId xmlns:a16="http://schemas.microsoft.com/office/drawing/2014/main" id="{9CB5F458-A393-75CF-1BF5-AEA3C3F6C7CC}"/>
                </a:ext>
              </a:extLst>
            </p:cNvPr>
            <p:cNvPicPr>
              <a:picLocks noChangeAspect="1"/>
            </p:cNvPicPr>
            <p:nvPr>
              <p:custDataLst>
                <p:tags r:id="rId20"/>
              </p:custDataLst>
            </p:nvPr>
          </p:nvPicPr>
          <p:blipFill>
            <a:blip r:embed="rId24">
              <a:extLst>
                <a:ext uri="{96DAC541-7B7A-43D3-8B79-37D633B846F1}">
                  <asvg:svgBlip xmlns:asvg="http://schemas.microsoft.com/office/drawing/2016/SVG/main" r:embed="rId25"/>
                </a:ext>
              </a:extLst>
            </a:blip>
            <a:stretch>
              <a:fillRect/>
            </a:stretch>
          </p:blipFill>
          <p:spPr>
            <a:xfrm>
              <a:off x="3862707" y="1255367"/>
              <a:ext cx="2194611" cy="965751"/>
            </a:xfrm>
            <a:prstGeom prst="rect">
              <a:avLst/>
            </a:prstGeom>
          </p:spPr>
        </p:pic>
        <p:sp>
          <p:nvSpPr>
            <p:cNvPr id="15" name="Rectangle 14">
              <a:extLst>
                <a:ext uri="{FF2B5EF4-FFF2-40B4-BE49-F238E27FC236}">
                  <a16:creationId xmlns:a16="http://schemas.microsoft.com/office/drawing/2014/main" id="{4B3229A7-74EB-3F21-8E07-AFDADB4CB06E}"/>
                </a:ext>
              </a:extLst>
            </p:cNvPr>
            <p:cNvSpPr/>
            <p:nvPr/>
          </p:nvSpPr>
          <p:spPr>
            <a:xfrm>
              <a:off x="3862707" y="1224187"/>
              <a:ext cx="2452892" cy="1050376"/>
            </a:xfrm>
            <a:prstGeom prst="rect">
              <a:avLst/>
            </a:prstGeom>
          </p:spPr>
          <p:txBody>
            <a:bodyPr wrap="square">
              <a:spAutoFit/>
            </a:bodyPr>
            <a:lstStyle/>
            <a:p>
              <a:pPr lvl="0" algn="ctr" defTabSz="914400">
                <a:defRPr/>
              </a:pPr>
              <a:r>
                <a:rPr lang="en-US" sz="1600" b="1" dirty="0">
                  <a:solidFill>
                    <a:schemeClr val="tx2"/>
                  </a:solidFill>
                  <a:latin typeface="Acumin Pro Black" panose="020B0504020202020204" pitchFamily="34" charset="77"/>
                </a:rPr>
                <a:t>Fear for their own safety and the safety of other family members</a:t>
              </a:r>
            </a:p>
          </p:txBody>
        </p:sp>
      </p:grpSp>
      <p:pic>
        <p:nvPicPr>
          <p:cNvPr id="40" name="Graphique 39" descr="Caméra de sécurité contour">
            <a:extLst>
              <a:ext uri="{FF2B5EF4-FFF2-40B4-BE49-F238E27FC236}">
                <a16:creationId xmlns:a16="http://schemas.microsoft.com/office/drawing/2014/main" id="{7B7E6765-BE74-9834-AD35-8C4BAB777652}"/>
              </a:ext>
            </a:extLst>
          </p:cNvPr>
          <p:cNvPicPr>
            <a:picLocks noChangeAspect="1"/>
          </p:cNvPicPr>
          <p:nvPr>
            <p:custDataLst>
              <p:tags r:id="rId8"/>
            </p:custDataLst>
          </p:nvPr>
        </p:nvPicPr>
        <p:blipFill>
          <a:blip r:embed="rId26">
            <a:extLst>
              <a:ext uri="{96DAC541-7B7A-43D3-8B79-37D633B846F1}">
                <asvg:svgBlip xmlns:asvg="http://schemas.microsoft.com/office/drawing/2016/SVG/main" r:embed="rId27"/>
              </a:ext>
            </a:extLst>
          </a:blip>
          <a:stretch>
            <a:fillRect/>
          </a:stretch>
        </p:blipFill>
        <p:spPr>
          <a:xfrm>
            <a:off x="2971995" y="2496363"/>
            <a:ext cx="871834" cy="871834"/>
          </a:xfrm>
          <a:prstGeom prst="rect">
            <a:avLst/>
          </a:prstGeom>
        </p:spPr>
      </p:pic>
      <p:grpSp>
        <p:nvGrpSpPr>
          <p:cNvPr id="59" name="Groupe 58">
            <a:extLst>
              <a:ext uri="{FF2B5EF4-FFF2-40B4-BE49-F238E27FC236}">
                <a16:creationId xmlns:a16="http://schemas.microsoft.com/office/drawing/2014/main" id="{CD90471B-2EFD-405D-E61A-0D6A0698DD17}"/>
              </a:ext>
            </a:extLst>
          </p:cNvPr>
          <p:cNvGrpSpPr/>
          <p:nvPr>
            <p:custDataLst>
              <p:tags r:id="rId9"/>
            </p:custDataLst>
          </p:nvPr>
        </p:nvGrpSpPr>
        <p:grpSpPr>
          <a:xfrm>
            <a:off x="25933" y="932021"/>
            <a:ext cx="2656060" cy="1968155"/>
            <a:chOff x="2648333" y="1179891"/>
            <a:chExt cx="2236077" cy="1758022"/>
          </a:xfrm>
        </p:grpSpPr>
        <p:sp>
          <p:nvSpPr>
            <p:cNvPr id="51" name="Corde 50">
              <a:extLst>
                <a:ext uri="{FF2B5EF4-FFF2-40B4-BE49-F238E27FC236}">
                  <a16:creationId xmlns:a16="http://schemas.microsoft.com/office/drawing/2014/main" id="{6F7055DF-9B04-A00E-E4B6-1CD316546596}"/>
                </a:ext>
              </a:extLst>
            </p:cNvPr>
            <p:cNvSpPr/>
            <p:nvPr>
              <p:custDataLst>
                <p:tags r:id="rId18"/>
              </p:custDataLst>
            </p:nvPr>
          </p:nvSpPr>
          <p:spPr>
            <a:xfrm>
              <a:off x="3071298" y="1179891"/>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A2E5A5CE-C1D5-4C4B-996F-00DE56E26A29}"/>
                </a:ext>
              </a:extLst>
            </p:cNvPr>
            <p:cNvGrpSpPr/>
            <p:nvPr/>
          </p:nvGrpSpPr>
          <p:grpSpPr>
            <a:xfrm>
              <a:off x="2648333" y="1972161"/>
              <a:ext cx="2236077" cy="965752"/>
              <a:chOff x="4447443" y="2154816"/>
              <a:chExt cx="2236077" cy="965752"/>
            </a:xfrm>
          </p:grpSpPr>
          <p:pic>
            <p:nvPicPr>
              <p:cNvPr id="20" name="Graphique 19">
                <a:extLst>
                  <a:ext uri="{FF2B5EF4-FFF2-40B4-BE49-F238E27FC236}">
                    <a16:creationId xmlns:a16="http://schemas.microsoft.com/office/drawing/2014/main" id="{011BDB8E-C80E-713C-2BB6-396691BB837A}"/>
                  </a:ext>
                </a:extLst>
              </p:cNvPr>
              <p:cNvPicPr>
                <a:picLocks noChangeAspect="1"/>
              </p:cNvPicPr>
              <p:nvPr>
                <p:custDataLst>
                  <p:tags r:id="rId19"/>
                </p:custDataLst>
              </p:nvPr>
            </p:nvPicPr>
            <p:blipFill>
              <a:blip r:embed="rId24">
                <a:extLst>
                  <a:ext uri="{96DAC541-7B7A-43D3-8B79-37D633B846F1}">
                    <asvg:svgBlip xmlns:asvg="http://schemas.microsoft.com/office/drawing/2016/SVG/main" r:embed="rId25"/>
                  </a:ext>
                </a:extLst>
              </a:blip>
              <a:stretch>
                <a:fillRect/>
              </a:stretch>
            </p:blipFill>
            <p:spPr>
              <a:xfrm>
                <a:off x="4488909" y="2154816"/>
                <a:ext cx="2194611" cy="965752"/>
              </a:xfrm>
              <a:prstGeom prst="rect">
                <a:avLst/>
              </a:prstGeom>
            </p:spPr>
          </p:pic>
          <p:sp>
            <p:nvSpPr>
              <p:cNvPr id="21" name="Rectangle 20">
                <a:extLst>
                  <a:ext uri="{FF2B5EF4-FFF2-40B4-BE49-F238E27FC236}">
                    <a16:creationId xmlns:a16="http://schemas.microsoft.com/office/drawing/2014/main" id="{98573E70-8431-70B9-542F-D0270B721060}"/>
                  </a:ext>
                </a:extLst>
              </p:cNvPr>
              <p:cNvSpPr/>
              <p:nvPr/>
            </p:nvSpPr>
            <p:spPr>
              <a:xfrm>
                <a:off x="4447443" y="2235514"/>
                <a:ext cx="2194611" cy="830997"/>
              </a:xfrm>
              <a:prstGeom prst="rect">
                <a:avLst/>
              </a:prstGeom>
            </p:spPr>
            <p:txBody>
              <a:bodyPr wrap="square">
                <a:spAutoFit/>
              </a:bodyPr>
              <a:lstStyle/>
              <a:p>
                <a:pPr lvl="0" algn="ctr" defTabSz="914400">
                  <a:defRPr/>
                </a:pPr>
                <a:r>
                  <a:rPr lang="en-US" sz="1600" b="1" dirty="0">
                    <a:solidFill>
                      <a:schemeClr val="tx2"/>
                    </a:solidFill>
                    <a:latin typeface="Acumin Pro Black" panose="020B0504020202020204" pitchFamily="34" charset="77"/>
                  </a:rPr>
                  <a:t>Anxiety, guilt, disappointment and frustration</a:t>
                </a:r>
              </a:p>
            </p:txBody>
          </p:sp>
        </p:grpSp>
        <p:pic>
          <p:nvPicPr>
            <p:cNvPr id="44" name="Graphique 43" descr="Contour de visage en colère avec un remplissage uni">
              <a:extLst>
                <a:ext uri="{FF2B5EF4-FFF2-40B4-BE49-F238E27FC236}">
                  <a16:creationId xmlns:a16="http://schemas.microsoft.com/office/drawing/2014/main" id="{9063B154-F42B-02F3-59A3-4FB1E25D130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20970" y="1324728"/>
              <a:ext cx="652567" cy="652567"/>
            </a:xfrm>
            <a:prstGeom prst="rect">
              <a:avLst/>
            </a:prstGeom>
          </p:spPr>
        </p:pic>
      </p:grpSp>
      <p:sp>
        <p:nvSpPr>
          <p:cNvPr id="45" name="Corde 44">
            <a:extLst>
              <a:ext uri="{FF2B5EF4-FFF2-40B4-BE49-F238E27FC236}">
                <a16:creationId xmlns:a16="http://schemas.microsoft.com/office/drawing/2014/main" id="{47B93070-9EF9-9ACA-2AD4-167F3BDE10F3}"/>
              </a:ext>
            </a:extLst>
          </p:cNvPr>
          <p:cNvSpPr/>
          <p:nvPr>
            <p:custDataLst>
              <p:tags r:id="rId10"/>
            </p:custDataLst>
          </p:nvPr>
        </p:nvSpPr>
        <p:spPr>
          <a:xfrm>
            <a:off x="-38122" y="4135099"/>
            <a:ext cx="1595063" cy="1696253"/>
          </a:xfrm>
          <a:prstGeom prst="chord">
            <a:avLst>
              <a:gd name="adj1" fmla="val 9774372"/>
              <a:gd name="adj2" fmla="val 1007390"/>
            </a:avLst>
          </a:prstGeom>
          <a:solidFill>
            <a:srgbClr val="2B5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7" name="Groupe 46">
            <a:extLst>
              <a:ext uri="{FF2B5EF4-FFF2-40B4-BE49-F238E27FC236}">
                <a16:creationId xmlns:a16="http://schemas.microsoft.com/office/drawing/2014/main" id="{BC2B6BA9-6BC2-82CF-E386-157C6AE792D9}"/>
              </a:ext>
            </a:extLst>
          </p:cNvPr>
          <p:cNvGrpSpPr/>
          <p:nvPr>
            <p:custDataLst>
              <p:tags r:id="rId11"/>
            </p:custDataLst>
          </p:nvPr>
        </p:nvGrpSpPr>
        <p:grpSpPr>
          <a:xfrm>
            <a:off x="4283210" y="1003994"/>
            <a:ext cx="1146622" cy="1223476"/>
            <a:chOff x="1051690" y="1249478"/>
            <a:chExt cx="1146622" cy="1223476"/>
          </a:xfrm>
        </p:grpSpPr>
        <p:sp>
          <p:nvSpPr>
            <p:cNvPr id="48" name="Corde 47">
              <a:extLst>
                <a:ext uri="{FF2B5EF4-FFF2-40B4-BE49-F238E27FC236}">
                  <a16:creationId xmlns:a16="http://schemas.microsoft.com/office/drawing/2014/main" id="{1E2AE474-379D-77CD-9B27-7D175F53122C}"/>
                </a:ext>
              </a:extLst>
            </p:cNvPr>
            <p:cNvSpPr/>
            <p:nvPr>
              <p:custDataLst>
                <p:tags r:id="rId17"/>
              </p:custDataLst>
            </p:nvPr>
          </p:nvSpPr>
          <p:spPr>
            <a:xfrm>
              <a:off x="1051690" y="1249478"/>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9" name="Graphique 48" descr="Pierre tombale contour">
              <a:extLst>
                <a:ext uri="{FF2B5EF4-FFF2-40B4-BE49-F238E27FC236}">
                  <a16:creationId xmlns:a16="http://schemas.microsoft.com/office/drawing/2014/main" id="{8ACBE91C-948F-7857-B856-191A231873E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13374" y="1249478"/>
              <a:ext cx="806994" cy="806994"/>
            </a:xfrm>
            <a:prstGeom prst="rect">
              <a:avLst/>
            </a:prstGeom>
          </p:spPr>
        </p:pic>
      </p:grpSp>
      <p:grpSp>
        <p:nvGrpSpPr>
          <p:cNvPr id="22" name="Groupe 21">
            <a:extLst>
              <a:ext uri="{FF2B5EF4-FFF2-40B4-BE49-F238E27FC236}">
                <a16:creationId xmlns:a16="http://schemas.microsoft.com/office/drawing/2014/main" id="{95FE8BD3-3DCC-A2FF-A2C0-730D123FB8B3}"/>
              </a:ext>
            </a:extLst>
          </p:cNvPr>
          <p:cNvGrpSpPr/>
          <p:nvPr>
            <p:custDataLst>
              <p:tags r:id="rId12"/>
            </p:custDataLst>
          </p:nvPr>
        </p:nvGrpSpPr>
        <p:grpSpPr>
          <a:xfrm>
            <a:off x="3881014" y="1786179"/>
            <a:ext cx="2391506" cy="972948"/>
            <a:chOff x="6780201" y="1779489"/>
            <a:chExt cx="2391506" cy="972948"/>
          </a:xfrm>
        </p:grpSpPr>
        <p:pic>
          <p:nvPicPr>
            <p:cNvPr id="10" name="Graphique 9">
              <a:extLst>
                <a:ext uri="{FF2B5EF4-FFF2-40B4-BE49-F238E27FC236}">
                  <a16:creationId xmlns:a16="http://schemas.microsoft.com/office/drawing/2014/main" id="{6686E96C-A6C6-0CEE-2109-7DECDDA73F4B}"/>
                </a:ext>
              </a:extLst>
            </p:cNvPr>
            <p:cNvPicPr>
              <a:picLocks noChangeAspect="1"/>
            </p:cNvPicPr>
            <p:nvPr>
              <p:custDataLst>
                <p:tags r:id="rId16"/>
              </p:custDataLst>
            </p:nvPr>
          </p:nvPicPr>
          <p:blipFill>
            <a:blip r:embed="rId24">
              <a:extLst>
                <a:ext uri="{96DAC541-7B7A-43D3-8B79-37D633B846F1}">
                  <asvg:svgBlip xmlns:asvg="http://schemas.microsoft.com/office/drawing/2016/SVG/main" r:embed="rId25"/>
                </a:ext>
              </a:extLst>
            </a:blip>
            <a:stretch>
              <a:fillRect/>
            </a:stretch>
          </p:blipFill>
          <p:spPr>
            <a:xfrm>
              <a:off x="6818736" y="1779489"/>
              <a:ext cx="2325264" cy="972948"/>
            </a:xfrm>
            <a:prstGeom prst="rect">
              <a:avLst/>
            </a:prstGeom>
          </p:spPr>
        </p:pic>
        <p:sp>
          <p:nvSpPr>
            <p:cNvPr id="16" name="Rectangle 15">
              <a:extLst>
                <a:ext uri="{FF2B5EF4-FFF2-40B4-BE49-F238E27FC236}">
                  <a16:creationId xmlns:a16="http://schemas.microsoft.com/office/drawing/2014/main" id="{3B5F02C8-60F9-2BBF-2CBD-4AA03D9F46AA}"/>
                </a:ext>
              </a:extLst>
            </p:cNvPr>
            <p:cNvSpPr/>
            <p:nvPr/>
          </p:nvSpPr>
          <p:spPr>
            <a:xfrm>
              <a:off x="6780201" y="1828144"/>
              <a:ext cx="2391506" cy="830997"/>
            </a:xfrm>
            <a:prstGeom prst="rect">
              <a:avLst/>
            </a:prstGeom>
          </p:spPr>
          <p:txBody>
            <a:bodyPr wrap="square">
              <a:spAutoFit/>
            </a:bodyPr>
            <a:lstStyle/>
            <a:p>
              <a:pPr lvl="0" algn="ctr" defTabSz="914400">
                <a:defRPr/>
              </a:pPr>
              <a:r>
                <a:rPr lang="en-US" sz="1600" b="1" dirty="0">
                  <a:solidFill>
                    <a:schemeClr val="tx2"/>
                  </a:solidFill>
                  <a:latin typeface="Acumin Pro Black" panose="020B0504020202020204" pitchFamily="34" charset="77"/>
                </a:rPr>
                <a:t>Fear of losing their loved one to overdose or criminal activity</a:t>
              </a:r>
            </a:p>
          </p:txBody>
        </p:sp>
      </p:grpSp>
      <p:grpSp>
        <p:nvGrpSpPr>
          <p:cNvPr id="30" name="Groupe 29">
            <a:extLst>
              <a:ext uri="{FF2B5EF4-FFF2-40B4-BE49-F238E27FC236}">
                <a16:creationId xmlns:a16="http://schemas.microsoft.com/office/drawing/2014/main" id="{F10D7F35-C80A-10EC-DEB8-4D8D3CE6EF79}"/>
              </a:ext>
            </a:extLst>
          </p:cNvPr>
          <p:cNvGrpSpPr/>
          <p:nvPr>
            <p:custDataLst>
              <p:tags r:id="rId13"/>
            </p:custDataLst>
          </p:nvPr>
        </p:nvGrpSpPr>
        <p:grpSpPr>
          <a:xfrm>
            <a:off x="6241257" y="1205269"/>
            <a:ext cx="2876810" cy="2561635"/>
            <a:chOff x="3866593" y="1079965"/>
            <a:chExt cx="2280252" cy="965752"/>
          </a:xfrm>
        </p:grpSpPr>
        <p:pic>
          <p:nvPicPr>
            <p:cNvPr id="31" name="Graphique 30">
              <a:extLst>
                <a:ext uri="{FF2B5EF4-FFF2-40B4-BE49-F238E27FC236}">
                  <a16:creationId xmlns:a16="http://schemas.microsoft.com/office/drawing/2014/main" id="{D6F13CD5-E8B1-9BDB-3931-2C2F5036CF84}"/>
                </a:ext>
              </a:extLst>
            </p:cNvPr>
            <p:cNvPicPr>
              <a:picLocks noChangeAspect="1"/>
            </p:cNvPicPr>
            <p:nvPr>
              <p:custDataLst>
                <p:tags r:id="rId15"/>
              </p:custDataLst>
            </p:nvPr>
          </p:nvPicPr>
          <p:blipFill>
            <a:blip r:embed="rId24">
              <a:extLst>
                <a:ext uri="{96DAC541-7B7A-43D3-8B79-37D633B846F1}">
                  <asvg:svgBlip xmlns:asvg="http://schemas.microsoft.com/office/drawing/2016/SVG/main" r:embed="rId25"/>
                </a:ext>
              </a:extLst>
            </a:blip>
            <a:stretch>
              <a:fillRect/>
            </a:stretch>
          </p:blipFill>
          <p:spPr>
            <a:xfrm rot="210624">
              <a:off x="3866593" y="1079965"/>
              <a:ext cx="2194611" cy="965752"/>
            </a:xfrm>
            <a:prstGeom prst="rect">
              <a:avLst/>
            </a:prstGeom>
          </p:spPr>
        </p:pic>
        <p:sp>
          <p:nvSpPr>
            <p:cNvPr id="32" name="Rectangle 31">
              <a:extLst>
                <a:ext uri="{FF2B5EF4-FFF2-40B4-BE49-F238E27FC236}">
                  <a16:creationId xmlns:a16="http://schemas.microsoft.com/office/drawing/2014/main" id="{4509A0D2-64D6-96D9-97EF-24D07F576C12}"/>
                </a:ext>
              </a:extLst>
            </p:cNvPr>
            <p:cNvSpPr/>
            <p:nvPr/>
          </p:nvSpPr>
          <p:spPr>
            <a:xfrm>
              <a:off x="3950321" y="1206670"/>
              <a:ext cx="2196524" cy="751992"/>
            </a:xfrm>
            <a:prstGeom prst="rect">
              <a:avLst/>
            </a:prstGeom>
          </p:spPr>
          <p:txBody>
            <a:bodyPr wrap="square">
              <a:spAutoFit/>
            </a:bodyPr>
            <a:lstStyle/>
            <a:p>
              <a:pPr lvl="0" algn="ctr" defTabSz="914400">
                <a:defRPr/>
              </a:pPr>
              <a:r>
                <a:rPr lang="en-US" sz="2400" b="1" dirty="0">
                  <a:solidFill>
                    <a:schemeClr val="tx2"/>
                  </a:solidFill>
                  <a:latin typeface="Acumin Pro Black" panose="020B0504020202020204" pitchFamily="34" charset="77"/>
                </a:rPr>
                <a:t>In a context of multiple traumas, social isolation and stigmatization</a:t>
              </a:r>
            </a:p>
          </p:txBody>
        </p:sp>
      </p:grpSp>
      <p:pic>
        <p:nvPicPr>
          <p:cNvPr id="7" name="Image 6">
            <a:extLst>
              <a:ext uri="{FF2B5EF4-FFF2-40B4-BE49-F238E27FC236}">
                <a16:creationId xmlns:a16="http://schemas.microsoft.com/office/drawing/2014/main" id="{50EDF429-5C11-2468-8C80-801AB0081088}"/>
              </a:ext>
            </a:extLst>
          </p:cNvPr>
          <p:cNvPicPr>
            <a:picLocks noChangeAspect="1"/>
          </p:cNvPicPr>
          <p:nvPr>
            <p:custDataLst>
              <p:tags r:id="rId14"/>
            </p:custDataLst>
          </p:nvPr>
        </p:nvPicPr>
        <p:blipFill rotWithShape="1">
          <a:blip r:embed="rId32"/>
          <a:srcRect b="7407"/>
          <a:stretch/>
        </p:blipFill>
        <p:spPr>
          <a:xfrm>
            <a:off x="-74615" y="3904998"/>
            <a:ext cx="1713666" cy="1226109"/>
          </a:xfrm>
          <a:prstGeom prst="rect">
            <a:avLst/>
          </a:prstGeom>
        </p:spPr>
      </p:pic>
    </p:spTree>
    <p:extLst>
      <p:ext uri="{BB962C8B-B14F-4D97-AF65-F5344CB8AC3E}">
        <p14:creationId xmlns:p14="http://schemas.microsoft.com/office/powerpoint/2010/main" val="311324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6751373-C7B9-0198-63F2-3A044E834DE4}"/>
              </a:ext>
            </a:extLst>
          </p:cNvPr>
          <p:cNvSpPr>
            <a:spLocks noGrp="1"/>
          </p:cNvSpPr>
          <p:nvPr>
            <p:ph type="body" sz="quarter" idx="12"/>
            <p:custDataLst>
              <p:tags r:id="rId1"/>
            </p:custDataLst>
          </p:nvPr>
        </p:nvSpPr>
        <p:spPr>
          <a:xfrm>
            <a:off x="84849" y="1237004"/>
            <a:ext cx="8635754" cy="3058558"/>
          </a:xfrm>
        </p:spPr>
        <p:txBody>
          <a:bodyPr>
            <a:noAutofit/>
          </a:bodyPr>
          <a:lstStyle/>
          <a:p>
            <a:pPr marL="172800" lvl="3" indent="-172800">
              <a:spcAft>
                <a:spcPts val="600"/>
              </a:spcAft>
            </a:pPr>
            <a:r>
              <a:rPr lang="en-US" sz="2400" dirty="0"/>
              <a:t>Additional pressure : a problem that affects the whole community :</a:t>
            </a:r>
          </a:p>
          <a:p>
            <a:pPr marL="260112" lvl="4" indent="-172800">
              <a:spcAft>
                <a:spcPts val="600"/>
              </a:spcAft>
            </a:pPr>
            <a:r>
              <a:rPr lang="en-US" sz="2000" dirty="0"/>
              <a:t>If they put their own needs first, AFM expect to be blamed for thinking of themselves. </a:t>
            </a:r>
          </a:p>
          <a:p>
            <a:pPr marL="342900" lvl="3" indent="-342900">
              <a:spcAft>
                <a:spcPts val="600"/>
              </a:spcAft>
            </a:pPr>
            <a:r>
              <a:rPr lang="en-US" sz="2400" dirty="0"/>
              <a:t>As the results of historical, social and systemic factors:  </a:t>
            </a:r>
          </a:p>
          <a:p>
            <a:pPr marL="430212" lvl="4" indent="-342900">
              <a:spcAft>
                <a:spcPts val="600"/>
              </a:spcAft>
            </a:pPr>
            <a:r>
              <a:rPr lang="en-US" sz="2000" dirty="0"/>
              <a:t>Few specialized services are available in the communities</a:t>
            </a:r>
          </a:p>
          <a:p>
            <a:pPr marL="430212" lvl="4" indent="-342900">
              <a:spcAft>
                <a:spcPts val="600"/>
              </a:spcAft>
            </a:pPr>
            <a:r>
              <a:rPr lang="en-US" sz="2000" dirty="0"/>
              <a:t>Indigenous are left on their own</a:t>
            </a:r>
            <a:endParaRPr lang="en-US" sz="1800" dirty="0"/>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2"/>
            </p:custDataLst>
          </p:nvPr>
        </p:nvSpPr>
        <p:spPr/>
        <p:txBody>
          <a:bodyPr/>
          <a:lstStyle/>
          <a:p>
            <a:fld id="{90149EF1-AEE0-784F-97AF-D5D139534CF0}" type="slidenum">
              <a:rPr lang="fr-FR" smtClean="0"/>
              <a:pPr/>
              <a:t>4</a:t>
            </a:fld>
            <a:endParaRPr lang="fr-FR" dirty="0"/>
          </a:p>
        </p:txBody>
      </p:sp>
      <p:sp>
        <p:nvSpPr>
          <p:cNvPr id="5" name="Espace réservé du pied de page 4">
            <a:extLst>
              <a:ext uri="{FF2B5EF4-FFF2-40B4-BE49-F238E27FC236}">
                <a16:creationId xmlns:a16="http://schemas.microsoft.com/office/drawing/2014/main" id="{804A1562-666B-3C3C-2D09-8FAE9E9733AE}"/>
              </a:ext>
            </a:extLst>
          </p:cNvPr>
          <p:cNvSpPr>
            <a:spLocks noGrp="1"/>
          </p:cNvSpPr>
          <p:nvPr>
            <p:ph type="ftr" sz="quarter" idx="3"/>
            <p:custDataLst>
              <p:tags r:id="rId3"/>
            </p:custDataLst>
          </p:nvPr>
        </p:nvSpPr>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sp>
        <p:nvSpPr>
          <p:cNvPr id="6" name="Corde 5">
            <a:extLst>
              <a:ext uri="{FF2B5EF4-FFF2-40B4-BE49-F238E27FC236}">
                <a16:creationId xmlns:a16="http://schemas.microsoft.com/office/drawing/2014/main" id="{3BB4922E-A93C-F8D6-F175-9BB47EA2A7D3}"/>
              </a:ext>
            </a:extLst>
          </p:cNvPr>
          <p:cNvSpPr/>
          <p:nvPr>
            <p:custDataLst>
              <p:tags r:id="rId4"/>
            </p:custDataLst>
          </p:nvPr>
        </p:nvSpPr>
        <p:spPr>
          <a:xfrm>
            <a:off x="7291117" y="19887"/>
            <a:ext cx="1914141" cy="1926354"/>
          </a:xfrm>
          <a:prstGeom prst="chord">
            <a:avLst>
              <a:gd name="adj1" fmla="val 9774372"/>
              <a:gd name="adj2" fmla="val 1007390"/>
            </a:avLst>
          </a:prstGeom>
          <a:solidFill>
            <a:srgbClr val="2B5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0EDF429-5C11-2468-8C80-801AB0081088}"/>
              </a:ext>
            </a:extLst>
          </p:cNvPr>
          <p:cNvPicPr>
            <a:picLocks noChangeAspect="1"/>
          </p:cNvPicPr>
          <p:nvPr>
            <p:custDataLst>
              <p:tags r:id="rId5"/>
            </p:custDataLst>
          </p:nvPr>
        </p:nvPicPr>
        <p:blipFill rotWithShape="1">
          <a:blip r:embed="rId11"/>
          <a:srcRect b="7407"/>
          <a:stretch/>
        </p:blipFill>
        <p:spPr>
          <a:xfrm>
            <a:off x="7395239" y="-23943"/>
            <a:ext cx="1887428" cy="1350434"/>
          </a:xfrm>
          <a:prstGeom prst="rect">
            <a:avLst/>
          </a:prstGeom>
        </p:spPr>
      </p:pic>
      <p:pic>
        <p:nvPicPr>
          <p:cNvPr id="8" name="object 113">
            <a:extLst>
              <a:ext uri="{FF2B5EF4-FFF2-40B4-BE49-F238E27FC236}">
                <a16:creationId xmlns:a16="http://schemas.microsoft.com/office/drawing/2014/main" id="{A4721C01-1C7D-05BC-87A5-30EB029A0789}"/>
              </a:ext>
            </a:extLst>
          </p:cNvPr>
          <p:cNvPicPr/>
          <p:nvPr>
            <p:custDataLst>
              <p:tags r:id="rId6"/>
            </p:custDataLst>
          </p:nvPr>
        </p:nvPicPr>
        <p:blipFill>
          <a:blip r:embed="rId12" cstate="print"/>
          <a:stretch>
            <a:fillRect/>
          </a:stretch>
        </p:blipFill>
        <p:spPr>
          <a:xfrm>
            <a:off x="7110726" y="4762831"/>
            <a:ext cx="354611" cy="277046"/>
          </a:xfrm>
          <a:prstGeom prst="rect">
            <a:avLst/>
          </a:prstGeom>
        </p:spPr>
      </p:pic>
      <p:sp>
        <p:nvSpPr>
          <p:cNvPr id="9" name="Espace réservé du texte 2">
            <a:extLst>
              <a:ext uri="{FF2B5EF4-FFF2-40B4-BE49-F238E27FC236}">
                <a16:creationId xmlns:a16="http://schemas.microsoft.com/office/drawing/2014/main" id="{69A5F76E-10B8-EF47-62F7-32995BFD55E8}"/>
              </a:ext>
            </a:extLst>
          </p:cNvPr>
          <p:cNvSpPr txBox="1">
            <a:spLocks/>
          </p:cNvSpPr>
          <p:nvPr>
            <p:custDataLst>
              <p:tags r:id="rId7"/>
            </p:custDataLst>
          </p:nvPr>
        </p:nvSpPr>
        <p:spPr>
          <a:xfrm>
            <a:off x="217796" y="4482382"/>
            <a:ext cx="7070235" cy="383796"/>
          </a:xfrm>
          <a:prstGeom prst="rect">
            <a:avLst/>
          </a:prstGeom>
        </p:spPr>
        <p:txBody>
          <a:bodyPr vert="horz" lIns="0" tIns="0" rIns="0" bIns="0" rtlCol="0">
            <a:normAutofit fontScale="92500"/>
          </a:bodyPr>
          <a:lstStyle>
            <a:lvl1pPr marL="0" indent="0" algn="l" defTabSz="914400" rtl="0" eaLnBrk="1" latinLnBrk="0" hangingPunct="1">
              <a:lnSpc>
                <a:spcPct val="100000"/>
              </a:lnSpc>
              <a:spcBef>
                <a:spcPts val="800"/>
              </a:spcBef>
              <a:spcAft>
                <a:spcPts val="400"/>
              </a:spcAft>
              <a:buFont typeface="Arial" panose="020B0604020202020204" pitchFamily="34" charset="0"/>
              <a:buNone/>
              <a:defRPr sz="1600" b="1" i="0" kern="1200" cap="none" baseline="0">
                <a:solidFill>
                  <a:schemeClr val="accent1"/>
                </a:solidFill>
                <a:latin typeface="Acumin Pro Black" panose="020B0504020202020204" pitchFamily="34" charset="77"/>
                <a:ea typeface="+mn-ea"/>
                <a:cs typeface="+mn-cs"/>
              </a:defRPr>
            </a:lvl1pPr>
            <a:lvl2pPr marL="0" indent="0" algn="l" defTabSz="914400" rtl="0" eaLnBrk="1" latinLnBrk="0" hangingPunct="1">
              <a:lnSpc>
                <a:spcPct val="100000"/>
              </a:lnSpc>
              <a:spcBef>
                <a:spcPts val="200"/>
              </a:spcBef>
              <a:spcAft>
                <a:spcPts val="200"/>
              </a:spcAft>
              <a:buFont typeface="Arial" panose="020B0604020202020204" pitchFamily="34" charset="0"/>
              <a:buNone/>
              <a:tabLst/>
              <a:defRPr sz="1000" b="1" i="0" kern="1200" cap="none" baseline="0">
                <a:solidFill>
                  <a:schemeClr val="tx2"/>
                </a:solidFill>
                <a:latin typeface="Acumin Pro" panose="020B0504020202020204" pitchFamily="34" charset="77"/>
                <a:ea typeface="+mn-ea"/>
                <a:cs typeface="+mn-cs"/>
              </a:defRPr>
            </a:lvl2pPr>
            <a:lvl3pPr marL="0" indent="0" algn="l" defTabSz="914400" rtl="0" eaLnBrk="1" latinLnBrk="0" hangingPunct="1">
              <a:lnSpc>
                <a:spcPct val="114000"/>
              </a:lnSpc>
              <a:spcBef>
                <a:spcPts val="400"/>
              </a:spcBef>
              <a:spcAft>
                <a:spcPts val="400"/>
              </a:spcAft>
              <a:buFont typeface="Arial" panose="020B0604020202020204" pitchFamily="34" charset="0"/>
              <a:buNone/>
              <a:tabLst/>
              <a:defRPr sz="1000" b="0" i="0" kern="1200">
                <a:solidFill>
                  <a:schemeClr val="tx2"/>
                </a:solidFill>
                <a:latin typeface="Acumin Pro" panose="020B0504020202020204" pitchFamily="34" charset="77"/>
                <a:ea typeface="+mn-ea"/>
                <a:cs typeface="+mn-cs"/>
              </a:defRPr>
            </a:lvl3pPr>
            <a:lvl4pPr marL="357188" indent="-179388" algn="l" defTabSz="914400" rtl="0" eaLnBrk="1" latinLnBrk="0" hangingPunct="1">
              <a:lnSpc>
                <a:spcPct val="100000"/>
              </a:lnSpc>
              <a:spcBef>
                <a:spcPts val="0"/>
              </a:spcBef>
              <a:spcAft>
                <a:spcPts val="400"/>
              </a:spcAft>
              <a:buClrTx/>
              <a:buFont typeface="Acumin Pro" panose="020B0504020202020204" pitchFamily="34" charset="77"/>
              <a:buChar char="→"/>
              <a:tabLst/>
              <a:defRPr sz="950" b="0" i="0" kern="1200">
                <a:solidFill>
                  <a:schemeClr val="tx2"/>
                </a:solidFill>
                <a:latin typeface="Acumin Pro" panose="020B0504020202020204" pitchFamily="34" charset="77"/>
                <a:ea typeface="+mn-ea"/>
                <a:cs typeface="+mn-cs"/>
              </a:defRPr>
            </a:lvl4pPr>
            <a:lvl5pPr marL="444500" indent="-87313" algn="l" defTabSz="914400" rtl="0" eaLnBrk="1" latinLnBrk="0" hangingPunct="1">
              <a:lnSpc>
                <a:spcPct val="100000"/>
              </a:lnSpc>
              <a:spcBef>
                <a:spcPts val="0"/>
              </a:spcBef>
              <a:spcAft>
                <a:spcPts val="400"/>
              </a:spcAft>
              <a:buClrTx/>
              <a:buSzPct val="90000"/>
              <a:buFont typeface="Arial" panose="020B0604020202020204" pitchFamily="34" charset="0"/>
              <a:buChar char="•"/>
              <a:tabLst/>
              <a:defRPr sz="950" b="0" i="0" kern="1200">
                <a:solidFill>
                  <a:schemeClr val="tx2"/>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87313"/>
            <a:r>
              <a:rPr lang="en-US" sz="1100" dirty="0"/>
              <a:t>(</a:t>
            </a:r>
            <a:r>
              <a:rPr lang="en-US" sz="1400" dirty="0" err="1"/>
              <a:t>Gendera</a:t>
            </a:r>
            <a:r>
              <a:rPr lang="en-US" sz="1400" dirty="0"/>
              <a:t> et al., 2022; </a:t>
            </a:r>
            <a:r>
              <a:rPr lang="en-US" sz="1400" dirty="0" err="1"/>
              <a:t>Orford</a:t>
            </a:r>
            <a:r>
              <a:rPr lang="en-US" sz="1400" dirty="0"/>
              <a:t> et al., 2005, 2010, 2017; Tanner et al., 2022; Whiteside et al., 2018)</a:t>
            </a:r>
            <a:endParaRPr lang="en-US" sz="1100" dirty="0"/>
          </a:p>
        </p:txBody>
      </p:sp>
      <p:sp>
        <p:nvSpPr>
          <p:cNvPr id="13" name="Titre 1">
            <a:extLst>
              <a:ext uri="{FF2B5EF4-FFF2-40B4-BE49-F238E27FC236}">
                <a16:creationId xmlns:a16="http://schemas.microsoft.com/office/drawing/2014/main" id="{89E37BD3-821C-9BBE-E492-74413889BBCF}"/>
              </a:ext>
            </a:extLst>
          </p:cNvPr>
          <p:cNvSpPr>
            <a:spLocks noGrp="1"/>
          </p:cNvSpPr>
          <p:nvPr>
            <p:ph type="title"/>
            <p:custDataLst>
              <p:tags r:id="rId8"/>
            </p:custDataLst>
          </p:nvPr>
        </p:nvSpPr>
        <p:spPr>
          <a:xfrm>
            <a:off x="-2391506" y="256193"/>
            <a:ext cx="9144000" cy="678838"/>
          </a:xfrm>
        </p:spPr>
        <p:txBody>
          <a:bodyPr>
            <a:normAutofit/>
          </a:bodyPr>
          <a:lstStyle/>
          <a:p>
            <a:pPr algn="ctr"/>
            <a:r>
              <a:rPr lang="fr-FR" dirty="0" err="1"/>
              <a:t>Context</a:t>
            </a:r>
            <a:endParaRPr lang="fr-FR" dirty="0"/>
          </a:p>
        </p:txBody>
      </p:sp>
    </p:spTree>
    <p:extLst>
      <p:ext uri="{BB962C8B-B14F-4D97-AF65-F5344CB8AC3E}">
        <p14:creationId xmlns:p14="http://schemas.microsoft.com/office/powerpoint/2010/main" val="138770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6751373-C7B9-0198-63F2-3A044E834DE4}"/>
              </a:ext>
            </a:extLst>
          </p:cNvPr>
          <p:cNvSpPr>
            <a:spLocks noGrp="1"/>
          </p:cNvSpPr>
          <p:nvPr>
            <p:ph type="body" sz="quarter" idx="12"/>
            <p:custDataLst>
              <p:tags r:id="rId1"/>
            </p:custDataLst>
          </p:nvPr>
        </p:nvSpPr>
        <p:spPr>
          <a:xfrm>
            <a:off x="461472" y="1063458"/>
            <a:ext cx="8377728" cy="3804106"/>
          </a:xfrm>
        </p:spPr>
        <p:txBody>
          <a:bodyPr>
            <a:normAutofit/>
          </a:bodyPr>
          <a:lstStyle/>
          <a:p>
            <a:pPr>
              <a:spcBef>
                <a:spcPts val="0"/>
              </a:spcBef>
              <a:spcAft>
                <a:spcPts val="600"/>
              </a:spcAft>
            </a:pPr>
            <a:r>
              <a:rPr lang="fr-FR" sz="1800" dirty="0" err="1"/>
              <a:t>Research</a:t>
            </a:r>
            <a:r>
              <a:rPr lang="fr-FR" sz="1800" dirty="0"/>
              <a:t> Objective:</a:t>
            </a:r>
          </a:p>
          <a:p>
            <a:pPr marL="172800" lvl="3" indent="-172800">
              <a:spcAft>
                <a:spcPts val="600"/>
              </a:spcAft>
            </a:pPr>
            <a:r>
              <a:rPr lang="en-US" sz="1800" dirty="0"/>
              <a:t>Develop a better understanding of the support needs, services required, and barriers to treatment among Indigenous AFM.</a:t>
            </a:r>
          </a:p>
          <a:p>
            <a:pPr>
              <a:spcBef>
                <a:spcPts val="0"/>
              </a:spcBef>
              <a:spcAft>
                <a:spcPts val="600"/>
              </a:spcAft>
            </a:pPr>
            <a:r>
              <a:rPr lang="fr-FR" sz="1800" dirty="0"/>
              <a:t>Collaborative and </a:t>
            </a:r>
            <a:r>
              <a:rPr lang="fr-FR" sz="1800" dirty="0" err="1"/>
              <a:t>Participatory</a:t>
            </a:r>
            <a:r>
              <a:rPr lang="fr-FR" sz="1800" dirty="0"/>
              <a:t> </a:t>
            </a:r>
            <a:r>
              <a:rPr lang="fr-FR" sz="1800" dirty="0" err="1"/>
              <a:t>Research</a:t>
            </a:r>
            <a:r>
              <a:rPr lang="fr-FR" sz="1800" dirty="0"/>
              <a:t> </a:t>
            </a:r>
            <a:r>
              <a:rPr lang="fr-FR" sz="1800" dirty="0" err="1"/>
              <a:t>Approach</a:t>
            </a:r>
            <a:r>
              <a:rPr lang="fr-FR" sz="1800" dirty="0"/>
              <a:t>:</a:t>
            </a:r>
          </a:p>
          <a:p>
            <a:pPr>
              <a:spcBef>
                <a:spcPts val="0"/>
              </a:spcBef>
              <a:spcAft>
                <a:spcPts val="600"/>
              </a:spcAft>
            </a:pPr>
            <a:r>
              <a:rPr lang="en-US" sz="1800" dirty="0">
                <a:solidFill>
                  <a:schemeClr val="tx2"/>
                </a:solidFill>
                <a:latin typeface="Acumin Pro" panose="020B0504020202020204" pitchFamily="34" charset="0"/>
              </a:rPr>
              <a:t>In order to gain in-depth access to their values, beliefs and experiences, we opted for a method that leaves plenty of room for them to express themselves. </a:t>
            </a:r>
          </a:p>
          <a:p>
            <a:pPr>
              <a:spcBef>
                <a:spcPts val="0"/>
              </a:spcBef>
              <a:spcAft>
                <a:spcPts val="600"/>
              </a:spcAft>
            </a:pPr>
            <a:r>
              <a:rPr lang="en-US" sz="1800" dirty="0">
                <a:solidFill>
                  <a:schemeClr val="tx2"/>
                </a:solidFill>
                <a:latin typeface="Acumin Pro" panose="020B0504020202020204" pitchFamily="34" charset="0"/>
              </a:rPr>
              <a:t>Implies a sustainable engagement in which participants are considered as partners that have real decision-making power (MacKinnon, 2018). </a:t>
            </a:r>
          </a:p>
        </p:txBody>
      </p:sp>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2"/>
            </p:custDataLst>
          </p:nvPr>
        </p:nvSpPr>
        <p:spPr/>
        <p:txBody>
          <a:bodyPr/>
          <a:lstStyle/>
          <a:p>
            <a:r>
              <a:rPr lang="fr-FR" dirty="0"/>
              <a:t>Method</a:t>
            </a:r>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3"/>
            </p:custDataLst>
          </p:nvPr>
        </p:nvSpPr>
        <p:spPr/>
        <p:txBody>
          <a:bodyPr/>
          <a:lstStyle/>
          <a:p>
            <a:fld id="{90149EF1-AEE0-784F-97AF-D5D139534CF0}" type="slidenum">
              <a:rPr lang="fr-FR" smtClean="0"/>
              <a:pPr/>
              <a:t>5</a:t>
            </a:fld>
            <a:endParaRPr lang="fr-FR" dirty="0"/>
          </a:p>
        </p:txBody>
      </p:sp>
      <p:sp>
        <p:nvSpPr>
          <p:cNvPr id="9" name="Corde 8">
            <a:extLst>
              <a:ext uri="{FF2B5EF4-FFF2-40B4-BE49-F238E27FC236}">
                <a16:creationId xmlns:a16="http://schemas.microsoft.com/office/drawing/2014/main" id="{F390619D-96F0-09D9-58D5-A187D272FAFF}"/>
              </a:ext>
            </a:extLst>
          </p:cNvPr>
          <p:cNvSpPr/>
          <p:nvPr>
            <p:custDataLst>
              <p:tags r:id="rId4"/>
            </p:custDataLst>
          </p:nvPr>
        </p:nvSpPr>
        <p:spPr>
          <a:xfrm>
            <a:off x="516046" y="3912527"/>
            <a:ext cx="1914141" cy="1926354"/>
          </a:xfrm>
          <a:prstGeom prst="chord">
            <a:avLst>
              <a:gd name="adj1" fmla="val 9774372"/>
              <a:gd name="adj2" fmla="val 1007390"/>
            </a:avLst>
          </a:prstGeom>
          <a:solidFill>
            <a:srgbClr val="7FA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B120178-3BAA-0A51-192A-B98F9D2D3080}"/>
              </a:ext>
            </a:extLst>
          </p:cNvPr>
          <p:cNvPicPr>
            <a:picLocks noChangeAspect="1"/>
          </p:cNvPicPr>
          <p:nvPr>
            <p:custDataLst>
              <p:tags r:id="rId5"/>
            </p:custDataLst>
          </p:nvPr>
        </p:nvPicPr>
        <p:blipFill>
          <a:blip r:embed="rId10"/>
          <a:stretch>
            <a:fillRect/>
          </a:stretch>
        </p:blipFill>
        <p:spPr>
          <a:xfrm>
            <a:off x="562701" y="3775944"/>
            <a:ext cx="1822033" cy="1407935"/>
          </a:xfrm>
          <a:prstGeom prst="rect">
            <a:avLst/>
          </a:prstGeom>
        </p:spPr>
      </p:pic>
      <p:sp>
        <p:nvSpPr>
          <p:cNvPr id="12" name="Espace réservé du pied de page 4">
            <a:extLst>
              <a:ext uri="{FF2B5EF4-FFF2-40B4-BE49-F238E27FC236}">
                <a16:creationId xmlns:a16="http://schemas.microsoft.com/office/drawing/2014/main" id="{D373AAE9-CAC9-3A6C-5C2E-5FE989182562}"/>
              </a:ext>
            </a:extLst>
          </p:cNvPr>
          <p:cNvSpPr>
            <a:spLocks noGrp="1"/>
          </p:cNvSpPr>
          <p:nvPr>
            <p:ph type="ftr" sz="quarter" idx="3"/>
            <p:custDataLst>
              <p:tags r:id="rId6"/>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3" name="object 113">
            <a:extLst>
              <a:ext uri="{FF2B5EF4-FFF2-40B4-BE49-F238E27FC236}">
                <a16:creationId xmlns:a16="http://schemas.microsoft.com/office/drawing/2014/main" id="{716148AF-FDA5-C0E6-6B39-2DCB0508286B}"/>
              </a:ext>
            </a:extLst>
          </p:cNvPr>
          <p:cNvPicPr/>
          <p:nvPr>
            <p:custDataLst>
              <p:tags r:id="rId7"/>
            </p:custDataLst>
          </p:nvPr>
        </p:nvPicPr>
        <p:blipFill>
          <a:blip r:embed="rId11" cstate="print"/>
          <a:stretch>
            <a:fillRect/>
          </a:stretch>
        </p:blipFill>
        <p:spPr>
          <a:xfrm>
            <a:off x="7110726" y="4762831"/>
            <a:ext cx="354611" cy="277046"/>
          </a:xfrm>
          <a:prstGeom prst="rect">
            <a:avLst/>
          </a:prstGeom>
        </p:spPr>
      </p:pic>
      <p:sp>
        <p:nvSpPr>
          <p:cNvPr id="5" name="ZoneTexte 4">
            <a:extLst>
              <a:ext uri="{FF2B5EF4-FFF2-40B4-BE49-F238E27FC236}">
                <a16:creationId xmlns:a16="http://schemas.microsoft.com/office/drawing/2014/main" id="{299D1140-C7F8-40C9-AA0B-8F23636DEF73}"/>
              </a:ext>
            </a:extLst>
          </p:cNvPr>
          <p:cNvSpPr txBox="1"/>
          <p:nvPr/>
        </p:nvSpPr>
        <p:spPr>
          <a:xfrm>
            <a:off x="2637692" y="3955678"/>
            <a:ext cx="6351569" cy="338554"/>
          </a:xfrm>
          <a:prstGeom prst="rect">
            <a:avLst/>
          </a:prstGeom>
          <a:noFill/>
        </p:spPr>
        <p:txBody>
          <a:bodyPr wrap="square" rtlCol="0">
            <a:spAutoFit/>
          </a:bodyPr>
          <a:lstStyle/>
          <a:p>
            <a:r>
              <a:rPr lang="en-US" sz="1600" dirty="0"/>
              <a:t>*This project has been approved by two Research Ethics Boards</a:t>
            </a:r>
            <a:endParaRPr lang="fr-CA" sz="1600" dirty="0"/>
          </a:p>
        </p:txBody>
      </p:sp>
    </p:spTree>
    <p:extLst>
      <p:ext uri="{BB962C8B-B14F-4D97-AF65-F5344CB8AC3E}">
        <p14:creationId xmlns:p14="http://schemas.microsoft.com/office/powerpoint/2010/main" val="319605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6751373-C7B9-0198-63F2-3A044E834DE4}"/>
              </a:ext>
            </a:extLst>
          </p:cNvPr>
          <p:cNvSpPr>
            <a:spLocks noGrp="1"/>
          </p:cNvSpPr>
          <p:nvPr>
            <p:ph type="body" sz="quarter" idx="12"/>
            <p:custDataLst>
              <p:tags r:id="rId1"/>
            </p:custDataLst>
          </p:nvPr>
        </p:nvSpPr>
        <p:spPr>
          <a:xfrm>
            <a:off x="461472" y="1063458"/>
            <a:ext cx="8682528" cy="3804106"/>
          </a:xfrm>
        </p:spPr>
        <p:txBody>
          <a:bodyPr>
            <a:normAutofit/>
          </a:bodyPr>
          <a:lstStyle/>
          <a:p>
            <a:pPr>
              <a:spcBef>
                <a:spcPts val="0"/>
              </a:spcBef>
              <a:spcAft>
                <a:spcPts val="600"/>
              </a:spcAft>
            </a:pPr>
            <a:r>
              <a:rPr lang="fr-FR" sz="2000" dirty="0"/>
              <a:t>Advisory </a:t>
            </a:r>
            <a:r>
              <a:rPr lang="fr-FR" sz="2000" dirty="0" err="1"/>
              <a:t>committee</a:t>
            </a:r>
            <a:r>
              <a:rPr lang="fr-FR" sz="2000" dirty="0"/>
              <a:t>:</a:t>
            </a:r>
          </a:p>
          <a:p>
            <a:pPr>
              <a:spcBef>
                <a:spcPts val="0"/>
              </a:spcBef>
              <a:spcAft>
                <a:spcPts val="600"/>
              </a:spcAft>
            </a:pPr>
            <a:endParaRPr lang="fr-FR" sz="2000" dirty="0"/>
          </a:p>
          <a:p>
            <a:pPr marL="360000" lvl="4" indent="-172800">
              <a:spcAft>
                <a:spcPts val="0"/>
              </a:spcAft>
            </a:pPr>
            <a:r>
              <a:rPr lang="en-US" sz="2000" dirty="0"/>
              <a:t>14 addiction intervention stakeholders from 10 different Indigenous communities</a:t>
            </a:r>
          </a:p>
          <a:p>
            <a:pPr marL="360000" lvl="4" indent="-172800">
              <a:spcAft>
                <a:spcPts val="0"/>
              </a:spcAft>
            </a:pPr>
            <a:r>
              <a:rPr lang="en-US" sz="2000" dirty="0"/>
              <a:t>The First Nations of Quebec and Labrador Health and Social Services Commission </a:t>
            </a:r>
          </a:p>
          <a:p>
            <a:pPr marL="360000" lvl="4" indent="-172800">
              <a:spcAft>
                <a:spcPts val="0"/>
              </a:spcAft>
            </a:pPr>
            <a:r>
              <a:rPr lang="en-US" sz="2000" dirty="0"/>
              <a:t>Nunavik Regional Board of Health and Social Services. </a:t>
            </a:r>
          </a:p>
        </p:txBody>
      </p:sp>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2"/>
            </p:custDataLst>
          </p:nvPr>
        </p:nvSpPr>
        <p:spPr/>
        <p:txBody>
          <a:bodyPr/>
          <a:lstStyle/>
          <a:p>
            <a:r>
              <a:rPr lang="fr-FR" dirty="0"/>
              <a:t>Method</a:t>
            </a:r>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3"/>
            </p:custDataLst>
          </p:nvPr>
        </p:nvSpPr>
        <p:spPr/>
        <p:txBody>
          <a:bodyPr/>
          <a:lstStyle/>
          <a:p>
            <a:fld id="{90149EF1-AEE0-784F-97AF-D5D139534CF0}" type="slidenum">
              <a:rPr lang="fr-FR" smtClean="0"/>
              <a:pPr/>
              <a:t>6</a:t>
            </a:fld>
            <a:endParaRPr lang="fr-FR" dirty="0"/>
          </a:p>
        </p:txBody>
      </p:sp>
      <p:sp>
        <p:nvSpPr>
          <p:cNvPr id="9" name="Corde 8">
            <a:extLst>
              <a:ext uri="{FF2B5EF4-FFF2-40B4-BE49-F238E27FC236}">
                <a16:creationId xmlns:a16="http://schemas.microsoft.com/office/drawing/2014/main" id="{F390619D-96F0-09D9-58D5-A187D272FAFF}"/>
              </a:ext>
            </a:extLst>
          </p:cNvPr>
          <p:cNvSpPr/>
          <p:nvPr>
            <p:custDataLst>
              <p:tags r:id="rId4"/>
            </p:custDataLst>
          </p:nvPr>
        </p:nvSpPr>
        <p:spPr>
          <a:xfrm>
            <a:off x="516046" y="3912527"/>
            <a:ext cx="1914141" cy="1926354"/>
          </a:xfrm>
          <a:prstGeom prst="chord">
            <a:avLst>
              <a:gd name="adj1" fmla="val 9774372"/>
              <a:gd name="adj2" fmla="val 1007390"/>
            </a:avLst>
          </a:prstGeom>
          <a:solidFill>
            <a:srgbClr val="7FA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B120178-3BAA-0A51-192A-B98F9D2D3080}"/>
              </a:ext>
            </a:extLst>
          </p:cNvPr>
          <p:cNvPicPr>
            <a:picLocks noChangeAspect="1"/>
          </p:cNvPicPr>
          <p:nvPr>
            <p:custDataLst>
              <p:tags r:id="rId5"/>
            </p:custDataLst>
          </p:nvPr>
        </p:nvPicPr>
        <p:blipFill>
          <a:blip r:embed="rId10"/>
          <a:stretch>
            <a:fillRect/>
          </a:stretch>
        </p:blipFill>
        <p:spPr>
          <a:xfrm>
            <a:off x="562701" y="3775944"/>
            <a:ext cx="1822033" cy="1407935"/>
          </a:xfrm>
          <a:prstGeom prst="rect">
            <a:avLst/>
          </a:prstGeom>
        </p:spPr>
      </p:pic>
      <p:sp>
        <p:nvSpPr>
          <p:cNvPr id="12" name="Espace réservé du pied de page 4">
            <a:extLst>
              <a:ext uri="{FF2B5EF4-FFF2-40B4-BE49-F238E27FC236}">
                <a16:creationId xmlns:a16="http://schemas.microsoft.com/office/drawing/2014/main" id="{D373AAE9-CAC9-3A6C-5C2E-5FE989182562}"/>
              </a:ext>
            </a:extLst>
          </p:cNvPr>
          <p:cNvSpPr>
            <a:spLocks noGrp="1"/>
          </p:cNvSpPr>
          <p:nvPr>
            <p:ph type="ftr" sz="quarter" idx="3"/>
            <p:custDataLst>
              <p:tags r:id="rId6"/>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3" name="object 113">
            <a:extLst>
              <a:ext uri="{FF2B5EF4-FFF2-40B4-BE49-F238E27FC236}">
                <a16:creationId xmlns:a16="http://schemas.microsoft.com/office/drawing/2014/main" id="{716148AF-FDA5-C0E6-6B39-2DCB0508286B}"/>
              </a:ext>
            </a:extLst>
          </p:cNvPr>
          <p:cNvPicPr/>
          <p:nvPr>
            <p:custDataLst>
              <p:tags r:id="rId7"/>
            </p:custDataLst>
          </p:nvPr>
        </p:nvPicPr>
        <p:blipFill>
          <a:blip r:embed="rId11" cstate="print"/>
          <a:stretch>
            <a:fillRect/>
          </a:stretch>
        </p:blipFill>
        <p:spPr>
          <a:xfrm>
            <a:off x="7110726" y="4762831"/>
            <a:ext cx="354611" cy="277046"/>
          </a:xfrm>
          <a:prstGeom prst="rect">
            <a:avLst/>
          </a:prstGeom>
        </p:spPr>
      </p:pic>
    </p:spTree>
    <p:extLst>
      <p:ext uri="{BB962C8B-B14F-4D97-AF65-F5344CB8AC3E}">
        <p14:creationId xmlns:p14="http://schemas.microsoft.com/office/powerpoint/2010/main" val="235589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lstStyle/>
          <a:p>
            <a:r>
              <a:rPr lang="fr-FR" dirty="0"/>
              <a:t>Data Collection and </a:t>
            </a:r>
            <a:r>
              <a:rPr lang="fr-FR" dirty="0" err="1"/>
              <a:t>Sample</a:t>
            </a:r>
            <a:endParaRPr lang="fr-FR" dirty="0"/>
          </a:p>
        </p:txBody>
      </p:sp>
      <p:sp>
        <p:nvSpPr>
          <p:cNvPr id="3" name="Espace réservé du texte 2">
            <a:extLst>
              <a:ext uri="{FF2B5EF4-FFF2-40B4-BE49-F238E27FC236}">
                <a16:creationId xmlns:a16="http://schemas.microsoft.com/office/drawing/2014/main" id="{56751373-C7B9-0198-63F2-3A044E834DE4}"/>
              </a:ext>
            </a:extLst>
          </p:cNvPr>
          <p:cNvSpPr>
            <a:spLocks noGrp="1"/>
          </p:cNvSpPr>
          <p:nvPr>
            <p:ph type="body" sz="quarter" idx="12"/>
            <p:custDataLst>
              <p:tags r:id="rId2"/>
            </p:custDataLst>
          </p:nvPr>
        </p:nvSpPr>
        <p:spPr>
          <a:xfrm>
            <a:off x="461473" y="1136073"/>
            <a:ext cx="8166481" cy="1635799"/>
          </a:xfrm>
        </p:spPr>
        <p:txBody>
          <a:bodyPr>
            <a:normAutofit fontScale="92500" lnSpcReduction="10000"/>
          </a:bodyPr>
          <a:lstStyle/>
          <a:p>
            <a:pPr marL="172800" lvl="3" indent="-172800">
              <a:spcAft>
                <a:spcPts val="600"/>
              </a:spcAft>
            </a:pPr>
            <a:r>
              <a:rPr lang="en-US" sz="1800" dirty="0">
                <a:solidFill>
                  <a:srgbClr val="2B516A"/>
                </a:solidFill>
                <a:latin typeface="Acumin Pro" panose="020B0504020202020204" pitchFamily="34" charset="0"/>
              </a:rPr>
              <a:t>Interviews (French or English) in person, by telephone, or by video conference (between July 2021 and January 2022) conducted by the project coordinator (non-indigenous) and 3 Indigenous research assistants</a:t>
            </a:r>
          </a:p>
          <a:p>
            <a:pPr marL="172800" lvl="3" indent="-172800">
              <a:spcAft>
                <a:spcPts val="600"/>
              </a:spcAft>
            </a:pPr>
            <a:r>
              <a:rPr lang="en-US" sz="1800" dirty="0">
                <a:solidFill>
                  <a:srgbClr val="2B516A"/>
                </a:solidFill>
                <a:latin typeface="Acumin Pro" panose="020B0504020202020204" pitchFamily="34" charset="0"/>
              </a:rPr>
              <a:t>The sample gathered </a:t>
            </a:r>
            <a:r>
              <a:rPr lang="en-US" sz="1800" b="1" dirty="0">
                <a:solidFill>
                  <a:srgbClr val="2B516A"/>
                </a:solidFill>
                <a:latin typeface="Acumin Pro" panose="020B0504020202020204" pitchFamily="34" charset="0"/>
              </a:rPr>
              <a:t>21 Indigenous AFM </a:t>
            </a:r>
            <a:r>
              <a:rPr lang="en-US" sz="1800" dirty="0">
                <a:solidFill>
                  <a:srgbClr val="2B516A"/>
                </a:solidFill>
                <a:latin typeface="Acumin Pro" panose="020B0504020202020204" pitchFamily="34" charset="0"/>
              </a:rPr>
              <a:t>aged between 21 and 75 (M = 44.9; SD = 15.66), 18 women and 3 men.</a:t>
            </a:r>
          </a:p>
          <a:p>
            <a:pPr marL="172800" lvl="3" indent="-172800">
              <a:spcAft>
                <a:spcPts val="600"/>
              </a:spcAft>
            </a:pPr>
            <a:r>
              <a:rPr lang="en-US" sz="1800" dirty="0">
                <a:solidFill>
                  <a:srgbClr val="2B516A"/>
                </a:solidFill>
                <a:latin typeface="Acumin Pro" panose="020B0504020202020204" pitchFamily="34" charset="0"/>
              </a:rPr>
              <a:t>All participants had more than one loved one with a problematic use:</a:t>
            </a:r>
          </a:p>
          <a:p>
            <a:pPr marL="172800" lvl="3" indent="-172800">
              <a:spcAft>
                <a:spcPts val="600"/>
              </a:spcAft>
            </a:pPr>
            <a:endParaRPr lang="en-US" sz="1800" dirty="0">
              <a:solidFill>
                <a:srgbClr val="2B516A"/>
              </a:solidFill>
              <a:latin typeface="Acumin Pro" panose="020B0504020202020204" pitchFamily="34" charset="0"/>
            </a:endParaRPr>
          </a:p>
          <a:p>
            <a:pPr marL="172800" lvl="3" indent="-172800">
              <a:spcAft>
                <a:spcPts val="600"/>
              </a:spcAft>
            </a:pPr>
            <a:endParaRPr lang="en-US" sz="1800" dirty="0">
              <a:solidFill>
                <a:srgbClr val="2B516A"/>
              </a:solidFill>
              <a:latin typeface="Acumin Pro" panose="020B0504020202020204" pitchFamily="34" charset="0"/>
            </a:endParaRPr>
          </a:p>
          <a:p>
            <a:pPr marL="0" lvl="3" indent="0">
              <a:spcAft>
                <a:spcPts val="600"/>
              </a:spcAft>
              <a:buNone/>
            </a:pPr>
            <a:endParaRPr lang="en-US" sz="1800" dirty="0">
              <a:solidFill>
                <a:srgbClr val="2B516A"/>
              </a:solidFill>
              <a:latin typeface="Acumin Pro" panose="020B0504020202020204" pitchFamily="34" charset="0"/>
            </a:endParaRPr>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3"/>
            </p:custDataLst>
          </p:nvPr>
        </p:nvSpPr>
        <p:spPr/>
        <p:txBody>
          <a:bodyPr/>
          <a:lstStyle/>
          <a:p>
            <a:fld id="{90149EF1-AEE0-784F-97AF-D5D139534CF0}" type="slidenum">
              <a:rPr lang="fr-FR" smtClean="0"/>
              <a:pPr/>
              <a:t>7</a:t>
            </a:fld>
            <a:endParaRPr lang="fr-FR" dirty="0"/>
          </a:p>
        </p:txBody>
      </p:sp>
      <p:sp>
        <p:nvSpPr>
          <p:cNvPr id="6" name="Corde 5">
            <a:extLst>
              <a:ext uri="{FF2B5EF4-FFF2-40B4-BE49-F238E27FC236}">
                <a16:creationId xmlns:a16="http://schemas.microsoft.com/office/drawing/2014/main" id="{D531FC77-1F6F-ADCC-56F9-ABCED94F7C44}"/>
              </a:ext>
            </a:extLst>
          </p:cNvPr>
          <p:cNvSpPr/>
          <p:nvPr>
            <p:custDataLst>
              <p:tags r:id="rId4"/>
            </p:custDataLst>
          </p:nvPr>
        </p:nvSpPr>
        <p:spPr>
          <a:xfrm>
            <a:off x="154739" y="3931811"/>
            <a:ext cx="1914141" cy="1926354"/>
          </a:xfrm>
          <a:prstGeom prst="chord">
            <a:avLst>
              <a:gd name="adj1" fmla="val 9774372"/>
              <a:gd name="adj2" fmla="val 1007390"/>
            </a:avLst>
          </a:prstGeom>
          <a:solidFill>
            <a:srgbClr val="7FA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CFB987B-345B-3515-D934-C79A39BABE58}"/>
              </a:ext>
            </a:extLst>
          </p:cNvPr>
          <p:cNvPicPr>
            <a:picLocks noChangeAspect="1"/>
          </p:cNvPicPr>
          <p:nvPr>
            <p:custDataLst>
              <p:tags r:id="rId5"/>
            </p:custDataLst>
          </p:nvPr>
        </p:nvPicPr>
        <p:blipFill>
          <a:blip r:embed="rId26"/>
          <a:stretch>
            <a:fillRect/>
          </a:stretch>
        </p:blipFill>
        <p:spPr>
          <a:xfrm>
            <a:off x="200794" y="3825954"/>
            <a:ext cx="1822033" cy="1407935"/>
          </a:xfrm>
          <a:prstGeom prst="rect">
            <a:avLst/>
          </a:prstGeom>
        </p:spPr>
      </p:pic>
      <p:sp>
        <p:nvSpPr>
          <p:cNvPr id="11" name="Espace réservé du pied de page 4">
            <a:extLst>
              <a:ext uri="{FF2B5EF4-FFF2-40B4-BE49-F238E27FC236}">
                <a16:creationId xmlns:a16="http://schemas.microsoft.com/office/drawing/2014/main" id="{EC7F25F6-F261-C1A1-B7F3-92FF08850D92}"/>
              </a:ext>
            </a:extLst>
          </p:cNvPr>
          <p:cNvSpPr>
            <a:spLocks noGrp="1"/>
          </p:cNvSpPr>
          <p:nvPr>
            <p:ph type="ftr" sz="quarter" idx="3"/>
            <p:custDataLst>
              <p:tags r:id="rId6"/>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2" name="object 113">
            <a:extLst>
              <a:ext uri="{FF2B5EF4-FFF2-40B4-BE49-F238E27FC236}">
                <a16:creationId xmlns:a16="http://schemas.microsoft.com/office/drawing/2014/main" id="{F452B93D-6DE0-A872-C542-29C1EE66022D}"/>
              </a:ext>
            </a:extLst>
          </p:cNvPr>
          <p:cNvPicPr/>
          <p:nvPr>
            <p:custDataLst>
              <p:tags r:id="rId7"/>
            </p:custDataLst>
          </p:nvPr>
        </p:nvPicPr>
        <p:blipFill>
          <a:blip r:embed="rId27" cstate="print"/>
          <a:stretch>
            <a:fillRect/>
          </a:stretch>
        </p:blipFill>
        <p:spPr>
          <a:xfrm>
            <a:off x="7110726" y="4762831"/>
            <a:ext cx="354611" cy="277046"/>
          </a:xfrm>
          <a:prstGeom prst="rect">
            <a:avLst/>
          </a:prstGeom>
        </p:spPr>
      </p:pic>
      <p:sp>
        <p:nvSpPr>
          <p:cNvPr id="19" name="Corde 18">
            <a:extLst>
              <a:ext uri="{FF2B5EF4-FFF2-40B4-BE49-F238E27FC236}">
                <a16:creationId xmlns:a16="http://schemas.microsoft.com/office/drawing/2014/main" id="{E9C2FB04-CA7E-859A-8CB5-40EB57C55EDE}"/>
              </a:ext>
            </a:extLst>
          </p:cNvPr>
          <p:cNvSpPr/>
          <p:nvPr>
            <p:custDataLst>
              <p:tags r:id="rId8"/>
            </p:custDataLst>
          </p:nvPr>
        </p:nvSpPr>
        <p:spPr>
          <a:xfrm>
            <a:off x="1614997" y="2917916"/>
            <a:ext cx="737421" cy="761994"/>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Graphique 20">
            <a:extLst>
              <a:ext uri="{FF2B5EF4-FFF2-40B4-BE49-F238E27FC236}">
                <a16:creationId xmlns:a16="http://schemas.microsoft.com/office/drawing/2014/main" id="{6624796C-E321-B52D-2E1F-CACD585A4018}"/>
              </a:ext>
            </a:extLst>
          </p:cNvPr>
          <p:cNvPicPr>
            <a:picLocks noChangeAspect="1"/>
          </p:cNvPicPr>
          <p:nvPr>
            <p:custDataLst>
              <p:tags r:id="rId9"/>
            </p:custDataLst>
          </p:nvPr>
        </p:nvPicPr>
        <p:blipFill>
          <a:blip r:embed="rId28">
            <a:extLst>
              <a:ext uri="{96DAC541-7B7A-43D3-8B79-37D633B846F1}">
                <asvg:svgBlip xmlns:asvg="http://schemas.microsoft.com/office/drawing/2016/SVG/main" r:embed="rId29"/>
              </a:ext>
            </a:extLst>
          </a:blip>
          <a:stretch>
            <a:fillRect/>
          </a:stretch>
        </p:blipFill>
        <p:spPr>
          <a:xfrm>
            <a:off x="1274813" y="3417472"/>
            <a:ext cx="1387036" cy="357122"/>
          </a:xfrm>
          <a:prstGeom prst="rect">
            <a:avLst/>
          </a:prstGeom>
        </p:spPr>
      </p:pic>
      <p:sp>
        <p:nvSpPr>
          <p:cNvPr id="22" name="Rectangle 21">
            <a:extLst>
              <a:ext uri="{FF2B5EF4-FFF2-40B4-BE49-F238E27FC236}">
                <a16:creationId xmlns:a16="http://schemas.microsoft.com/office/drawing/2014/main" id="{2DD66423-E5C6-F60C-2CE8-B37B414F5B5E}"/>
              </a:ext>
            </a:extLst>
          </p:cNvPr>
          <p:cNvSpPr/>
          <p:nvPr>
            <p:custDataLst>
              <p:tags r:id="rId10"/>
            </p:custDataLst>
          </p:nvPr>
        </p:nvSpPr>
        <p:spPr>
          <a:xfrm>
            <a:off x="1228435" y="3420931"/>
            <a:ext cx="1490513" cy="369332"/>
          </a:xfrm>
          <a:prstGeom prst="rect">
            <a:avLst/>
          </a:prstGeom>
        </p:spPr>
        <p:txBody>
          <a:bodyPr wrap="square">
            <a:spAutoFit/>
          </a:bodyPr>
          <a:lstStyle/>
          <a:p>
            <a:pPr lvl="0" algn="ctr" defTabSz="914400">
              <a:defRPr/>
            </a:pPr>
            <a:r>
              <a:rPr lang="en-US" b="1" dirty="0">
                <a:solidFill>
                  <a:schemeClr val="tx2"/>
                </a:solidFill>
                <a:latin typeface="Acumin Pro Black" panose="020B0504020202020204" pitchFamily="34" charset="77"/>
              </a:rPr>
              <a:t>10 partners</a:t>
            </a:r>
          </a:p>
        </p:txBody>
      </p:sp>
      <p:pic>
        <p:nvPicPr>
          <p:cNvPr id="14" name="Graphique 13" descr="Alliances contour">
            <a:extLst>
              <a:ext uri="{FF2B5EF4-FFF2-40B4-BE49-F238E27FC236}">
                <a16:creationId xmlns:a16="http://schemas.microsoft.com/office/drawing/2014/main" id="{4D1179C2-6D3D-7B69-C7B6-4D16BF9496F0}"/>
              </a:ext>
            </a:extLst>
          </p:cNvPr>
          <p:cNvPicPr>
            <a:picLocks noChangeAspect="1"/>
          </p:cNvPicPr>
          <p:nvPr>
            <p:custDataLst>
              <p:tags r:id="rId11"/>
            </p:custDataLst>
          </p:nvPr>
        </p:nvPicPr>
        <p:blipFill>
          <a:blip r:embed="rId30">
            <a:extLst>
              <a:ext uri="{96DAC541-7B7A-43D3-8B79-37D633B846F1}">
                <asvg:svgBlip xmlns:asvg="http://schemas.microsoft.com/office/drawing/2016/SVG/main" r:embed="rId31"/>
              </a:ext>
            </a:extLst>
          </a:blip>
          <a:stretch>
            <a:fillRect/>
          </a:stretch>
        </p:blipFill>
        <p:spPr>
          <a:xfrm>
            <a:off x="1634897" y="2866154"/>
            <a:ext cx="651762" cy="651762"/>
          </a:xfrm>
          <a:prstGeom prst="rect">
            <a:avLst/>
          </a:prstGeom>
        </p:spPr>
      </p:pic>
      <p:sp>
        <p:nvSpPr>
          <p:cNvPr id="25" name="Corde 24">
            <a:extLst>
              <a:ext uri="{FF2B5EF4-FFF2-40B4-BE49-F238E27FC236}">
                <a16:creationId xmlns:a16="http://schemas.microsoft.com/office/drawing/2014/main" id="{A43D21D5-88B1-392B-602F-F50EE9C3109F}"/>
              </a:ext>
            </a:extLst>
          </p:cNvPr>
          <p:cNvSpPr/>
          <p:nvPr>
            <p:custDataLst>
              <p:tags r:id="rId12"/>
            </p:custDataLst>
          </p:nvPr>
        </p:nvSpPr>
        <p:spPr>
          <a:xfrm>
            <a:off x="3186499" y="2917916"/>
            <a:ext cx="737421" cy="761994"/>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e 25">
            <a:extLst>
              <a:ext uri="{FF2B5EF4-FFF2-40B4-BE49-F238E27FC236}">
                <a16:creationId xmlns:a16="http://schemas.microsoft.com/office/drawing/2014/main" id="{59CD8E6D-7F31-7983-5434-DEC52F53B8B9}"/>
              </a:ext>
            </a:extLst>
          </p:cNvPr>
          <p:cNvGrpSpPr/>
          <p:nvPr>
            <p:custDataLst>
              <p:tags r:id="rId13"/>
            </p:custDataLst>
          </p:nvPr>
        </p:nvGrpSpPr>
        <p:grpSpPr>
          <a:xfrm>
            <a:off x="2788203" y="3417472"/>
            <a:ext cx="1502247" cy="372791"/>
            <a:chOff x="4580437" y="1799841"/>
            <a:chExt cx="2211888" cy="792830"/>
          </a:xfrm>
        </p:grpSpPr>
        <p:pic>
          <p:nvPicPr>
            <p:cNvPr id="28" name="Graphique 27">
              <a:extLst>
                <a:ext uri="{FF2B5EF4-FFF2-40B4-BE49-F238E27FC236}">
                  <a16:creationId xmlns:a16="http://schemas.microsoft.com/office/drawing/2014/main" id="{39C319FC-78E5-370B-D3CB-DDBF3304044C}"/>
                </a:ext>
              </a:extLst>
            </p:cNvPr>
            <p:cNvPicPr>
              <a:picLocks noChangeAspect="1"/>
            </p:cNvPicPr>
            <p:nvPr>
              <p:custDataLst>
                <p:tags r:id="rId23"/>
              </p:custDataLst>
            </p:nvPr>
          </p:nvPicPr>
          <p:blipFill>
            <a:blip r:embed="rId28">
              <a:extLst>
                <a:ext uri="{96DAC541-7B7A-43D3-8B79-37D633B846F1}">
                  <asvg:svgBlip xmlns:asvg="http://schemas.microsoft.com/office/drawing/2016/SVG/main" r:embed="rId29"/>
                </a:ext>
              </a:extLst>
            </a:blip>
            <a:stretch>
              <a:fillRect/>
            </a:stretch>
          </p:blipFill>
          <p:spPr>
            <a:xfrm>
              <a:off x="4580437" y="1799841"/>
              <a:ext cx="2194612" cy="759506"/>
            </a:xfrm>
            <a:prstGeom prst="rect">
              <a:avLst/>
            </a:prstGeom>
          </p:spPr>
        </p:pic>
        <p:sp>
          <p:nvSpPr>
            <p:cNvPr id="29" name="Rectangle 28">
              <a:extLst>
                <a:ext uri="{FF2B5EF4-FFF2-40B4-BE49-F238E27FC236}">
                  <a16:creationId xmlns:a16="http://schemas.microsoft.com/office/drawing/2014/main" id="{212DC4C4-0CB7-B51A-B256-94A80ADF0245}"/>
                </a:ext>
              </a:extLst>
            </p:cNvPr>
            <p:cNvSpPr/>
            <p:nvPr/>
          </p:nvSpPr>
          <p:spPr>
            <a:xfrm>
              <a:off x="4597713" y="1807197"/>
              <a:ext cx="2194612" cy="785474"/>
            </a:xfrm>
            <a:prstGeom prst="rect">
              <a:avLst/>
            </a:prstGeom>
          </p:spPr>
          <p:txBody>
            <a:bodyPr wrap="square">
              <a:spAutoFit/>
            </a:bodyPr>
            <a:lstStyle/>
            <a:p>
              <a:pPr lvl="0" algn="ctr" defTabSz="914400">
                <a:defRPr/>
              </a:pPr>
              <a:r>
                <a:rPr lang="en-US" b="1" dirty="0">
                  <a:solidFill>
                    <a:schemeClr val="tx2"/>
                  </a:solidFill>
                  <a:latin typeface="Acumin Pro Black" panose="020B0504020202020204" pitchFamily="34" charset="77"/>
                </a:rPr>
                <a:t>9 parents</a:t>
              </a:r>
            </a:p>
          </p:txBody>
        </p:sp>
      </p:grpSp>
      <p:pic>
        <p:nvPicPr>
          <p:cNvPr id="10" name="Graphique 9" descr="Famille avec un garçon contour">
            <a:extLst>
              <a:ext uri="{FF2B5EF4-FFF2-40B4-BE49-F238E27FC236}">
                <a16:creationId xmlns:a16="http://schemas.microsoft.com/office/drawing/2014/main" id="{EA80ED9A-EB4E-95AA-421A-B4D0583D0C69}"/>
              </a:ext>
            </a:extLst>
          </p:cNvPr>
          <p:cNvPicPr>
            <a:picLocks noChangeAspect="1"/>
          </p:cNvPicPr>
          <p:nvPr>
            <p:custDataLst>
              <p:tags r:id="rId14"/>
            </p:custDataLst>
          </p:nvPr>
        </p:nvPicPr>
        <p:blipFill>
          <a:blip r:embed="rId32">
            <a:extLst>
              <a:ext uri="{96DAC541-7B7A-43D3-8B79-37D633B846F1}">
                <asvg:svgBlip xmlns:asvg="http://schemas.microsoft.com/office/drawing/2016/SVG/main" r:embed="rId33"/>
              </a:ext>
            </a:extLst>
          </a:blip>
          <a:stretch>
            <a:fillRect/>
          </a:stretch>
        </p:blipFill>
        <p:spPr>
          <a:xfrm>
            <a:off x="3291356" y="2939132"/>
            <a:ext cx="501239" cy="501239"/>
          </a:xfrm>
          <a:prstGeom prst="rect">
            <a:avLst/>
          </a:prstGeom>
        </p:spPr>
      </p:pic>
      <p:sp>
        <p:nvSpPr>
          <p:cNvPr id="31" name="Corde 30">
            <a:extLst>
              <a:ext uri="{FF2B5EF4-FFF2-40B4-BE49-F238E27FC236}">
                <a16:creationId xmlns:a16="http://schemas.microsoft.com/office/drawing/2014/main" id="{C2D55875-998A-1D79-1996-AFA32976E422}"/>
              </a:ext>
            </a:extLst>
          </p:cNvPr>
          <p:cNvSpPr/>
          <p:nvPr>
            <p:custDataLst>
              <p:tags r:id="rId15"/>
            </p:custDataLst>
          </p:nvPr>
        </p:nvSpPr>
        <p:spPr>
          <a:xfrm>
            <a:off x="4788754" y="2918543"/>
            <a:ext cx="737421" cy="761994"/>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 name="Groupe 31">
            <a:extLst>
              <a:ext uri="{FF2B5EF4-FFF2-40B4-BE49-F238E27FC236}">
                <a16:creationId xmlns:a16="http://schemas.microsoft.com/office/drawing/2014/main" id="{87CA13AC-D667-B25C-1F8A-693AFBA48B75}"/>
              </a:ext>
            </a:extLst>
          </p:cNvPr>
          <p:cNvGrpSpPr/>
          <p:nvPr>
            <p:custDataLst>
              <p:tags r:id="rId16"/>
            </p:custDataLst>
          </p:nvPr>
        </p:nvGrpSpPr>
        <p:grpSpPr>
          <a:xfrm>
            <a:off x="4390458" y="3418099"/>
            <a:ext cx="1502247" cy="372791"/>
            <a:chOff x="4580437" y="1799841"/>
            <a:chExt cx="2211888" cy="792830"/>
          </a:xfrm>
        </p:grpSpPr>
        <p:pic>
          <p:nvPicPr>
            <p:cNvPr id="34" name="Graphique 33">
              <a:extLst>
                <a:ext uri="{FF2B5EF4-FFF2-40B4-BE49-F238E27FC236}">
                  <a16:creationId xmlns:a16="http://schemas.microsoft.com/office/drawing/2014/main" id="{C11B38F1-E392-A885-DFEF-C34AB92537AF}"/>
                </a:ext>
              </a:extLst>
            </p:cNvPr>
            <p:cNvPicPr>
              <a:picLocks noChangeAspect="1"/>
            </p:cNvPicPr>
            <p:nvPr>
              <p:custDataLst>
                <p:tags r:id="rId22"/>
              </p:custDataLst>
            </p:nvPr>
          </p:nvPicPr>
          <p:blipFill>
            <a:blip r:embed="rId28">
              <a:extLst>
                <a:ext uri="{96DAC541-7B7A-43D3-8B79-37D633B846F1}">
                  <asvg:svgBlip xmlns:asvg="http://schemas.microsoft.com/office/drawing/2016/SVG/main" r:embed="rId29"/>
                </a:ext>
              </a:extLst>
            </a:blip>
            <a:stretch>
              <a:fillRect/>
            </a:stretch>
          </p:blipFill>
          <p:spPr>
            <a:xfrm>
              <a:off x="4580437" y="1799841"/>
              <a:ext cx="2194612" cy="759506"/>
            </a:xfrm>
            <a:prstGeom prst="rect">
              <a:avLst/>
            </a:prstGeom>
          </p:spPr>
        </p:pic>
        <p:sp>
          <p:nvSpPr>
            <p:cNvPr id="35" name="Rectangle 34">
              <a:extLst>
                <a:ext uri="{FF2B5EF4-FFF2-40B4-BE49-F238E27FC236}">
                  <a16:creationId xmlns:a16="http://schemas.microsoft.com/office/drawing/2014/main" id="{EC436F73-FA3B-3156-9D6E-419998D81455}"/>
                </a:ext>
              </a:extLst>
            </p:cNvPr>
            <p:cNvSpPr/>
            <p:nvPr/>
          </p:nvSpPr>
          <p:spPr>
            <a:xfrm>
              <a:off x="4597713" y="1807197"/>
              <a:ext cx="2194612" cy="785474"/>
            </a:xfrm>
            <a:prstGeom prst="rect">
              <a:avLst/>
            </a:prstGeom>
          </p:spPr>
          <p:txBody>
            <a:bodyPr wrap="square">
              <a:spAutoFit/>
            </a:bodyPr>
            <a:lstStyle/>
            <a:p>
              <a:pPr lvl="0" algn="ctr" defTabSz="914400">
                <a:defRPr/>
              </a:pPr>
              <a:r>
                <a:rPr lang="en-US" b="1" dirty="0">
                  <a:solidFill>
                    <a:schemeClr val="tx2"/>
                  </a:solidFill>
                  <a:latin typeface="Acumin Pro Black" panose="020B0504020202020204" pitchFamily="34" charset="77"/>
                </a:rPr>
                <a:t>4 children</a:t>
              </a:r>
            </a:p>
          </p:txBody>
        </p:sp>
      </p:grpSp>
      <p:pic>
        <p:nvPicPr>
          <p:cNvPr id="8" name="Graphique 7" descr="Enfant avec ballon contour">
            <a:extLst>
              <a:ext uri="{FF2B5EF4-FFF2-40B4-BE49-F238E27FC236}">
                <a16:creationId xmlns:a16="http://schemas.microsoft.com/office/drawing/2014/main" id="{189474F5-0631-BC99-B6B5-59BF999A2BD8}"/>
              </a:ext>
            </a:extLst>
          </p:cNvPr>
          <p:cNvPicPr>
            <a:picLocks noChangeAspect="1"/>
          </p:cNvPicPr>
          <p:nvPr>
            <p:custDataLst>
              <p:tags r:id="rId17"/>
            </p:custDataLst>
          </p:nvPr>
        </p:nvPicPr>
        <p:blipFill>
          <a:blip r:embed="rId34">
            <a:extLst>
              <a:ext uri="{96DAC541-7B7A-43D3-8B79-37D633B846F1}">
                <asvg:svgBlip xmlns:asvg="http://schemas.microsoft.com/office/drawing/2016/SVG/main" r:embed="rId35"/>
              </a:ext>
            </a:extLst>
          </a:blip>
          <a:stretch>
            <a:fillRect/>
          </a:stretch>
        </p:blipFill>
        <p:spPr>
          <a:xfrm>
            <a:off x="4851725" y="2783552"/>
            <a:ext cx="628770" cy="628770"/>
          </a:xfrm>
          <a:prstGeom prst="rect">
            <a:avLst/>
          </a:prstGeom>
        </p:spPr>
      </p:pic>
      <p:sp>
        <p:nvSpPr>
          <p:cNvPr id="37" name="Corde 36">
            <a:extLst>
              <a:ext uri="{FF2B5EF4-FFF2-40B4-BE49-F238E27FC236}">
                <a16:creationId xmlns:a16="http://schemas.microsoft.com/office/drawing/2014/main" id="{E32CBB84-5232-4611-2BDD-DE0058C454FF}"/>
              </a:ext>
            </a:extLst>
          </p:cNvPr>
          <p:cNvSpPr/>
          <p:nvPr>
            <p:custDataLst>
              <p:tags r:id="rId18"/>
            </p:custDataLst>
          </p:nvPr>
        </p:nvSpPr>
        <p:spPr>
          <a:xfrm>
            <a:off x="6393699" y="2892364"/>
            <a:ext cx="737421" cy="761994"/>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3B4DBEF3-C465-77C7-41AD-2B018674435C}"/>
              </a:ext>
            </a:extLst>
          </p:cNvPr>
          <p:cNvGrpSpPr/>
          <p:nvPr>
            <p:custDataLst>
              <p:tags r:id="rId19"/>
            </p:custDataLst>
          </p:nvPr>
        </p:nvGrpSpPr>
        <p:grpSpPr>
          <a:xfrm>
            <a:off x="5988312" y="3391918"/>
            <a:ext cx="1497607" cy="926791"/>
            <a:chOff x="4569995" y="1799837"/>
            <a:chExt cx="2205055" cy="1971046"/>
          </a:xfrm>
        </p:grpSpPr>
        <p:pic>
          <p:nvPicPr>
            <p:cNvPr id="40" name="Graphique 39">
              <a:extLst>
                <a:ext uri="{FF2B5EF4-FFF2-40B4-BE49-F238E27FC236}">
                  <a16:creationId xmlns:a16="http://schemas.microsoft.com/office/drawing/2014/main" id="{720CF32F-A68B-175D-6F4E-54ABD39E8074}"/>
                </a:ext>
              </a:extLst>
            </p:cNvPr>
            <p:cNvPicPr>
              <a:picLocks noChangeAspect="1"/>
            </p:cNvPicPr>
            <p:nvPr>
              <p:custDataLst>
                <p:tags r:id="rId21"/>
              </p:custDataLst>
            </p:nvPr>
          </p:nvPicPr>
          <p:blipFill>
            <a:blip r:embed="rId28">
              <a:extLst>
                <a:ext uri="{96DAC541-7B7A-43D3-8B79-37D633B846F1}">
                  <asvg:svgBlip xmlns:asvg="http://schemas.microsoft.com/office/drawing/2016/SVG/main" r:embed="rId29"/>
                </a:ext>
              </a:extLst>
            </a:blip>
            <a:stretch>
              <a:fillRect/>
            </a:stretch>
          </p:blipFill>
          <p:spPr>
            <a:xfrm>
              <a:off x="4580437" y="1799837"/>
              <a:ext cx="2194613" cy="1884181"/>
            </a:xfrm>
            <a:prstGeom prst="rect">
              <a:avLst/>
            </a:prstGeom>
          </p:spPr>
        </p:pic>
        <p:sp>
          <p:nvSpPr>
            <p:cNvPr id="41" name="Rectangle 40">
              <a:extLst>
                <a:ext uri="{FF2B5EF4-FFF2-40B4-BE49-F238E27FC236}">
                  <a16:creationId xmlns:a16="http://schemas.microsoft.com/office/drawing/2014/main" id="{8BFCD655-7DFD-8A69-1E41-38F245B513CC}"/>
                </a:ext>
              </a:extLst>
            </p:cNvPr>
            <p:cNvSpPr/>
            <p:nvPr/>
          </p:nvSpPr>
          <p:spPr>
            <a:xfrm>
              <a:off x="4569995" y="1807198"/>
              <a:ext cx="2184800" cy="1963685"/>
            </a:xfrm>
            <a:prstGeom prst="rect">
              <a:avLst/>
            </a:prstGeom>
          </p:spPr>
          <p:txBody>
            <a:bodyPr wrap="square">
              <a:spAutoFit/>
            </a:bodyPr>
            <a:lstStyle/>
            <a:p>
              <a:pPr lvl="0" algn="ctr" defTabSz="914400">
                <a:defRPr/>
              </a:pPr>
              <a:r>
                <a:rPr lang="en-US" b="1" dirty="0">
                  <a:solidFill>
                    <a:schemeClr val="tx2"/>
                  </a:solidFill>
                  <a:latin typeface="Acumin Pro Black" panose="020B0504020202020204" pitchFamily="34" charset="77"/>
                </a:rPr>
                <a:t>8 extended family  members</a:t>
              </a:r>
            </a:p>
          </p:txBody>
        </p:sp>
      </p:grpSp>
      <p:pic>
        <p:nvPicPr>
          <p:cNvPr id="18" name="Graphique 17" descr="Homme avec canne contour">
            <a:extLst>
              <a:ext uri="{FF2B5EF4-FFF2-40B4-BE49-F238E27FC236}">
                <a16:creationId xmlns:a16="http://schemas.microsoft.com/office/drawing/2014/main" id="{F0C125D5-7291-F563-A5B1-9FA5BBFD638F}"/>
              </a:ext>
            </a:extLst>
          </p:cNvPr>
          <p:cNvPicPr>
            <a:picLocks noChangeAspect="1"/>
          </p:cNvPicPr>
          <p:nvPr>
            <p:custDataLst>
              <p:tags r:id="rId20"/>
            </p:custDataLst>
          </p:nvPr>
        </p:nvPicPr>
        <p:blipFill>
          <a:blip r:embed="rId36">
            <a:extLst>
              <a:ext uri="{96DAC541-7B7A-43D3-8B79-37D633B846F1}">
                <asvg:svgBlip xmlns:asvg="http://schemas.microsoft.com/office/drawing/2016/SVG/main" r:embed="rId37"/>
              </a:ext>
            </a:extLst>
          </a:blip>
          <a:stretch>
            <a:fillRect/>
          </a:stretch>
        </p:blipFill>
        <p:spPr>
          <a:xfrm>
            <a:off x="6499475" y="2877047"/>
            <a:ext cx="526515" cy="526515"/>
          </a:xfrm>
          <a:prstGeom prst="rect">
            <a:avLst/>
          </a:prstGeom>
        </p:spPr>
      </p:pic>
    </p:spTree>
    <p:extLst>
      <p:ext uri="{BB962C8B-B14F-4D97-AF65-F5344CB8AC3E}">
        <p14:creationId xmlns:p14="http://schemas.microsoft.com/office/powerpoint/2010/main" val="220924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1"/>
            </p:custDataLst>
          </p:nvPr>
        </p:nvSpPr>
        <p:spPr/>
        <p:txBody>
          <a:bodyPr/>
          <a:lstStyle/>
          <a:p>
            <a:r>
              <a:rPr lang="fr-FR" dirty="0" err="1"/>
              <a:t>Analysis</a:t>
            </a:r>
            <a:endParaRPr lang="fr-FR" dirty="0"/>
          </a:p>
        </p:txBody>
      </p:sp>
      <p:sp>
        <p:nvSpPr>
          <p:cNvPr id="3" name="Espace réservé du texte 2">
            <a:extLst>
              <a:ext uri="{FF2B5EF4-FFF2-40B4-BE49-F238E27FC236}">
                <a16:creationId xmlns:a16="http://schemas.microsoft.com/office/drawing/2014/main" id="{56751373-C7B9-0198-63F2-3A044E834DE4}"/>
              </a:ext>
            </a:extLst>
          </p:cNvPr>
          <p:cNvSpPr>
            <a:spLocks noGrp="1"/>
          </p:cNvSpPr>
          <p:nvPr>
            <p:ph type="body" sz="quarter" idx="12"/>
            <p:custDataLst>
              <p:tags r:id="rId2"/>
            </p:custDataLst>
          </p:nvPr>
        </p:nvSpPr>
        <p:spPr>
          <a:xfrm>
            <a:off x="271692" y="1106824"/>
            <a:ext cx="8166481" cy="2915762"/>
          </a:xfrm>
        </p:spPr>
        <p:txBody>
          <a:bodyPr>
            <a:normAutofit fontScale="92500" lnSpcReduction="20000"/>
          </a:bodyPr>
          <a:lstStyle/>
          <a:p>
            <a:pPr marL="172800" lvl="3" indent="-172800">
              <a:spcAft>
                <a:spcPts val="600"/>
              </a:spcAft>
            </a:pPr>
            <a:r>
              <a:rPr lang="en-US" sz="2000" b="1" dirty="0" err="1">
                <a:latin typeface="Acumin Pro" panose="020B0504020202020204" pitchFamily="34" charset="0"/>
              </a:rPr>
              <a:t>N’Vivo</a:t>
            </a:r>
            <a:r>
              <a:rPr lang="en-US" sz="2000" b="1" dirty="0">
                <a:latin typeface="Acumin Pro" panose="020B0504020202020204" pitchFamily="34" charset="0"/>
              </a:rPr>
              <a:t> 12</a:t>
            </a:r>
          </a:p>
          <a:p>
            <a:pPr marL="172800" lvl="3" indent="-172800">
              <a:spcAft>
                <a:spcPts val="600"/>
              </a:spcAft>
            </a:pPr>
            <a:r>
              <a:rPr lang="en-US" sz="2000" b="1" dirty="0">
                <a:latin typeface="Acumin Pro" panose="020B0504020202020204" pitchFamily="34" charset="0"/>
              </a:rPr>
              <a:t>Continuous thematization method </a:t>
            </a:r>
            <a:r>
              <a:rPr lang="en-US" sz="2000" dirty="0">
                <a:latin typeface="Acumin Pro" panose="020B0504020202020204" pitchFamily="34" charset="0"/>
              </a:rPr>
              <a:t>(Braun and Clarke, 2006) : </a:t>
            </a:r>
          </a:p>
          <a:p>
            <a:pPr marL="530100" lvl="5" indent="-342900">
              <a:lnSpc>
                <a:spcPct val="100000"/>
              </a:lnSpc>
              <a:spcBef>
                <a:spcPts val="0"/>
              </a:spcBef>
              <a:buFont typeface="+mj-lt"/>
              <a:buAutoNum type="arabicPeriod"/>
            </a:pPr>
            <a:r>
              <a:rPr lang="en-US" sz="2000" dirty="0">
                <a:solidFill>
                  <a:schemeClr val="tx2"/>
                </a:solidFill>
                <a:latin typeface="Acumin Pro" panose="020B0504020202020204" pitchFamily="34" charset="0"/>
              </a:rPr>
              <a:t>Familiarization with the data through reading and rereading the interviews.</a:t>
            </a:r>
          </a:p>
          <a:p>
            <a:pPr marL="530100" lvl="5" indent="-342900">
              <a:lnSpc>
                <a:spcPct val="100000"/>
              </a:lnSpc>
              <a:spcBef>
                <a:spcPts val="0"/>
              </a:spcBef>
              <a:buFont typeface="+mj-lt"/>
              <a:buAutoNum type="arabicPeriod"/>
            </a:pPr>
            <a:r>
              <a:rPr lang="en-US" sz="2000" dirty="0">
                <a:solidFill>
                  <a:schemeClr val="tx2"/>
                </a:solidFill>
                <a:latin typeface="Acumin Pro" panose="020B0504020202020204" pitchFamily="34" charset="0"/>
              </a:rPr>
              <a:t>Initial encoding of interesting characteristics.</a:t>
            </a:r>
          </a:p>
          <a:p>
            <a:pPr marL="530100" lvl="5" indent="-342900">
              <a:lnSpc>
                <a:spcPct val="100000"/>
              </a:lnSpc>
              <a:spcBef>
                <a:spcPts val="0"/>
              </a:spcBef>
              <a:buFont typeface="+mj-lt"/>
              <a:buAutoNum type="arabicPeriod"/>
            </a:pPr>
            <a:r>
              <a:rPr lang="en-US" sz="2000" dirty="0">
                <a:solidFill>
                  <a:schemeClr val="tx2"/>
                </a:solidFill>
                <a:latin typeface="Acumin Pro" panose="020B0504020202020204" pitchFamily="34" charset="0"/>
              </a:rPr>
              <a:t>Assignment of theme names to the groupings of codes.</a:t>
            </a:r>
          </a:p>
          <a:p>
            <a:pPr marL="530100" lvl="5" indent="-342900">
              <a:lnSpc>
                <a:spcPct val="100000"/>
              </a:lnSpc>
              <a:spcBef>
                <a:spcPts val="0"/>
              </a:spcBef>
              <a:buFont typeface="+mj-lt"/>
              <a:buAutoNum type="arabicPeriod"/>
            </a:pPr>
            <a:r>
              <a:rPr lang="en-US" sz="2000" dirty="0">
                <a:solidFill>
                  <a:schemeClr val="tx2"/>
                </a:solidFill>
                <a:latin typeface="Acumin Pro" panose="020B0504020202020204" pitchFamily="34" charset="0"/>
              </a:rPr>
              <a:t>Refinement of the themes through rereading the excerpts selected for each theme and relating them to the data set.</a:t>
            </a:r>
          </a:p>
          <a:p>
            <a:pPr marL="530100" lvl="5" indent="-342900">
              <a:lnSpc>
                <a:spcPct val="100000"/>
              </a:lnSpc>
              <a:spcBef>
                <a:spcPts val="0"/>
              </a:spcBef>
              <a:buFont typeface="+mj-lt"/>
              <a:buAutoNum type="arabicPeriod"/>
            </a:pPr>
            <a:r>
              <a:rPr lang="en-US" sz="2000" dirty="0">
                <a:solidFill>
                  <a:schemeClr val="tx2"/>
                </a:solidFill>
                <a:latin typeface="Acumin Pro" panose="020B0504020202020204" pitchFamily="34" charset="0"/>
              </a:rPr>
              <a:t>Refinement of the themes to reduce the number while retaining meaning.</a:t>
            </a:r>
          </a:p>
          <a:p>
            <a:pPr marL="530100" lvl="5" indent="-342900">
              <a:lnSpc>
                <a:spcPct val="100000"/>
              </a:lnSpc>
              <a:spcBef>
                <a:spcPts val="0"/>
              </a:spcBef>
              <a:spcAft>
                <a:spcPts val="600"/>
              </a:spcAft>
              <a:buFont typeface="+mj-lt"/>
              <a:buAutoNum type="arabicPeriod"/>
            </a:pPr>
            <a:r>
              <a:rPr lang="en-US" sz="2000" dirty="0">
                <a:solidFill>
                  <a:schemeClr val="tx2"/>
                </a:solidFill>
                <a:latin typeface="Acumin Pro" panose="020B0504020202020204" pitchFamily="34" charset="0"/>
              </a:rPr>
              <a:t>Production of the analysis report. </a:t>
            </a:r>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3"/>
            </p:custDataLst>
          </p:nvPr>
        </p:nvSpPr>
        <p:spPr/>
        <p:txBody>
          <a:bodyPr/>
          <a:lstStyle/>
          <a:p>
            <a:fld id="{90149EF1-AEE0-784F-97AF-D5D139534CF0}" type="slidenum">
              <a:rPr lang="fr-FR" smtClean="0"/>
              <a:pPr/>
              <a:t>8</a:t>
            </a:fld>
            <a:endParaRPr lang="fr-FR" dirty="0"/>
          </a:p>
        </p:txBody>
      </p:sp>
      <p:sp>
        <p:nvSpPr>
          <p:cNvPr id="6" name="Corde 5">
            <a:extLst>
              <a:ext uri="{FF2B5EF4-FFF2-40B4-BE49-F238E27FC236}">
                <a16:creationId xmlns:a16="http://schemas.microsoft.com/office/drawing/2014/main" id="{93D8A3CD-6EA2-90ED-E148-3C558DE0B849}"/>
              </a:ext>
            </a:extLst>
          </p:cNvPr>
          <p:cNvSpPr/>
          <p:nvPr>
            <p:custDataLst>
              <p:tags r:id="rId4"/>
            </p:custDataLst>
          </p:nvPr>
        </p:nvSpPr>
        <p:spPr>
          <a:xfrm>
            <a:off x="516046" y="3912527"/>
            <a:ext cx="1914141" cy="1926354"/>
          </a:xfrm>
          <a:prstGeom prst="chord">
            <a:avLst>
              <a:gd name="adj1" fmla="val 9774372"/>
              <a:gd name="adj2" fmla="val 1007390"/>
            </a:avLst>
          </a:prstGeom>
          <a:solidFill>
            <a:srgbClr val="7FA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3817C215-2708-8A5A-6115-36D810E8A1CB}"/>
              </a:ext>
            </a:extLst>
          </p:cNvPr>
          <p:cNvPicPr>
            <a:picLocks noChangeAspect="1"/>
          </p:cNvPicPr>
          <p:nvPr>
            <p:custDataLst>
              <p:tags r:id="rId5"/>
            </p:custDataLst>
          </p:nvPr>
        </p:nvPicPr>
        <p:blipFill>
          <a:blip r:embed="rId10"/>
          <a:stretch>
            <a:fillRect/>
          </a:stretch>
        </p:blipFill>
        <p:spPr>
          <a:xfrm>
            <a:off x="562099" y="3775944"/>
            <a:ext cx="1822033" cy="1407935"/>
          </a:xfrm>
          <a:prstGeom prst="rect">
            <a:avLst/>
          </a:prstGeom>
        </p:spPr>
      </p:pic>
      <p:sp>
        <p:nvSpPr>
          <p:cNvPr id="11" name="Espace réservé du pied de page 4">
            <a:extLst>
              <a:ext uri="{FF2B5EF4-FFF2-40B4-BE49-F238E27FC236}">
                <a16:creationId xmlns:a16="http://schemas.microsoft.com/office/drawing/2014/main" id="{01B3902B-39CB-BCAD-636C-C815F0A70F10}"/>
              </a:ext>
            </a:extLst>
          </p:cNvPr>
          <p:cNvSpPr>
            <a:spLocks noGrp="1"/>
          </p:cNvSpPr>
          <p:nvPr>
            <p:ph type="ftr" sz="quarter" idx="3"/>
            <p:custDataLst>
              <p:tags r:id="rId6"/>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2" name="object 113">
            <a:extLst>
              <a:ext uri="{FF2B5EF4-FFF2-40B4-BE49-F238E27FC236}">
                <a16:creationId xmlns:a16="http://schemas.microsoft.com/office/drawing/2014/main" id="{19651F35-74B6-EAA4-2411-9181FE0F7004}"/>
              </a:ext>
            </a:extLst>
          </p:cNvPr>
          <p:cNvPicPr/>
          <p:nvPr>
            <p:custDataLst>
              <p:tags r:id="rId7"/>
            </p:custDataLst>
          </p:nvPr>
        </p:nvPicPr>
        <p:blipFill>
          <a:blip r:embed="rId11" cstate="print"/>
          <a:stretch>
            <a:fillRect/>
          </a:stretch>
        </p:blipFill>
        <p:spPr>
          <a:xfrm>
            <a:off x="7110726" y="4762831"/>
            <a:ext cx="354611" cy="277046"/>
          </a:xfrm>
          <a:prstGeom prst="rect">
            <a:avLst/>
          </a:prstGeom>
        </p:spPr>
      </p:pic>
    </p:spTree>
    <p:extLst>
      <p:ext uri="{BB962C8B-B14F-4D97-AF65-F5344CB8AC3E}">
        <p14:creationId xmlns:p14="http://schemas.microsoft.com/office/powerpoint/2010/main" val="375697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rde 29">
            <a:extLst>
              <a:ext uri="{FF2B5EF4-FFF2-40B4-BE49-F238E27FC236}">
                <a16:creationId xmlns:a16="http://schemas.microsoft.com/office/drawing/2014/main" id="{4004801A-73C3-1236-1B77-DF617FEB7590}"/>
              </a:ext>
            </a:extLst>
          </p:cNvPr>
          <p:cNvSpPr/>
          <p:nvPr>
            <p:custDataLst>
              <p:tags r:id="rId1"/>
            </p:custDataLst>
          </p:nvPr>
        </p:nvSpPr>
        <p:spPr>
          <a:xfrm>
            <a:off x="7108603" y="1419718"/>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Corde 30">
            <a:extLst>
              <a:ext uri="{FF2B5EF4-FFF2-40B4-BE49-F238E27FC236}">
                <a16:creationId xmlns:a16="http://schemas.microsoft.com/office/drawing/2014/main" id="{A87EB381-F552-C323-9018-D8B66671E426}"/>
              </a:ext>
            </a:extLst>
          </p:cNvPr>
          <p:cNvSpPr/>
          <p:nvPr>
            <p:custDataLst>
              <p:tags r:id="rId2"/>
            </p:custDataLst>
          </p:nvPr>
        </p:nvSpPr>
        <p:spPr>
          <a:xfrm>
            <a:off x="4868022" y="1419718"/>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Corde 28">
            <a:extLst>
              <a:ext uri="{FF2B5EF4-FFF2-40B4-BE49-F238E27FC236}">
                <a16:creationId xmlns:a16="http://schemas.microsoft.com/office/drawing/2014/main" id="{2C3B7E4E-B2E3-27ED-59AA-335778A27CBD}"/>
              </a:ext>
            </a:extLst>
          </p:cNvPr>
          <p:cNvSpPr/>
          <p:nvPr>
            <p:custDataLst>
              <p:tags r:id="rId3"/>
            </p:custDataLst>
          </p:nvPr>
        </p:nvSpPr>
        <p:spPr>
          <a:xfrm>
            <a:off x="2641284" y="1434700"/>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Corde 25">
            <a:extLst>
              <a:ext uri="{FF2B5EF4-FFF2-40B4-BE49-F238E27FC236}">
                <a16:creationId xmlns:a16="http://schemas.microsoft.com/office/drawing/2014/main" id="{B7A32AF2-E0E6-8649-F04E-8D896666EA4F}"/>
              </a:ext>
            </a:extLst>
          </p:cNvPr>
          <p:cNvSpPr/>
          <p:nvPr>
            <p:custDataLst>
              <p:tags r:id="rId4"/>
            </p:custDataLst>
          </p:nvPr>
        </p:nvSpPr>
        <p:spPr>
          <a:xfrm>
            <a:off x="400703" y="1434700"/>
            <a:ext cx="1146622" cy="1223476"/>
          </a:xfrm>
          <a:prstGeom prst="chord">
            <a:avLst>
              <a:gd name="adj1" fmla="val 9774372"/>
              <a:gd name="adj2" fmla="val 1007390"/>
            </a:avLst>
          </a:prstGeom>
          <a:solidFill>
            <a:srgbClr val="E7D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Graphique 22">
            <a:extLst>
              <a:ext uri="{FF2B5EF4-FFF2-40B4-BE49-F238E27FC236}">
                <a16:creationId xmlns:a16="http://schemas.microsoft.com/office/drawing/2014/main" id="{BA5D9C6C-132F-F680-AEFE-0851F39CCDA6}"/>
              </a:ext>
            </a:extLst>
          </p:cNvPr>
          <p:cNvPicPr>
            <a:picLocks noChangeAspect="1"/>
          </p:cNvPicPr>
          <p:nvPr>
            <p:custDataLst>
              <p:tags r:id="rId5"/>
            </p:custDataLst>
          </p:nvPr>
        </p:nvPicPr>
        <p:blipFill>
          <a:blip r:embed="rId25">
            <a:extLst>
              <a:ext uri="{96DAC541-7B7A-43D3-8B79-37D633B846F1}">
                <asvg:svgBlip xmlns:asvg="http://schemas.microsoft.com/office/drawing/2016/SVG/main" r:embed="rId26"/>
              </a:ext>
            </a:extLst>
          </a:blip>
          <a:stretch>
            <a:fillRect/>
          </a:stretch>
        </p:blipFill>
        <p:spPr>
          <a:xfrm>
            <a:off x="6834911" y="2156353"/>
            <a:ext cx="2141492" cy="1462841"/>
          </a:xfrm>
          <a:prstGeom prst="rect">
            <a:avLst/>
          </a:prstGeom>
        </p:spPr>
      </p:pic>
      <p:pic>
        <p:nvPicPr>
          <p:cNvPr id="22" name="Graphique 21">
            <a:extLst>
              <a:ext uri="{FF2B5EF4-FFF2-40B4-BE49-F238E27FC236}">
                <a16:creationId xmlns:a16="http://schemas.microsoft.com/office/drawing/2014/main" id="{F8521F2F-E27B-2296-32D5-D08CFAAB538E}"/>
              </a:ext>
            </a:extLst>
          </p:cNvPr>
          <p:cNvPicPr>
            <a:picLocks noChangeAspect="1"/>
          </p:cNvPicPr>
          <p:nvPr>
            <p:custDataLst>
              <p:tags r:id="rId6"/>
            </p:custDataLst>
          </p:nvPr>
        </p:nvPicPr>
        <p:blipFill>
          <a:blip r:embed="rId25">
            <a:extLst>
              <a:ext uri="{96DAC541-7B7A-43D3-8B79-37D633B846F1}">
                <asvg:svgBlip xmlns:asvg="http://schemas.microsoft.com/office/drawing/2016/SVG/main" r:embed="rId26"/>
              </a:ext>
            </a:extLst>
          </a:blip>
          <a:stretch>
            <a:fillRect/>
          </a:stretch>
        </p:blipFill>
        <p:spPr>
          <a:xfrm>
            <a:off x="4596612" y="2140917"/>
            <a:ext cx="2141492" cy="1452021"/>
          </a:xfrm>
          <a:prstGeom prst="rect">
            <a:avLst/>
          </a:prstGeom>
        </p:spPr>
      </p:pic>
      <p:pic>
        <p:nvPicPr>
          <p:cNvPr id="21" name="Graphique 20">
            <a:extLst>
              <a:ext uri="{FF2B5EF4-FFF2-40B4-BE49-F238E27FC236}">
                <a16:creationId xmlns:a16="http://schemas.microsoft.com/office/drawing/2014/main" id="{D0E092DE-376B-EF0D-941A-1B024E36F39B}"/>
              </a:ext>
            </a:extLst>
          </p:cNvPr>
          <p:cNvPicPr>
            <a:picLocks noChangeAspect="1"/>
          </p:cNvPicPr>
          <p:nvPr>
            <p:custDataLst>
              <p:tags r:id="rId7"/>
            </p:custDataLst>
          </p:nvPr>
        </p:nvPicPr>
        <p:blipFill>
          <a:blip r:embed="rId25">
            <a:extLst>
              <a:ext uri="{96DAC541-7B7A-43D3-8B79-37D633B846F1}">
                <asvg:svgBlip xmlns:asvg="http://schemas.microsoft.com/office/drawing/2016/SVG/main" r:embed="rId26"/>
              </a:ext>
            </a:extLst>
          </a:blip>
          <a:stretch>
            <a:fillRect/>
          </a:stretch>
        </p:blipFill>
        <p:spPr>
          <a:xfrm>
            <a:off x="2358313" y="2140917"/>
            <a:ext cx="2141492" cy="1452021"/>
          </a:xfrm>
          <a:prstGeom prst="rect">
            <a:avLst/>
          </a:prstGeom>
        </p:spPr>
      </p:pic>
      <p:pic>
        <p:nvPicPr>
          <p:cNvPr id="15" name="Graphique 14">
            <a:extLst>
              <a:ext uri="{FF2B5EF4-FFF2-40B4-BE49-F238E27FC236}">
                <a16:creationId xmlns:a16="http://schemas.microsoft.com/office/drawing/2014/main" id="{79BA1AFF-5846-77F5-D4F4-103E5ED28073}"/>
              </a:ext>
            </a:extLst>
          </p:cNvPr>
          <p:cNvPicPr>
            <a:picLocks noChangeAspect="1"/>
          </p:cNvPicPr>
          <p:nvPr>
            <p:custDataLst>
              <p:tags r:id="rId8"/>
            </p:custDataLst>
          </p:nvPr>
        </p:nvPicPr>
        <p:blipFill>
          <a:blip r:embed="rId25">
            <a:extLst>
              <a:ext uri="{96DAC541-7B7A-43D3-8B79-37D633B846F1}">
                <asvg:svgBlip xmlns:asvg="http://schemas.microsoft.com/office/drawing/2016/SVG/main" r:embed="rId26"/>
              </a:ext>
            </a:extLst>
          </a:blip>
          <a:stretch>
            <a:fillRect/>
          </a:stretch>
        </p:blipFill>
        <p:spPr>
          <a:xfrm>
            <a:off x="126036" y="2140917"/>
            <a:ext cx="2141492" cy="1452021"/>
          </a:xfrm>
          <a:prstGeom prst="rect">
            <a:avLst/>
          </a:prstGeom>
        </p:spPr>
      </p:pic>
      <p:sp>
        <p:nvSpPr>
          <p:cNvPr id="2" name="Titre 1">
            <a:extLst>
              <a:ext uri="{FF2B5EF4-FFF2-40B4-BE49-F238E27FC236}">
                <a16:creationId xmlns:a16="http://schemas.microsoft.com/office/drawing/2014/main" id="{4213107F-C962-6072-E3A1-17F281C05175}"/>
              </a:ext>
            </a:extLst>
          </p:cNvPr>
          <p:cNvSpPr>
            <a:spLocks noGrp="1"/>
          </p:cNvSpPr>
          <p:nvPr>
            <p:ph type="title"/>
            <p:custDataLst>
              <p:tags r:id="rId9"/>
            </p:custDataLst>
          </p:nvPr>
        </p:nvSpPr>
        <p:spPr/>
        <p:txBody>
          <a:bodyPr/>
          <a:lstStyle/>
          <a:p>
            <a:r>
              <a:rPr lang="fr-FR" dirty="0" err="1"/>
              <a:t>Results</a:t>
            </a:r>
            <a:r>
              <a:rPr lang="fr-FR" dirty="0"/>
              <a:t> : </a:t>
            </a:r>
            <a:r>
              <a:rPr lang="en-US" dirty="0"/>
              <a:t>Four Main Categories of Need</a:t>
            </a:r>
            <a:r>
              <a:rPr lang="fr-FR" dirty="0"/>
              <a:t> </a:t>
            </a:r>
          </a:p>
        </p:txBody>
      </p:sp>
      <p:sp>
        <p:nvSpPr>
          <p:cNvPr id="4" name="Espace réservé du numéro de diapositive 3">
            <a:extLst>
              <a:ext uri="{FF2B5EF4-FFF2-40B4-BE49-F238E27FC236}">
                <a16:creationId xmlns:a16="http://schemas.microsoft.com/office/drawing/2014/main" id="{6B8FFAA1-5B0F-C229-849D-3277FF927CFE}"/>
              </a:ext>
            </a:extLst>
          </p:cNvPr>
          <p:cNvSpPr>
            <a:spLocks noGrp="1"/>
          </p:cNvSpPr>
          <p:nvPr>
            <p:ph type="sldNum" sz="quarter" idx="4"/>
            <p:custDataLst>
              <p:tags r:id="rId10"/>
            </p:custDataLst>
          </p:nvPr>
        </p:nvSpPr>
        <p:spPr/>
        <p:txBody>
          <a:bodyPr/>
          <a:lstStyle/>
          <a:p>
            <a:fld id="{90149EF1-AEE0-784F-97AF-D5D139534CF0}" type="slidenum">
              <a:rPr lang="fr-FR" smtClean="0"/>
              <a:pPr/>
              <a:t>9</a:t>
            </a:fld>
            <a:endParaRPr lang="fr-FR" dirty="0"/>
          </a:p>
        </p:txBody>
      </p:sp>
      <p:sp>
        <p:nvSpPr>
          <p:cNvPr id="11" name="Espace réservé du pied de page 4">
            <a:extLst>
              <a:ext uri="{FF2B5EF4-FFF2-40B4-BE49-F238E27FC236}">
                <a16:creationId xmlns:a16="http://schemas.microsoft.com/office/drawing/2014/main" id="{F964E53D-3ADA-6113-D904-2959ECFE74A3}"/>
              </a:ext>
            </a:extLst>
          </p:cNvPr>
          <p:cNvSpPr>
            <a:spLocks noGrp="1"/>
          </p:cNvSpPr>
          <p:nvPr>
            <p:ph type="ftr" sz="quarter" idx="3"/>
            <p:custDataLst>
              <p:tags r:id="rId11"/>
            </p:custDataLst>
          </p:nvPr>
        </p:nvSpPr>
        <p:spPr>
          <a:xfrm>
            <a:off x="6752493" y="4784355"/>
            <a:ext cx="1875461" cy="274637"/>
          </a:xfrm>
        </p:spPr>
        <p:txBody>
          <a:bodyPr/>
          <a:lstStyle/>
          <a:p>
            <a:pPr algn="r"/>
            <a:r>
              <a:rPr lang="fr-FR" dirty="0" err="1">
                <a:cs typeface="Arial" panose="020B0604020202020204" pitchFamily="34" charset="0"/>
              </a:rPr>
              <a:t>Surrounding</a:t>
            </a:r>
            <a:r>
              <a:rPr lang="fr-FR" dirty="0">
                <a:cs typeface="Arial" panose="020B0604020202020204" pitchFamily="34" charset="0"/>
              </a:rPr>
              <a:t> </a:t>
            </a:r>
            <a:r>
              <a:rPr lang="fr-FR" dirty="0" err="1">
                <a:cs typeface="Arial" panose="020B0604020202020204" pitchFamily="34" charset="0"/>
              </a:rPr>
              <a:t>family</a:t>
            </a:r>
            <a:r>
              <a:rPr lang="fr-FR" dirty="0">
                <a:cs typeface="Arial" panose="020B0604020202020204" pitchFamily="34" charset="0"/>
              </a:rPr>
              <a:t> &amp; </a:t>
            </a:r>
            <a:r>
              <a:rPr lang="fr-FR" dirty="0" err="1">
                <a:cs typeface="Arial" panose="020B0604020202020204" pitchFamily="34" charset="0"/>
              </a:rPr>
              <a:t>friends</a:t>
            </a:r>
            <a:endParaRPr lang="fr-FR" b="1" dirty="0">
              <a:cs typeface="Arial" panose="020B0604020202020204" pitchFamily="34" charset="0"/>
            </a:endParaRPr>
          </a:p>
        </p:txBody>
      </p:sp>
      <p:pic>
        <p:nvPicPr>
          <p:cNvPr id="12" name="object 113">
            <a:extLst>
              <a:ext uri="{FF2B5EF4-FFF2-40B4-BE49-F238E27FC236}">
                <a16:creationId xmlns:a16="http://schemas.microsoft.com/office/drawing/2014/main" id="{0B69BAAE-8B06-EB51-876F-92794C072FEF}"/>
              </a:ext>
            </a:extLst>
          </p:cNvPr>
          <p:cNvPicPr/>
          <p:nvPr>
            <p:custDataLst>
              <p:tags r:id="rId12"/>
            </p:custDataLst>
          </p:nvPr>
        </p:nvPicPr>
        <p:blipFill>
          <a:blip r:embed="rId27" cstate="print"/>
          <a:stretch>
            <a:fillRect/>
          </a:stretch>
        </p:blipFill>
        <p:spPr>
          <a:xfrm>
            <a:off x="7110726" y="4762831"/>
            <a:ext cx="354611" cy="277046"/>
          </a:xfrm>
          <a:prstGeom prst="rect">
            <a:avLst/>
          </a:prstGeom>
        </p:spPr>
      </p:pic>
      <p:sp>
        <p:nvSpPr>
          <p:cNvPr id="27" name="Corde 26">
            <a:extLst>
              <a:ext uri="{FF2B5EF4-FFF2-40B4-BE49-F238E27FC236}">
                <a16:creationId xmlns:a16="http://schemas.microsoft.com/office/drawing/2014/main" id="{844992DD-B639-910F-8181-1A1F288AEF99}"/>
              </a:ext>
            </a:extLst>
          </p:cNvPr>
          <p:cNvSpPr/>
          <p:nvPr>
            <p:custDataLst>
              <p:tags r:id="rId13"/>
            </p:custDataLst>
          </p:nvPr>
        </p:nvSpPr>
        <p:spPr>
          <a:xfrm>
            <a:off x="516046" y="3912527"/>
            <a:ext cx="1914141" cy="1926354"/>
          </a:xfrm>
          <a:prstGeom prst="chord">
            <a:avLst>
              <a:gd name="adj1" fmla="val 9774372"/>
              <a:gd name="adj2" fmla="val 1007390"/>
            </a:avLst>
          </a:prstGeom>
          <a:solidFill>
            <a:srgbClr val="F0D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6368A566-F907-4796-1884-E27AB90297D3}"/>
              </a:ext>
            </a:extLst>
          </p:cNvPr>
          <p:cNvPicPr>
            <a:picLocks noChangeAspect="1"/>
          </p:cNvPicPr>
          <p:nvPr>
            <p:custDataLst>
              <p:tags r:id="rId14"/>
            </p:custDataLst>
          </p:nvPr>
        </p:nvPicPr>
        <p:blipFill>
          <a:blip r:embed="rId28"/>
          <a:stretch>
            <a:fillRect/>
          </a:stretch>
        </p:blipFill>
        <p:spPr>
          <a:xfrm>
            <a:off x="377792" y="3689745"/>
            <a:ext cx="2015039" cy="1557076"/>
          </a:xfrm>
          <a:prstGeom prst="rect">
            <a:avLst/>
          </a:prstGeom>
        </p:spPr>
      </p:pic>
      <p:sp>
        <p:nvSpPr>
          <p:cNvPr id="3" name="Rectangle 2">
            <a:extLst>
              <a:ext uri="{FF2B5EF4-FFF2-40B4-BE49-F238E27FC236}">
                <a16:creationId xmlns:a16="http://schemas.microsoft.com/office/drawing/2014/main" id="{C61DD1AD-7F96-4396-9715-E0AFC72D10FF}"/>
              </a:ext>
            </a:extLst>
          </p:cNvPr>
          <p:cNvSpPr/>
          <p:nvPr>
            <p:custDataLst>
              <p:tags r:id="rId15"/>
            </p:custDataLst>
          </p:nvPr>
        </p:nvSpPr>
        <p:spPr>
          <a:xfrm>
            <a:off x="334875" y="2300018"/>
            <a:ext cx="1732539" cy="1200329"/>
          </a:xfrm>
          <a:prstGeom prst="rect">
            <a:avLst/>
          </a:prstGeom>
        </p:spPr>
        <p:txBody>
          <a:bodyPr wrap="square">
            <a:spAutoFit/>
          </a:bodyPr>
          <a:lstStyle/>
          <a:p>
            <a:pPr lvl="0" algn="ctr" defTabSz="914400">
              <a:defRPr/>
            </a:pPr>
            <a:r>
              <a:rPr lang="en-US" b="1" dirty="0">
                <a:solidFill>
                  <a:schemeClr val="tx2"/>
                </a:solidFill>
                <a:latin typeface="Acumin Pro Black" panose="020B0504020202020204" pitchFamily="34" charset="77"/>
              </a:rPr>
              <a:t>To understand, help, </a:t>
            </a:r>
            <a:br>
              <a:rPr lang="en-US" b="1" dirty="0">
                <a:solidFill>
                  <a:schemeClr val="tx2"/>
                </a:solidFill>
                <a:latin typeface="Acumin Pro Black" panose="020B0504020202020204" pitchFamily="34" charset="77"/>
              </a:rPr>
            </a:br>
            <a:r>
              <a:rPr lang="en-US" b="1" dirty="0">
                <a:solidFill>
                  <a:schemeClr val="tx2"/>
                </a:solidFill>
                <a:latin typeface="Acumin Pro Black" panose="020B0504020202020204" pitchFamily="34" charset="77"/>
              </a:rPr>
              <a:t>and hope</a:t>
            </a:r>
          </a:p>
        </p:txBody>
      </p:sp>
      <p:sp>
        <p:nvSpPr>
          <p:cNvPr id="5" name="Rectangle 4">
            <a:extLst>
              <a:ext uri="{FF2B5EF4-FFF2-40B4-BE49-F238E27FC236}">
                <a16:creationId xmlns:a16="http://schemas.microsoft.com/office/drawing/2014/main" id="{D8E6D492-CD84-4C9D-9C71-2E5445FB44CF}"/>
              </a:ext>
            </a:extLst>
          </p:cNvPr>
          <p:cNvSpPr/>
          <p:nvPr>
            <p:custDataLst>
              <p:tags r:id="rId16"/>
            </p:custDataLst>
          </p:nvPr>
        </p:nvSpPr>
        <p:spPr>
          <a:xfrm>
            <a:off x="4597714" y="2278248"/>
            <a:ext cx="2194611" cy="1200329"/>
          </a:xfrm>
          <a:prstGeom prst="rect">
            <a:avLst/>
          </a:prstGeom>
        </p:spPr>
        <p:txBody>
          <a:bodyPr wrap="square">
            <a:spAutoFit/>
          </a:bodyPr>
          <a:lstStyle/>
          <a:p>
            <a:pPr lvl="0" algn="ctr" defTabSz="914400">
              <a:defRPr/>
            </a:pPr>
            <a:r>
              <a:rPr lang="en-US" b="1" dirty="0">
                <a:solidFill>
                  <a:schemeClr val="tx2"/>
                </a:solidFill>
                <a:latin typeface="Acumin Pro Black" panose="020B0504020202020204" pitchFamily="34" charset="77"/>
              </a:rPr>
              <a:t>To be supported humanely by a significant person</a:t>
            </a:r>
          </a:p>
        </p:txBody>
      </p:sp>
      <p:sp>
        <p:nvSpPr>
          <p:cNvPr id="7" name="Rectangle 6">
            <a:extLst>
              <a:ext uri="{FF2B5EF4-FFF2-40B4-BE49-F238E27FC236}">
                <a16:creationId xmlns:a16="http://schemas.microsoft.com/office/drawing/2014/main" id="{BF250290-09BC-46F3-BC8F-349C1BF04F3E}"/>
              </a:ext>
            </a:extLst>
          </p:cNvPr>
          <p:cNvSpPr/>
          <p:nvPr>
            <p:custDataLst>
              <p:tags r:id="rId17"/>
            </p:custDataLst>
          </p:nvPr>
        </p:nvSpPr>
        <p:spPr>
          <a:xfrm>
            <a:off x="6669327" y="2280722"/>
            <a:ext cx="2493428" cy="1200329"/>
          </a:xfrm>
          <a:prstGeom prst="rect">
            <a:avLst/>
          </a:prstGeom>
        </p:spPr>
        <p:txBody>
          <a:bodyPr wrap="square">
            <a:spAutoFit/>
          </a:bodyPr>
          <a:lstStyle/>
          <a:p>
            <a:pPr lvl="0" algn="ctr" defTabSz="914400">
              <a:defRPr/>
            </a:pPr>
            <a:r>
              <a:rPr lang="en-US" b="1" dirty="0">
                <a:solidFill>
                  <a:schemeClr val="tx2"/>
                </a:solidFill>
                <a:latin typeface="Acumin Pro Black" panose="020B0504020202020204" pitchFamily="34" charset="77"/>
              </a:rPr>
              <a:t>To have culturally adapted, diverse, and accessible services</a:t>
            </a:r>
          </a:p>
        </p:txBody>
      </p:sp>
      <p:sp>
        <p:nvSpPr>
          <p:cNvPr id="8" name="Rectangle 7">
            <a:extLst>
              <a:ext uri="{FF2B5EF4-FFF2-40B4-BE49-F238E27FC236}">
                <a16:creationId xmlns:a16="http://schemas.microsoft.com/office/drawing/2014/main" id="{30A7F268-6F28-4269-84E8-335A15FA42F4}"/>
              </a:ext>
            </a:extLst>
          </p:cNvPr>
          <p:cNvSpPr/>
          <p:nvPr>
            <p:custDataLst>
              <p:tags r:id="rId18"/>
            </p:custDataLst>
          </p:nvPr>
        </p:nvSpPr>
        <p:spPr>
          <a:xfrm rot="10800000" flipV="1">
            <a:off x="2479221" y="2280722"/>
            <a:ext cx="1914141" cy="1200329"/>
          </a:xfrm>
          <a:prstGeom prst="rect">
            <a:avLst/>
          </a:prstGeom>
        </p:spPr>
        <p:txBody>
          <a:bodyPr wrap="square">
            <a:spAutoFit/>
          </a:bodyPr>
          <a:lstStyle/>
          <a:p>
            <a:pPr lvl="0" algn="ctr" defTabSz="914400">
              <a:defRPr/>
            </a:pPr>
            <a:r>
              <a:rPr lang="en-US" b="1" dirty="0">
                <a:solidFill>
                  <a:schemeClr val="tx2"/>
                </a:solidFill>
                <a:latin typeface="Acumin Pro Black" panose="020B0504020202020204" pitchFamily="34" charset="77"/>
              </a:rPr>
              <a:t>To receive help in recognizing their own difficulties</a:t>
            </a:r>
          </a:p>
        </p:txBody>
      </p:sp>
      <p:pic>
        <p:nvPicPr>
          <p:cNvPr id="9" name="Graphique 8" descr="Plume contour">
            <a:extLst>
              <a:ext uri="{FF2B5EF4-FFF2-40B4-BE49-F238E27FC236}">
                <a16:creationId xmlns:a16="http://schemas.microsoft.com/office/drawing/2014/main" id="{802526DA-4DAE-D3B0-0EF6-5CE3B5765E2F}"/>
              </a:ext>
            </a:extLst>
          </p:cNvPr>
          <p:cNvPicPr>
            <a:picLocks noChangeAspect="1"/>
          </p:cNvPicPr>
          <p:nvPr>
            <p:custDataLst>
              <p:tags r:id="rId19"/>
            </p:custDataLst>
          </p:nvPr>
        </p:nvPicPr>
        <p:blipFill>
          <a:blip r:embed="rId29">
            <a:extLst>
              <a:ext uri="{96DAC541-7B7A-43D3-8B79-37D633B846F1}">
                <asvg:svgBlip xmlns:asvg="http://schemas.microsoft.com/office/drawing/2016/SVG/main" r:embed="rId30"/>
              </a:ext>
            </a:extLst>
          </a:blip>
          <a:stretch>
            <a:fillRect/>
          </a:stretch>
        </p:blipFill>
        <p:spPr>
          <a:xfrm>
            <a:off x="7259783" y="1425068"/>
            <a:ext cx="766764" cy="766764"/>
          </a:xfrm>
          <a:prstGeom prst="rect">
            <a:avLst/>
          </a:prstGeom>
        </p:spPr>
      </p:pic>
      <p:pic>
        <p:nvPicPr>
          <p:cNvPr id="13" name="Graphique 12" descr="Vivats contour">
            <a:extLst>
              <a:ext uri="{FF2B5EF4-FFF2-40B4-BE49-F238E27FC236}">
                <a16:creationId xmlns:a16="http://schemas.microsoft.com/office/drawing/2014/main" id="{3659D311-0E6F-B3B9-E80B-0D8A6BF15CE7}"/>
              </a:ext>
            </a:extLst>
          </p:cNvPr>
          <p:cNvPicPr>
            <a:picLocks noChangeAspect="1"/>
          </p:cNvPicPr>
          <p:nvPr>
            <p:custDataLst>
              <p:tags r:id="rId20"/>
            </p:custDataLst>
          </p:nvPr>
        </p:nvPicPr>
        <p:blipFill>
          <a:blip r:embed="rId31">
            <a:extLst>
              <a:ext uri="{96DAC541-7B7A-43D3-8B79-37D633B846F1}">
                <asvg:svgBlip xmlns:asvg="http://schemas.microsoft.com/office/drawing/2016/SVG/main" r:embed="rId32"/>
              </a:ext>
            </a:extLst>
          </a:blip>
          <a:stretch>
            <a:fillRect/>
          </a:stretch>
        </p:blipFill>
        <p:spPr>
          <a:xfrm>
            <a:off x="5058562" y="1471377"/>
            <a:ext cx="742574" cy="742574"/>
          </a:xfrm>
          <a:prstGeom prst="rect">
            <a:avLst/>
          </a:prstGeom>
        </p:spPr>
      </p:pic>
      <p:pic>
        <p:nvPicPr>
          <p:cNvPr id="16" name="Graphique 15" descr="Questions contour">
            <a:extLst>
              <a:ext uri="{FF2B5EF4-FFF2-40B4-BE49-F238E27FC236}">
                <a16:creationId xmlns:a16="http://schemas.microsoft.com/office/drawing/2014/main" id="{727B9C94-FE06-EAE2-2064-517CD3C65402}"/>
              </a:ext>
            </a:extLst>
          </p:cNvPr>
          <p:cNvPicPr>
            <a:picLocks noChangeAspect="1"/>
          </p:cNvPicPr>
          <p:nvPr>
            <p:custDataLst>
              <p:tags r:id="rId21"/>
            </p:custDataLst>
          </p:nvPr>
        </p:nvPicPr>
        <p:blipFill>
          <a:blip r:embed="rId33">
            <a:extLst>
              <a:ext uri="{96DAC541-7B7A-43D3-8B79-37D633B846F1}">
                <asvg:svgBlip xmlns:asvg="http://schemas.microsoft.com/office/drawing/2016/SVG/main" r:embed="rId34"/>
              </a:ext>
            </a:extLst>
          </a:blip>
          <a:stretch>
            <a:fillRect/>
          </a:stretch>
        </p:blipFill>
        <p:spPr>
          <a:xfrm>
            <a:off x="2807579" y="1430661"/>
            <a:ext cx="756647" cy="756647"/>
          </a:xfrm>
          <a:prstGeom prst="rect">
            <a:avLst/>
          </a:prstGeom>
        </p:spPr>
      </p:pic>
      <p:pic>
        <p:nvPicPr>
          <p:cNvPr id="25" name="Graphique 24" descr="Partie gauche du cerveau contour">
            <a:extLst>
              <a:ext uri="{FF2B5EF4-FFF2-40B4-BE49-F238E27FC236}">
                <a16:creationId xmlns:a16="http://schemas.microsoft.com/office/drawing/2014/main" id="{2812FBB2-FD92-5C79-8181-ABC96C3A3483}"/>
              </a:ext>
            </a:extLst>
          </p:cNvPr>
          <p:cNvPicPr>
            <a:picLocks noChangeAspect="1"/>
          </p:cNvPicPr>
          <p:nvPr>
            <p:custDataLst>
              <p:tags r:id="rId22"/>
            </p:custDataLst>
          </p:nvPr>
        </p:nvPicPr>
        <p:blipFill>
          <a:blip r:embed="rId35">
            <a:extLst>
              <a:ext uri="{96DAC541-7B7A-43D3-8B79-37D633B846F1}">
                <asvg:svgBlip xmlns:asvg="http://schemas.microsoft.com/office/drawing/2016/SVG/main" r:embed="rId36"/>
              </a:ext>
            </a:extLst>
          </a:blip>
          <a:stretch>
            <a:fillRect/>
          </a:stretch>
        </p:blipFill>
        <p:spPr>
          <a:xfrm>
            <a:off x="572252" y="1412189"/>
            <a:ext cx="856823" cy="856823"/>
          </a:xfrm>
          <a:prstGeom prst="rect">
            <a:avLst/>
          </a:prstGeom>
        </p:spPr>
      </p:pic>
    </p:spTree>
    <p:extLst>
      <p:ext uri="{BB962C8B-B14F-4D97-AF65-F5344CB8AC3E}">
        <p14:creationId xmlns:p14="http://schemas.microsoft.com/office/powerpoint/2010/main" val="280377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15"/>
</p:tagLst>
</file>

<file path=ppt/tags/tag101.xml><?xml version="1.0" encoding="utf-8"?>
<p:tagLst xmlns:a="http://schemas.openxmlformats.org/drawingml/2006/main" xmlns:r="http://schemas.openxmlformats.org/officeDocument/2006/relationships" xmlns:p="http://schemas.openxmlformats.org/presentationml/2006/main">
  <p:tag name="NUM" val="16"/>
</p:tagLst>
</file>

<file path=ppt/tags/tag102.xml><?xml version="1.0" encoding="utf-8"?>
<p:tagLst xmlns:a="http://schemas.openxmlformats.org/drawingml/2006/main" xmlns:r="http://schemas.openxmlformats.org/officeDocument/2006/relationships" xmlns:p="http://schemas.openxmlformats.org/presentationml/2006/main">
  <p:tag name="NUM" val="17"/>
</p:tagLst>
</file>

<file path=ppt/tags/tag103.xml><?xml version="1.0" encoding="utf-8"?>
<p:tagLst xmlns:a="http://schemas.openxmlformats.org/drawingml/2006/main" xmlns:r="http://schemas.openxmlformats.org/officeDocument/2006/relationships" xmlns:p="http://schemas.openxmlformats.org/presentationml/2006/main">
  <p:tag name="NUM" val="18"/>
</p:tagLst>
</file>

<file path=ppt/tags/tag104.xml><?xml version="1.0" encoding="utf-8"?>
<p:tagLst xmlns:a="http://schemas.openxmlformats.org/drawingml/2006/main" xmlns:r="http://schemas.openxmlformats.org/officeDocument/2006/relationships" xmlns:p="http://schemas.openxmlformats.org/presentationml/2006/main">
  <p:tag name="NUM" val="19"/>
</p:tagLst>
</file>

<file path=ppt/tags/tag105.xml><?xml version="1.0" encoding="utf-8"?>
<p:tagLst xmlns:a="http://schemas.openxmlformats.org/drawingml/2006/main" xmlns:r="http://schemas.openxmlformats.org/officeDocument/2006/relationships" xmlns:p="http://schemas.openxmlformats.org/presentationml/2006/main">
  <p:tag name="NUM" val="20"/>
</p:tagLst>
</file>

<file path=ppt/tags/tag106.xml><?xml version="1.0" encoding="utf-8"?>
<p:tagLst xmlns:a="http://schemas.openxmlformats.org/drawingml/2006/main" xmlns:r="http://schemas.openxmlformats.org/officeDocument/2006/relationships" xmlns:p="http://schemas.openxmlformats.org/presentationml/2006/main">
  <p:tag name="NUM" val="21"/>
</p:tagLst>
</file>

<file path=ppt/tags/tag107.xml><?xml version="1.0" encoding="utf-8"?>
<p:tagLst xmlns:a="http://schemas.openxmlformats.org/drawingml/2006/main" xmlns:r="http://schemas.openxmlformats.org/officeDocument/2006/relationships" xmlns:p="http://schemas.openxmlformats.org/presentationml/2006/main">
  <p:tag name="NUM" val="22"/>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7"/>
</p:tagLst>
</file>

<file path=ppt/tags/tag115.xml><?xml version="1.0" encoding="utf-8"?>
<p:tagLst xmlns:a="http://schemas.openxmlformats.org/drawingml/2006/main" xmlns:r="http://schemas.openxmlformats.org/officeDocument/2006/relationships" xmlns:p="http://schemas.openxmlformats.org/presentationml/2006/main">
  <p:tag name="NUM" val="8"/>
</p:tagLst>
</file>

<file path=ppt/tags/tag116.xml><?xml version="1.0" encoding="utf-8"?>
<p:tagLst xmlns:a="http://schemas.openxmlformats.org/drawingml/2006/main" xmlns:r="http://schemas.openxmlformats.org/officeDocument/2006/relationships" xmlns:p="http://schemas.openxmlformats.org/presentationml/2006/main">
  <p:tag name="NUM" val="9"/>
</p:tagLst>
</file>

<file path=ppt/tags/tag117.xml><?xml version="1.0" encoding="utf-8"?>
<p:tagLst xmlns:a="http://schemas.openxmlformats.org/drawingml/2006/main" xmlns:r="http://schemas.openxmlformats.org/officeDocument/2006/relationships" xmlns:p="http://schemas.openxmlformats.org/presentationml/2006/main">
  <p:tag name="NUM" val="5"/>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7"/>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39.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9"/>
</p:tagLst>
</file>

<file path=ppt/tags/tag141.xml><?xml version="1.0" encoding="utf-8"?>
<p:tagLst xmlns:a="http://schemas.openxmlformats.org/drawingml/2006/main" xmlns:r="http://schemas.openxmlformats.org/officeDocument/2006/relationships" xmlns:p="http://schemas.openxmlformats.org/presentationml/2006/main">
  <p:tag name="NUM" val="10"/>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NUM" val="6"/>
</p:tagLst>
</file>

<file path=ppt/tags/tag148.xml><?xml version="1.0" encoding="utf-8"?>
<p:tagLst xmlns:a="http://schemas.openxmlformats.org/drawingml/2006/main" xmlns:r="http://schemas.openxmlformats.org/officeDocument/2006/relationships" xmlns:p="http://schemas.openxmlformats.org/presentationml/2006/main">
  <p:tag name="NUM" val="7"/>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5"/>
</p:tagLst>
</file>

<file path=ppt/tags/tag154.xml><?xml version="1.0" encoding="utf-8"?>
<p:tagLst xmlns:a="http://schemas.openxmlformats.org/drawingml/2006/main" xmlns:r="http://schemas.openxmlformats.org/officeDocument/2006/relationships" xmlns:p="http://schemas.openxmlformats.org/presentationml/2006/main">
  <p:tag name="NUM" val="6"/>
</p:tagLst>
</file>

<file path=ppt/tags/tag155.xml><?xml version="1.0" encoding="utf-8"?>
<p:tagLst xmlns:a="http://schemas.openxmlformats.org/drawingml/2006/main" xmlns:r="http://schemas.openxmlformats.org/officeDocument/2006/relationships" xmlns:p="http://schemas.openxmlformats.org/presentationml/2006/main">
  <p:tag name="NUM" val="7"/>
</p:tagLst>
</file>

<file path=ppt/tags/tag156.xml><?xml version="1.0" encoding="utf-8"?>
<p:tagLst xmlns:a="http://schemas.openxmlformats.org/drawingml/2006/main" xmlns:r="http://schemas.openxmlformats.org/officeDocument/2006/relationships" xmlns:p="http://schemas.openxmlformats.org/presentationml/2006/main">
  <p:tag name="NUM" val="8"/>
</p:tagLst>
</file>

<file path=ppt/tags/tag157.xml><?xml version="1.0" encoding="utf-8"?>
<p:tagLst xmlns:a="http://schemas.openxmlformats.org/drawingml/2006/main" xmlns:r="http://schemas.openxmlformats.org/officeDocument/2006/relationships" xmlns:p="http://schemas.openxmlformats.org/presentationml/2006/main">
  <p:tag name="NUM" val="9"/>
</p:tagLst>
</file>

<file path=ppt/tags/tag158.xml><?xml version="1.0" encoding="utf-8"?>
<p:tagLst xmlns:a="http://schemas.openxmlformats.org/drawingml/2006/main" xmlns:r="http://schemas.openxmlformats.org/officeDocument/2006/relationships" xmlns:p="http://schemas.openxmlformats.org/presentationml/2006/main">
  <p:tag name="NUM" val="10"/>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3"/>
</p:tagLst>
</file>

<file path=ppt/tags/tag162.xml><?xml version="1.0" encoding="utf-8"?>
<p:tagLst xmlns:a="http://schemas.openxmlformats.org/drawingml/2006/main" xmlns:r="http://schemas.openxmlformats.org/officeDocument/2006/relationships" xmlns:p="http://schemas.openxmlformats.org/presentationml/2006/main">
  <p:tag name="NUM" val="4"/>
</p:tagLst>
</file>

<file path=ppt/tags/tag163.xml><?xml version="1.0" encoding="utf-8"?>
<p:tagLst xmlns:a="http://schemas.openxmlformats.org/drawingml/2006/main" xmlns:r="http://schemas.openxmlformats.org/officeDocument/2006/relationships" xmlns:p="http://schemas.openxmlformats.org/presentationml/2006/main">
  <p:tag name="NUM" val="5"/>
</p:tagLst>
</file>

<file path=ppt/tags/tag164.xml><?xml version="1.0" encoding="utf-8"?>
<p:tagLst xmlns:a="http://schemas.openxmlformats.org/drawingml/2006/main" xmlns:r="http://schemas.openxmlformats.org/officeDocument/2006/relationships" xmlns:p="http://schemas.openxmlformats.org/presentationml/2006/main">
  <p:tag name="NUM" val="6"/>
</p:tagLst>
</file>

<file path=ppt/tags/tag165.xml><?xml version="1.0" encoding="utf-8"?>
<p:tagLst xmlns:a="http://schemas.openxmlformats.org/drawingml/2006/main" xmlns:r="http://schemas.openxmlformats.org/officeDocument/2006/relationships" xmlns:p="http://schemas.openxmlformats.org/presentationml/2006/main">
  <p:tag name="NUM" val="7"/>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71.xml><?xml version="1.0" encoding="utf-8"?>
<p:tagLst xmlns:a="http://schemas.openxmlformats.org/drawingml/2006/main" xmlns:r="http://schemas.openxmlformats.org/officeDocument/2006/relationships" xmlns:p="http://schemas.openxmlformats.org/presentationml/2006/main">
  <p:tag name="NUM" val="6"/>
</p:tagLst>
</file>

<file path=ppt/tags/tag172.xml><?xml version="1.0" encoding="utf-8"?>
<p:tagLst xmlns:a="http://schemas.openxmlformats.org/drawingml/2006/main" xmlns:r="http://schemas.openxmlformats.org/officeDocument/2006/relationships" xmlns:p="http://schemas.openxmlformats.org/presentationml/2006/main">
  <p:tag name="NUM" val="7"/>
</p:tagLst>
</file>

<file path=ppt/tags/tag173.xml><?xml version="1.0" encoding="utf-8"?>
<p:tagLst xmlns:a="http://schemas.openxmlformats.org/drawingml/2006/main" xmlns:r="http://schemas.openxmlformats.org/officeDocument/2006/relationships" xmlns:p="http://schemas.openxmlformats.org/presentationml/2006/main">
  <p:tag name="NUM" val="8"/>
</p:tagLst>
</file>

<file path=ppt/tags/tag174.xml><?xml version="1.0" encoding="utf-8"?>
<p:tagLst xmlns:a="http://schemas.openxmlformats.org/drawingml/2006/main" xmlns:r="http://schemas.openxmlformats.org/officeDocument/2006/relationships" xmlns:p="http://schemas.openxmlformats.org/presentationml/2006/main">
  <p:tag name="NUM" val="9"/>
</p:tagLst>
</file>

<file path=ppt/tags/tag175.xml><?xml version="1.0" encoding="utf-8"?>
<p:tagLst xmlns:a="http://schemas.openxmlformats.org/drawingml/2006/main" xmlns:r="http://schemas.openxmlformats.org/officeDocument/2006/relationships" xmlns:p="http://schemas.openxmlformats.org/presentationml/2006/main">
  <p:tag name="NUM" val="10"/>
</p:tagLst>
</file>

<file path=ppt/tags/tag176.xml><?xml version="1.0" encoding="utf-8"?>
<p:tagLst xmlns:a="http://schemas.openxmlformats.org/drawingml/2006/main" xmlns:r="http://schemas.openxmlformats.org/officeDocument/2006/relationships" xmlns:p="http://schemas.openxmlformats.org/presentationml/2006/main">
  <p:tag name="NUM" val="11"/>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5"/>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NUM" val="7"/>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190.xml><?xml version="1.0" encoding="utf-8"?>
<p:tagLst xmlns:a="http://schemas.openxmlformats.org/drawingml/2006/main" xmlns:r="http://schemas.openxmlformats.org/officeDocument/2006/relationships" xmlns:p="http://schemas.openxmlformats.org/presentationml/2006/main">
  <p:tag name="NUM" val="7"/>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4"/>
</p:tagLst>
</file>

<file path=ppt/tags/tag195.xml><?xml version="1.0" encoding="utf-8"?>
<p:tagLst xmlns:a="http://schemas.openxmlformats.org/drawingml/2006/main" xmlns:r="http://schemas.openxmlformats.org/officeDocument/2006/relationships" xmlns:p="http://schemas.openxmlformats.org/presentationml/2006/main">
  <p:tag name="NUM" val="5"/>
</p:tagLst>
</file>

<file path=ppt/tags/tag196.xml><?xml version="1.0" encoding="utf-8"?>
<p:tagLst xmlns:a="http://schemas.openxmlformats.org/drawingml/2006/main" xmlns:r="http://schemas.openxmlformats.org/officeDocument/2006/relationships" xmlns:p="http://schemas.openxmlformats.org/presentationml/2006/main">
  <p:tag name="NUM" val="6"/>
</p:tagLst>
</file>

<file path=ppt/tags/tag197.xml><?xml version="1.0" encoding="utf-8"?>
<p:tagLst xmlns:a="http://schemas.openxmlformats.org/drawingml/2006/main" xmlns:r="http://schemas.openxmlformats.org/officeDocument/2006/relationships" xmlns:p="http://schemas.openxmlformats.org/presentationml/2006/main">
  <p:tag name="NUM" val="7"/>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8"/>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4"/>
</p:tagLst>
</file>

<file path=ppt/tags/tag208.xml><?xml version="1.0" encoding="utf-8"?>
<p:tagLst xmlns:a="http://schemas.openxmlformats.org/drawingml/2006/main" xmlns:r="http://schemas.openxmlformats.org/officeDocument/2006/relationships" xmlns:p="http://schemas.openxmlformats.org/presentationml/2006/main">
  <p:tag name="NUM" val="5"/>
</p:tagLst>
</file>

<file path=ppt/tags/tag209.xml><?xml version="1.0" encoding="utf-8"?>
<p:tagLst xmlns:a="http://schemas.openxmlformats.org/drawingml/2006/main" xmlns:r="http://schemas.openxmlformats.org/officeDocument/2006/relationships" xmlns:p="http://schemas.openxmlformats.org/presentationml/2006/main">
  <p:tag name="NUM" val="6"/>
</p:tagLst>
</file>

<file path=ppt/tags/tag21.xml><?xml version="1.0" encoding="utf-8"?>
<p:tagLst xmlns:a="http://schemas.openxmlformats.org/drawingml/2006/main" xmlns:r="http://schemas.openxmlformats.org/officeDocument/2006/relationships" xmlns:p="http://schemas.openxmlformats.org/presentationml/2006/main">
  <p:tag name="NUM" val="11"/>
</p:tagLst>
</file>

<file path=ppt/tags/tag210.xml><?xml version="1.0" encoding="utf-8"?>
<p:tagLst xmlns:a="http://schemas.openxmlformats.org/drawingml/2006/main" xmlns:r="http://schemas.openxmlformats.org/officeDocument/2006/relationships" xmlns:p="http://schemas.openxmlformats.org/presentationml/2006/main">
  <p:tag name="NUM" val="7"/>
</p:tagLst>
</file>

<file path=ppt/tags/tag211.xml><?xml version="1.0" encoding="utf-8"?>
<p:tagLst xmlns:a="http://schemas.openxmlformats.org/drawingml/2006/main" xmlns:r="http://schemas.openxmlformats.org/officeDocument/2006/relationships" xmlns:p="http://schemas.openxmlformats.org/presentationml/2006/main">
  <p:tag name="NUM" val="8"/>
</p:tagLst>
</file>

<file path=ppt/tags/tag212.xml><?xml version="1.0" encoding="utf-8"?>
<p:tagLst xmlns:a="http://schemas.openxmlformats.org/drawingml/2006/main" xmlns:r="http://schemas.openxmlformats.org/officeDocument/2006/relationships" xmlns:p="http://schemas.openxmlformats.org/presentationml/2006/main">
  <p:tag name="NUM" val="9"/>
</p:tagLst>
</file>

<file path=ppt/tags/tag213.xml><?xml version="1.0" encoding="utf-8"?>
<p:tagLst xmlns:a="http://schemas.openxmlformats.org/drawingml/2006/main" xmlns:r="http://schemas.openxmlformats.org/officeDocument/2006/relationships" xmlns:p="http://schemas.openxmlformats.org/presentationml/2006/main">
  <p:tag name="NUM" val="10"/>
</p:tagLst>
</file>

<file path=ppt/tags/tag214.xml><?xml version="1.0" encoding="utf-8"?>
<p:tagLst xmlns:a="http://schemas.openxmlformats.org/drawingml/2006/main" xmlns:r="http://schemas.openxmlformats.org/officeDocument/2006/relationships" xmlns:p="http://schemas.openxmlformats.org/presentationml/2006/main">
  <p:tag name="NUM" val="11"/>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13"/>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7"/>
</p:tagLst>
</file>

<file path=ppt/tags/tag222.xml><?xml version="1.0" encoding="utf-8"?>
<p:tagLst xmlns:a="http://schemas.openxmlformats.org/drawingml/2006/main" xmlns:r="http://schemas.openxmlformats.org/officeDocument/2006/relationships" xmlns:p="http://schemas.openxmlformats.org/presentationml/2006/main">
  <p:tag name="NUM" val="8"/>
</p:tagLst>
</file>

<file path=ppt/tags/tag223.xml><?xml version="1.0" encoding="utf-8"?>
<p:tagLst xmlns:a="http://schemas.openxmlformats.org/drawingml/2006/main" xmlns:r="http://schemas.openxmlformats.org/officeDocument/2006/relationships" xmlns:p="http://schemas.openxmlformats.org/presentationml/2006/main">
  <p:tag name="NUM" val="9"/>
</p:tagLst>
</file>

<file path=ppt/tags/tag224.xml><?xml version="1.0" encoding="utf-8"?>
<p:tagLst xmlns:a="http://schemas.openxmlformats.org/drawingml/2006/main" xmlns:r="http://schemas.openxmlformats.org/officeDocument/2006/relationships" xmlns:p="http://schemas.openxmlformats.org/presentationml/2006/main">
  <p:tag name="NUM" val="10"/>
</p:tagLst>
</file>

<file path=ppt/tags/tag225.xml><?xml version="1.0" encoding="utf-8"?>
<p:tagLst xmlns:a="http://schemas.openxmlformats.org/drawingml/2006/main" xmlns:r="http://schemas.openxmlformats.org/officeDocument/2006/relationships" xmlns:p="http://schemas.openxmlformats.org/presentationml/2006/main">
  <p:tag name="NUM" val="11"/>
</p:tagLst>
</file>

<file path=ppt/tags/tag226.xml><?xml version="1.0" encoding="utf-8"?>
<p:tagLst xmlns:a="http://schemas.openxmlformats.org/drawingml/2006/main" xmlns:r="http://schemas.openxmlformats.org/officeDocument/2006/relationships" xmlns:p="http://schemas.openxmlformats.org/presentationml/2006/main">
  <p:tag name="NUM" val="12"/>
</p:tagLst>
</file>

<file path=ppt/tags/tag227.xml><?xml version="1.0" encoding="utf-8"?>
<p:tagLst xmlns:a="http://schemas.openxmlformats.org/drawingml/2006/main" xmlns:r="http://schemas.openxmlformats.org/officeDocument/2006/relationships" xmlns:p="http://schemas.openxmlformats.org/presentationml/2006/main">
  <p:tag name="NUM" val="13"/>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4"/>
</p:tagLst>
</file>

<file path=ppt/tags/tag230.xml><?xml version="1.0" encoding="utf-8"?>
<p:tagLst xmlns:a="http://schemas.openxmlformats.org/drawingml/2006/main" xmlns:r="http://schemas.openxmlformats.org/officeDocument/2006/relationships" xmlns:p="http://schemas.openxmlformats.org/presentationml/2006/main">
  <p:tag name="NUM" val="3"/>
</p:tagLst>
</file>

<file path=ppt/tags/tag231.xml><?xml version="1.0" encoding="utf-8"?>
<p:tagLst xmlns:a="http://schemas.openxmlformats.org/drawingml/2006/main" xmlns:r="http://schemas.openxmlformats.org/officeDocument/2006/relationships" xmlns:p="http://schemas.openxmlformats.org/presentationml/2006/main">
  <p:tag name="NUM" val="4"/>
</p:tagLst>
</file>

<file path=ppt/tags/tag232.xml><?xml version="1.0" encoding="utf-8"?>
<p:tagLst xmlns:a="http://schemas.openxmlformats.org/drawingml/2006/main" xmlns:r="http://schemas.openxmlformats.org/officeDocument/2006/relationships" xmlns:p="http://schemas.openxmlformats.org/presentationml/2006/main">
  <p:tag name="NUM" val="5"/>
</p:tagLst>
</file>

<file path=ppt/tags/tag233.xml><?xml version="1.0" encoding="utf-8"?>
<p:tagLst xmlns:a="http://schemas.openxmlformats.org/drawingml/2006/main" xmlns:r="http://schemas.openxmlformats.org/officeDocument/2006/relationships" xmlns:p="http://schemas.openxmlformats.org/presentationml/2006/main">
  <p:tag name="NUM" val="6"/>
</p:tagLst>
</file>

<file path=ppt/tags/tag234.xml><?xml version="1.0" encoding="utf-8"?>
<p:tagLst xmlns:a="http://schemas.openxmlformats.org/drawingml/2006/main" xmlns:r="http://schemas.openxmlformats.org/officeDocument/2006/relationships" xmlns:p="http://schemas.openxmlformats.org/presentationml/2006/main">
  <p:tag name="NUM" val="7"/>
</p:tagLst>
</file>

<file path=ppt/tags/tag235.xml><?xml version="1.0" encoding="utf-8"?>
<p:tagLst xmlns:a="http://schemas.openxmlformats.org/drawingml/2006/main" xmlns:r="http://schemas.openxmlformats.org/officeDocument/2006/relationships" xmlns:p="http://schemas.openxmlformats.org/presentationml/2006/main">
  <p:tag name="NUM" val="8"/>
</p:tagLst>
</file>

<file path=ppt/tags/tag236.xml><?xml version="1.0" encoding="utf-8"?>
<p:tagLst xmlns:a="http://schemas.openxmlformats.org/drawingml/2006/main" xmlns:r="http://schemas.openxmlformats.org/officeDocument/2006/relationships" xmlns:p="http://schemas.openxmlformats.org/presentationml/2006/main">
  <p:tag name="NUM" val="9"/>
</p:tagLst>
</file>

<file path=ppt/tags/tag237.xml><?xml version="1.0" encoding="utf-8"?>
<p:tagLst xmlns:a="http://schemas.openxmlformats.org/drawingml/2006/main" xmlns:r="http://schemas.openxmlformats.org/officeDocument/2006/relationships" xmlns:p="http://schemas.openxmlformats.org/presentationml/2006/main">
  <p:tag name="NUM" val="10"/>
</p:tagLst>
</file>

<file path=ppt/tags/tag238.xml><?xml version="1.0" encoding="utf-8"?>
<p:tagLst xmlns:a="http://schemas.openxmlformats.org/drawingml/2006/main" xmlns:r="http://schemas.openxmlformats.org/officeDocument/2006/relationships" xmlns:p="http://schemas.openxmlformats.org/presentationml/2006/main">
  <p:tag name="NUM" val="11"/>
</p:tagLst>
</file>

<file path=ppt/tags/tag239.xml><?xml version="1.0" encoding="utf-8"?>
<p:tagLst xmlns:a="http://schemas.openxmlformats.org/drawingml/2006/main" xmlns:r="http://schemas.openxmlformats.org/officeDocument/2006/relationships" xmlns:p="http://schemas.openxmlformats.org/presentationml/2006/main">
  <p:tag name="NUM" val="12"/>
</p:tagLst>
</file>

<file path=ppt/tags/tag24.xml><?xml version="1.0" encoding="utf-8"?>
<p:tagLst xmlns:a="http://schemas.openxmlformats.org/drawingml/2006/main" xmlns:r="http://schemas.openxmlformats.org/officeDocument/2006/relationships" xmlns:p="http://schemas.openxmlformats.org/presentationml/2006/main">
  <p:tag name="NUM" val="15"/>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3"/>
</p:tagLst>
</file>

<file path=ppt/tags/tag243.xml><?xml version="1.0" encoding="utf-8"?>
<p:tagLst xmlns:a="http://schemas.openxmlformats.org/drawingml/2006/main" xmlns:r="http://schemas.openxmlformats.org/officeDocument/2006/relationships" xmlns:p="http://schemas.openxmlformats.org/presentationml/2006/main">
  <p:tag name="NUM" val="4"/>
</p:tagLst>
</file>

<file path=ppt/tags/tag244.xml><?xml version="1.0" encoding="utf-8"?>
<p:tagLst xmlns:a="http://schemas.openxmlformats.org/drawingml/2006/main" xmlns:r="http://schemas.openxmlformats.org/officeDocument/2006/relationships" xmlns:p="http://schemas.openxmlformats.org/presentationml/2006/main">
  <p:tag name="NUM" val="5"/>
</p:tagLst>
</file>

<file path=ppt/tags/tag245.xml><?xml version="1.0" encoding="utf-8"?>
<p:tagLst xmlns:a="http://schemas.openxmlformats.org/drawingml/2006/main" xmlns:r="http://schemas.openxmlformats.org/officeDocument/2006/relationships" xmlns:p="http://schemas.openxmlformats.org/presentationml/2006/main">
  <p:tag name="NUM" val="6"/>
</p:tagLst>
</file>

<file path=ppt/tags/tag246.xml><?xml version="1.0" encoding="utf-8"?>
<p:tagLst xmlns:a="http://schemas.openxmlformats.org/drawingml/2006/main" xmlns:r="http://schemas.openxmlformats.org/officeDocument/2006/relationships" xmlns:p="http://schemas.openxmlformats.org/presentationml/2006/main">
  <p:tag name="NUM" val="7"/>
</p:tagLst>
</file>

<file path=ppt/tags/tag247.xml><?xml version="1.0" encoding="utf-8"?>
<p:tagLst xmlns:a="http://schemas.openxmlformats.org/drawingml/2006/main" xmlns:r="http://schemas.openxmlformats.org/officeDocument/2006/relationships" xmlns:p="http://schemas.openxmlformats.org/presentationml/2006/main">
  <p:tag name="NUM" val="1"/>
</p:tagLst>
</file>

<file path=ppt/tags/tag248.xml><?xml version="1.0" encoding="utf-8"?>
<p:tagLst xmlns:a="http://schemas.openxmlformats.org/drawingml/2006/main" xmlns:r="http://schemas.openxmlformats.org/officeDocument/2006/relationships" xmlns:p="http://schemas.openxmlformats.org/presentationml/2006/main">
  <p:tag name="NUM" val="2"/>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6"/>
</p:tagLst>
</file>

<file path=ppt/tags/tag250.xml><?xml version="1.0" encoding="utf-8"?>
<p:tagLst xmlns:a="http://schemas.openxmlformats.org/drawingml/2006/main" xmlns:r="http://schemas.openxmlformats.org/officeDocument/2006/relationships" xmlns:p="http://schemas.openxmlformats.org/presentationml/2006/main">
  <p:tag name="NUM" val="4"/>
</p:tagLst>
</file>

<file path=ppt/tags/tag251.xml><?xml version="1.0" encoding="utf-8"?>
<p:tagLst xmlns:a="http://schemas.openxmlformats.org/drawingml/2006/main" xmlns:r="http://schemas.openxmlformats.org/officeDocument/2006/relationships" xmlns:p="http://schemas.openxmlformats.org/presentationml/2006/main">
  <p:tag name="NUM" val="5"/>
</p:tagLst>
</file>

<file path=ppt/tags/tag252.xml><?xml version="1.0" encoding="utf-8"?>
<p:tagLst xmlns:a="http://schemas.openxmlformats.org/drawingml/2006/main" xmlns:r="http://schemas.openxmlformats.org/officeDocument/2006/relationships" xmlns:p="http://schemas.openxmlformats.org/presentationml/2006/main">
  <p:tag name="NUM" val="6"/>
</p:tagLst>
</file>

<file path=ppt/tags/tag253.xml><?xml version="1.0" encoding="utf-8"?>
<p:tagLst xmlns:a="http://schemas.openxmlformats.org/drawingml/2006/main" xmlns:r="http://schemas.openxmlformats.org/officeDocument/2006/relationships" xmlns:p="http://schemas.openxmlformats.org/presentationml/2006/main">
  <p:tag name="NUM" val="7"/>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3"/>
</p:tagLst>
</file>

<file path=ppt/tags/tag257.xml><?xml version="1.0" encoding="utf-8"?>
<p:tagLst xmlns:a="http://schemas.openxmlformats.org/drawingml/2006/main" xmlns:r="http://schemas.openxmlformats.org/officeDocument/2006/relationships" xmlns:p="http://schemas.openxmlformats.org/presentationml/2006/main">
  <p:tag name="NUM" val="4"/>
</p:tagLst>
</file>

<file path=ppt/tags/tag258.xml><?xml version="1.0" encoding="utf-8"?>
<p:tagLst xmlns:a="http://schemas.openxmlformats.org/drawingml/2006/main" xmlns:r="http://schemas.openxmlformats.org/officeDocument/2006/relationships" xmlns:p="http://schemas.openxmlformats.org/presentationml/2006/main">
  <p:tag name="NUM" val="5"/>
</p:tagLst>
</file>

<file path=ppt/tags/tag259.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17"/>
</p:tagLst>
</file>

<file path=ppt/tags/tag260.xml><?xml version="1.0" encoding="utf-8"?>
<p:tagLst xmlns:a="http://schemas.openxmlformats.org/drawingml/2006/main" xmlns:r="http://schemas.openxmlformats.org/officeDocument/2006/relationships" xmlns:p="http://schemas.openxmlformats.org/presentationml/2006/main">
  <p:tag name="NUM" val="2"/>
</p:tagLst>
</file>

<file path=ppt/tags/tag261.xml><?xml version="1.0" encoding="utf-8"?>
<p:tagLst xmlns:a="http://schemas.openxmlformats.org/drawingml/2006/main" xmlns:r="http://schemas.openxmlformats.org/officeDocument/2006/relationships" xmlns:p="http://schemas.openxmlformats.org/presentationml/2006/main">
  <p:tag name="NUM" val="3"/>
</p:tagLst>
</file>

<file path=ppt/tags/tag262.xml><?xml version="1.0" encoding="utf-8"?>
<p:tagLst xmlns:a="http://schemas.openxmlformats.org/drawingml/2006/main" xmlns:r="http://schemas.openxmlformats.org/officeDocument/2006/relationships" xmlns:p="http://schemas.openxmlformats.org/presentationml/2006/main">
  <p:tag name="NUM" val="4"/>
</p:tagLst>
</file>

<file path=ppt/tags/tag263.xml><?xml version="1.0" encoding="utf-8"?>
<p:tagLst xmlns:a="http://schemas.openxmlformats.org/drawingml/2006/main" xmlns:r="http://schemas.openxmlformats.org/officeDocument/2006/relationships" xmlns:p="http://schemas.openxmlformats.org/presentationml/2006/main">
  <p:tag name="NUM" val="5"/>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NUM" val="4"/>
</p:tagLst>
</file>

<file path=ppt/tags/tag268.xml><?xml version="1.0" encoding="utf-8"?>
<p:tagLst xmlns:a="http://schemas.openxmlformats.org/drawingml/2006/main" xmlns:r="http://schemas.openxmlformats.org/officeDocument/2006/relationships" xmlns:p="http://schemas.openxmlformats.org/presentationml/2006/main">
  <p:tag name="NUM" val="5"/>
</p:tagLst>
</file>

<file path=ppt/tags/tag269.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19"/>
</p:tagLst>
</file>

<file path=ppt/tags/tag270.xml><?xml version="1.0" encoding="utf-8"?>
<p:tagLst xmlns:a="http://schemas.openxmlformats.org/drawingml/2006/main" xmlns:r="http://schemas.openxmlformats.org/officeDocument/2006/relationships" xmlns:p="http://schemas.openxmlformats.org/presentationml/2006/main">
  <p:tag name="NUM" val="7"/>
</p:tagLst>
</file>

<file path=ppt/tags/tag271.xml><?xml version="1.0" encoding="utf-8"?>
<p:tagLst xmlns:a="http://schemas.openxmlformats.org/drawingml/2006/main" xmlns:r="http://schemas.openxmlformats.org/officeDocument/2006/relationships" xmlns:p="http://schemas.openxmlformats.org/presentationml/2006/main">
  <p:tag name="NUM" val="8"/>
</p:tagLst>
</file>

<file path=ppt/tags/tag272.xml><?xml version="1.0" encoding="utf-8"?>
<p:tagLst xmlns:a="http://schemas.openxmlformats.org/drawingml/2006/main" xmlns:r="http://schemas.openxmlformats.org/officeDocument/2006/relationships" xmlns:p="http://schemas.openxmlformats.org/presentationml/2006/main">
  <p:tag name="NUM" val="9"/>
</p:tagLst>
</file>

<file path=ppt/tags/tag273.xml><?xml version="1.0" encoding="utf-8"?>
<p:tagLst xmlns:a="http://schemas.openxmlformats.org/drawingml/2006/main" xmlns:r="http://schemas.openxmlformats.org/officeDocument/2006/relationships" xmlns:p="http://schemas.openxmlformats.org/presentationml/2006/main">
  <p:tag name="NUM" val="10"/>
</p:tagLst>
</file>

<file path=ppt/tags/tag274.xml><?xml version="1.0" encoding="utf-8"?>
<p:tagLst xmlns:a="http://schemas.openxmlformats.org/drawingml/2006/main" xmlns:r="http://schemas.openxmlformats.org/officeDocument/2006/relationships" xmlns:p="http://schemas.openxmlformats.org/presentationml/2006/main">
  <p:tag name="NUM" val="11"/>
</p:tagLst>
</file>

<file path=ppt/tags/tag275.xml><?xml version="1.0" encoding="utf-8"?>
<p:tagLst xmlns:a="http://schemas.openxmlformats.org/drawingml/2006/main" xmlns:r="http://schemas.openxmlformats.org/officeDocument/2006/relationships" xmlns:p="http://schemas.openxmlformats.org/presentationml/2006/main">
  <p:tag name="NUM" val="12"/>
</p:tagLst>
</file>

<file path=ppt/tags/tag276.xml><?xml version="1.0" encoding="utf-8"?>
<p:tagLst xmlns:a="http://schemas.openxmlformats.org/drawingml/2006/main" xmlns:r="http://schemas.openxmlformats.org/officeDocument/2006/relationships" xmlns:p="http://schemas.openxmlformats.org/presentationml/2006/main">
  <p:tag name="NUM" val="13"/>
</p:tagLst>
</file>

<file path=ppt/tags/tag277.xml><?xml version="1.0" encoding="utf-8"?>
<p:tagLst xmlns:a="http://schemas.openxmlformats.org/drawingml/2006/main" xmlns:r="http://schemas.openxmlformats.org/officeDocument/2006/relationships" xmlns:p="http://schemas.openxmlformats.org/presentationml/2006/main">
  <p:tag name="NUM" val="14"/>
</p:tagLst>
</file>

<file path=ppt/tags/tag278.xml><?xml version="1.0" encoding="utf-8"?>
<p:tagLst xmlns:a="http://schemas.openxmlformats.org/drawingml/2006/main" xmlns:r="http://schemas.openxmlformats.org/officeDocument/2006/relationships" xmlns:p="http://schemas.openxmlformats.org/presentationml/2006/main">
  <p:tag name="NUM" val="15"/>
</p:tagLst>
</file>

<file path=ppt/tags/tag279.xml><?xml version="1.0" encoding="utf-8"?>
<p:tagLst xmlns:a="http://schemas.openxmlformats.org/drawingml/2006/main" xmlns:r="http://schemas.openxmlformats.org/officeDocument/2006/relationships" xmlns:p="http://schemas.openxmlformats.org/presentationml/2006/main">
  <p:tag name="NUM" val="16"/>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9"/>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6.xml><?xml version="1.0" encoding="utf-8"?>
<p:tagLst xmlns:a="http://schemas.openxmlformats.org/drawingml/2006/main" xmlns:r="http://schemas.openxmlformats.org/officeDocument/2006/relationships" xmlns:p="http://schemas.openxmlformats.org/presentationml/2006/main">
  <p:tag name="NUM" val="11"/>
</p:tagLst>
</file>

<file path=ppt/tags/tag67.xml><?xml version="1.0" encoding="utf-8"?>
<p:tagLst xmlns:a="http://schemas.openxmlformats.org/drawingml/2006/main" xmlns:r="http://schemas.openxmlformats.org/officeDocument/2006/relationships" xmlns:p="http://schemas.openxmlformats.org/presentationml/2006/main">
  <p:tag name="NUM" val="12"/>
</p:tagLst>
</file>

<file path=ppt/tags/tag68.xml><?xml version="1.0" encoding="utf-8"?>
<p:tagLst xmlns:a="http://schemas.openxmlformats.org/drawingml/2006/main" xmlns:r="http://schemas.openxmlformats.org/officeDocument/2006/relationships" xmlns:p="http://schemas.openxmlformats.org/presentationml/2006/main">
  <p:tag name="NUM" val="13"/>
</p:tagLst>
</file>

<file path=ppt/tags/tag69.xml><?xml version="1.0" encoding="utf-8"?>
<p:tagLst xmlns:a="http://schemas.openxmlformats.org/drawingml/2006/main" xmlns:r="http://schemas.openxmlformats.org/officeDocument/2006/relationships" xmlns:p="http://schemas.openxmlformats.org/presentationml/2006/main">
  <p:tag name="NUM" val="14"/>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5"/>
</p:tagLst>
</file>

<file path=ppt/tags/tag71.xml><?xml version="1.0" encoding="utf-8"?>
<p:tagLst xmlns:a="http://schemas.openxmlformats.org/drawingml/2006/main" xmlns:r="http://schemas.openxmlformats.org/officeDocument/2006/relationships" xmlns:p="http://schemas.openxmlformats.org/presentationml/2006/main">
  <p:tag name="NUM" val="16"/>
</p:tagLst>
</file>

<file path=ppt/tags/tag72.xml><?xml version="1.0" encoding="utf-8"?>
<p:tagLst xmlns:a="http://schemas.openxmlformats.org/drawingml/2006/main" xmlns:r="http://schemas.openxmlformats.org/officeDocument/2006/relationships" xmlns:p="http://schemas.openxmlformats.org/presentationml/2006/main">
  <p:tag name="NUM" val="17"/>
</p:tagLst>
</file>

<file path=ppt/tags/tag73.xml><?xml version="1.0" encoding="utf-8"?>
<p:tagLst xmlns:a="http://schemas.openxmlformats.org/drawingml/2006/main" xmlns:r="http://schemas.openxmlformats.org/officeDocument/2006/relationships" xmlns:p="http://schemas.openxmlformats.org/presentationml/2006/main">
  <p:tag name="NUM" val="18"/>
</p:tagLst>
</file>

<file path=ppt/tags/tag74.xml><?xml version="1.0" encoding="utf-8"?>
<p:tagLst xmlns:a="http://schemas.openxmlformats.org/drawingml/2006/main" xmlns:r="http://schemas.openxmlformats.org/officeDocument/2006/relationships" xmlns:p="http://schemas.openxmlformats.org/presentationml/2006/main">
  <p:tag name="NUM" val="19"/>
</p:tagLst>
</file>

<file path=ppt/tags/tag75.xml><?xml version="1.0" encoding="utf-8"?>
<p:tagLst xmlns:a="http://schemas.openxmlformats.org/drawingml/2006/main" xmlns:r="http://schemas.openxmlformats.org/officeDocument/2006/relationships" xmlns:p="http://schemas.openxmlformats.org/presentationml/2006/main">
  <p:tag name="NUM" val="20"/>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6"/>
</p:tagLst>
</file>

<file path=ppt/tags/tag85.xml><?xml version="1.0" encoding="utf-8"?>
<p:tagLst xmlns:a="http://schemas.openxmlformats.org/drawingml/2006/main" xmlns:r="http://schemas.openxmlformats.org/officeDocument/2006/relationships" xmlns:p="http://schemas.openxmlformats.org/presentationml/2006/main">
  <p:tag name="NUM" val="7"/>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9"/>
</p:tagLst>
</file>

<file path=ppt/tags/tag95.xml><?xml version="1.0" encoding="utf-8"?>
<p:tagLst xmlns:a="http://schemas.openxmlformats.org/drawingml/2006/main" xmlns:r="http://schemas.openxmlformats.org/officeDocument/2006/relationships" xmlns:p="http://schemas.openxmlformats.org/presentationml/2006/main">
  <p:tag name="NUM" val="10"/>
</p:tagLst>
</file>

<file path=ppt/tags/tag96.xml><?xml version="1.0" encoding="utf-8"?>
<p:tagLst xmlns:a="http://schemas.openxmlformats.org/drawingml/2006/main" xmlns:r="http://schemas.openxmlformats.org/officeDocument/2006/relationships" xmlns:p="http://schemas.openxmlformats.org/presentationml/2006/main">
  <p:tag name="NUM" val="11"/>
</p:tagLst>
</file>

<file path=ppt/tags/tag97.xml><?xml version="1.0" encoding="utf-8"?>
<p:tagLst xmlns:a="http://schemas.openxmlformats.org/drawingml/2006/main" xmlns:r="http://schemas.openxmlformats.org/officeDocument/2006/relationships" xmlns:p="http://schemas.openxmlformats.org/presentationml/2006/main">
  <p:tag name="NUM" val="12"/>
</p:tagLst>
</file>

<file path=ppt/tags/tag98.xml><?xml version="1.0" encoding="utf-8"?>
<p:tagLst xmlns:a="http://schemas.openxmlformats.org/drawingml/2006/main" xmlns:r="http://schemas.openxmlformats.org/officeDocument/2006/relationships" xmlns:p="http://schemas.openxmlformats.org/presentationml/2006/main">
  <p:tag name="NUM" val="13"/>
</p:tagLst>
</file>

<file path=ppt/tags/tag99.xml><?xml version="1.0" encoding="utf-8"?>
<p:tagLst xmlns:a="http://schemas.openxmlformats.org/drawingml/2006/main" xmlns:r="http://schemas.openxmlformats.org/officeDocument/2006/relationships" xmlns:p="http://schemas.openxmlformats.org/presentationml/2006/main">
  <p:tag name="NUM" val="14"/>
</p:tagLst>
</file>

<file path=ppt/theme/theme1.xml><?xml version="1.0" encoding="utf-8"?>
<a:theme xmlns:a="http://schemas.openxmlformats.org/drawingml/2006/main" name="Contenu">
  <a:themeElements>
    <a:clrScheme name="Autour de l'entourage">
      <a:dk1>
        <a:srgbClr val="000000"/>
      </a:dk1>
      <a:lt1>
        <a:srgbClr val="FFFFFF"/>
      </a:lt1>
      <a:dk2>
        <a:srgbClr val="2F475A"/>
      </a:dk2>
      <a:lt2>
        <a:srgbClr val="E7D49D"/>
      </a:lt2>
      <a:accent1>
        <a:srgbClr val="5FB3AF"/>
      </a:accent1>
      <a:accent2>
        <a:srgbClr val="7FA76E"/>
      </a:accent2>
      <a:accent3>
        <a:srgbClr val="DB6A6F"/>
      </a:accent3>
      <a:accent4>
        <a:srgbClr val="B9903D"/>
      </a:accent4>
      <a:accent5>
        <a:srgbClr val="F0C75C"/>
      </a:accent5>
      <a:accent6>
        <a:srgbClr val="ACEAE5"/>
      </a:accent6>
      <a:hlink>
        <a:srgbClr val="F0C75C"/>
      </a:hlink>
      <a:folHlink>
        <a:srgbClr val="A6A3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043387EB072E499E672762149C5F0D" ma:contentTypeVersion="14" ma:contentTypeDescription="Crée un document." ma:contentTypeScope="" ma:versionID="90c016ac74bd61edf278239df7f8e403">
  <xsd:schema xmlns:xsd="http://www.w3.org/2001/XMLSchema" xmlns:xs="http://www.w3.org/2001/XMLSchema" xmlns:p="http://schemas.microsoft.com/office/2006/metadata/properties" xmlns:ns2="9015dfdb-bbe9-4d8f-b1d0-42cf35c7ab8f" xmlns:ns3="727e3794-309c-4a82-8fe9-058f2faeb762" targetNamespace="http://schemas.microsoft.com/office/2006/metadata/properties" ma:root="true" ma:fieldsID="6a4549979ef14264418e49bace468ce0" ns2:_="" ns3:_="">
    <xsd:import namespace="9015dfdb-bbe9-4d8f-b1d0-42cf35c7ab8f"/>
    <xsd:import namespace="727e3794-309c-4a82-8fe9-058f2faeb7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5dfdb-bbe9-4d8f-b1d0-42cf35c7a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27e3794-309c-4a82-8fe9-058f2faeb76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4a94d7f-d910-4803-911e-30cf1de21781}" ma:internalName="TaxCatchAll" ma:showField="CatchAllData" ma:web="727e3794-309c-4a82-8fe9-058f2faeb7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B81DED-6AF4-40ED-9F5A-D0FB571BF6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15dfdb-bbe9-4d8f-b1d0-42cf35c7ab8f"/>
    <ds:schemaRef ds:uri="727e3794-309c-4a82-8fe9-058f2fae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157CD1-424B-4FB6-982E-83521851BD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6038</TotalTime>
  <Words>2344</Words>
  <Application>Microsoft Office PowerPoint</Application>
  <PresentationFormat>On-screen Show (16:9)</PresentationFormat>
  <Paragraphs>274</Paragraphs>
  <Slides>29</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Calibri</vt:lpstr>
      <vt:lpstr>Blockhead OT Plain</vt:lpstr>
      <vt:lpstr>Times New Roman</vt:lpstr>
      <vt:lpstr>Acumin Pro Light</vt:lpstr>
      <vt:lpstr>Blockhead OT DarkSide</vt:lpstr>
      <vt:lpstr>Lato</vt:lpstr>
      <vt:lpstr>Blockhead OT BlackFace</vt:lpstr>
      <vt:lpstr>Acumin Pro Black</vt:lpstr>
      <vt:lpstr>Acumin Pro</vt:lpstr>
      <vt:lpstr>Arial</vt:lpstr>
      <vt:lpstr>Contenu</vt:lpstr>
      <vt:lpstr>“Surrounding Family and Friends”: A collaborative research process with Indigenous people in Quebec </vt:lpstr>
      <vt:lpstr>TERRITORIAL RECOGNITION</vt:lpstr>
      <vt:lpstr>Consequences for Indigenous Affected Family Members</vt:lpstr>
      <vt:lpstr>Context</vt:lpstr>
      <vt:lpstr>Method</vt:lpstr>
      <vt:lpstr>Method</vt:lpstr>
      <vt:lpstr>Data Collection and Sample</vt:lpstr>
      <vt:lpstr>Analysis</vt:lpstr>
      <vt:lpstr>Results : Four Main Categories of Need </vt:lpstr>
      <vt:lpstr>To Understand, Help, and Hope</vt:lpstr>
      <vt:lpstr>To Understand, Help, and Hope</vt:lpstr>
      <vt:lpstr>To Understand, Help, and Hope</vt:lpstr>
      <vt:lpstr>To Receive Help in Recognizing Their Own Difficulties</vt:lpstr>
      <vt:lpstr>To Have Help in Recognizing Their Own Difficulties</vt:lpstr>
      <vt:lpstr>To Be Supported Humanely by a Significant Person</vt:lpstr>
      <vt:lpstr>To Be Supported Humanely by a Significant Person</vt:lpstr>
      <vt:lpstr>To Have Culturally Adapted, Diverse, and Accessible Services </vt:lpstr>
      <vt:lpstr>To Have Culturally Adapted, Diverse and Accessible Services</vt:lpstr>
      <vt:lpstr>Discussion</vt:lpstr>
      <vt:lpstr>The Tool Developed</vt:lpstr>
      <vt:lpstr>Cards Content     </vt:lpstr>
      <vt:lpstr>Topics Addressed</vt:lpstr>
      <vt:lpstr>Creation and Validation Process</vt:lpstr>
      <vt:lpstr>How to Use the Cards?</vt:lpstr>
      <vt:lpstr>Conclusion</vt:lpstr>
      <vt:lpstr>Where to Get the Tool?</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Namen, D.M. van (Dorine)</cp:lastModifiedBy>
  <cp:revision>293</cp:revision>
  <cp:lastPrinted>2023-05-31T18:36:29Z</cp:lastPrinted>
  <dcterms:created xsi:type="dcterms:W3CDTF">2020-11-22T16:06:21Z</dcterms:created>
  <dcterms:modified xsi:type="dcterms:W3CDTF">2023-06-17T06:31:46Z</dcterms:modified>
</cp:coreProperties>
</file>