
<file path=[Content_Types].xml><?xml version="1.0" encoding="utf-8"?>
<Types xmlns="http://schemas.openxmlformats.org/package/2006/content-types">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3" r:id="rId1"/>
  </p:sldMasterIdLst>
  <p:notesMasterIdLst>
    <p:notesMasterId r:id="rId29"/>
  </p:notesMasterIdLst>
  <p:handoutMasterIdLst>
    <p:handoutMasterId r:id="rId30"/>
  </p:handoutMasterIdLst>
  <p:sldIdLst>
    <p:sldId id="308" r:id="rId2"/>
    <p:sldId id="356" r:id="rId3"/>
    <p:sldId id="311" r:id="rId4"/>
    <p:sldId id="1464" r:id="rId5"/>
    <p:sldId id="1476" r:id="rId6"/>
    <p:sldId id="1480" r:id="rId7"/>
    <p:sldId id="1478" r:id="rId8"/>
    <p:sldId id="1472" r:id="rId9"/>
    <p:sldId id="1482" r:id="rId10"/>
    <p:sldId id="1491" r:id="rId11"/>
    <p:sldId id="1493" r:id="rId12"/>
    <p:sldId id="1492" r:id="rId13"/>
    <p:sldId id="1465" r:id="rId14"/>
    <p:sldId id="1494" r:id="rId15"/>
    <p:sldId id="1425" r:id="rId16"/>
    <p:sldId id="1427" r:id="rId17"/>
    <p:sldId id="1471" r:id="rId18"/>
    <p:sldId id="1474" r:id="rId19"/>
    <p:sldId id="1475" r:id="rId20"/>
    <p:sldId id="1485" r:id="rId21"/>
    <p:sldId id="1457" r:id="rId22"/>
    <p:sldId id="1483" r:id="rId23"/>
    <p:sldId id="1484" r:id="rId24"/>
    <p:sldId id="1456" r:id="rId25"/>
    <p:sldId id="1488" r:id="rId26"/>
    <p:sldId id="1489" r:id="rId27"/>
    <p:sldId id="1490" r:id="rId28"/>
  </p:sldIdLst>
  <p:sldSz cx="12192000" cy="6858000"/>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9900"/>
    <a:srgbClr val="004494"/>
    <a:srgbClr val="8BB638"/>
    <a:srgbClr val="00FF00"/>
    <a:srgbClr val="3399FF"/>
    <a:srgbClr val="FF00FF"/>
    <a:srgbClr val="0064A0"/>
    <a:srgbClr val="7D7D7D"/>
    <a:srgbClr val="5A9650"/>
    <a:srgbClr val="00469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073A0DAA-6AF3-43AB-8588-CEC1D06C72B9}">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ittlere Formatvorlage 2 - Akz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73A0DAA-6AF3-43AB-8588-CEC1D06C72B9}" styleName="Mittlere Formatvorlag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93296810-A885-4BE3-A3E7-6D5BEEA58F35}" styleName="Mittlere Formatvorlage 2 - Akz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5940675A-B579-460E-94D1-54222C63F5DA}" styleName="Keine Formatvorlage, Tabellenraster">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0449" autoAdjust="0"/>
    <p:restoredTop sz="84235" autoAdjust="0"/>
  </p:normalViewPr>
  <p:slideViewPr>
    <p:cSldViewPr snapToGrid="0" showGuides="1">
      <p:cViewPr varScale="1">
        <p:scale>
          <a:sx n="78" d="100"/>
          <a:sy n="78" d="100"/>
        </p:scale>
        <p:origin x="636" y="57"/>
      </p:cViewPr>
      <p:guideLst>
        <p:guide orient="horz" pos="2160"/>
        <p:guide pos="3840"/>
      </p:guideLst>
    </p:cSldViewPr>
  </p:slideViewPr>
  <p:notesTextViewPr>
    <p:cViewPr>
      <p:scale>
        <a:sx n="3" d="2"/>
        <a:sy n="3" d="2"/>
      </p:scale>
      <p:origin x="0" y="0"/>
    </p:cViewPr>
  </p:notesTextViewPr>
  <p:sorterViewPr>
    <p:cViewPr varScale="1">
      <p:scale>
        <a:sx n="1" d="1"/>
        <a:sy n="1" d="1"/>
      </p:scale>
      <p:origin x="0" y="0"/>
    </p:cViewPr>
  </p:sorterViewPr>
  <p:notesViewPr>
    <p:cSldViewPr snapToGrid="0" showGuides="1">
      <p:cViewPr varScale="1">
        <p:scale>
          <a:sx n="99" d="100"/>
          <a:sy n="99" d="100"/>
        </p:scale>
        <p:origin x="2532" y="78"/>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handoutMaster" Target="handoutMasters/handoutMaster1.xml"/><Relationship Id="rId8" Type="http://schemas.openxmlformats.org/officeDocument/2006/relationships/slide" Target="slides/slide7.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Tabelle1!$B$1</c:f>
              <c:strCache>
                <c:ptCount val="1"/>
                <c:pt idx="0">
                  <c:v>Minutes per day (leisure time)</c:v>
                </c:pt>
              </c:strCache>
            </c:strRef>
          </c:tx>
          <c:spPr>
            <a:solidFill>
              <a:srgbClr val="004494"/>
            </a:solidFill>
            <a:ln>
              <a:noFill/>
            </a:ln>
            <a:effectLst/>
          </c:spPr>
          <c:invertIfNegative val="0"/>
          <c:dLbls>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nl-N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Tabelle1!$A$6:$A$12</c:f>
              <c:numCache>
                <c:formatCode>General</c:formatCode>
                <c:ptCount val="7"/>
                <c:pt idx="0">
                  <c:v>2016</c:v>
                </c:pt>
                <c:pt idx="1">
                  <c:v>2017</c:v>
                </c:pt>
                <c:pt idx="2">
                  <c:v>2018</c:v>
                </c:pt>
                <c:pt idx="3">
                  <c:v>2019</c:v>
                </c:pt>
                <c:pt idx="4">
                  <c:v>2020</c:v>
                </c:pt>
                <c:pt idx="5">
                  <c:v>2021</c:v>
                </c:pt>
                <c:pt idx="6">
                  <c:v>2022</c:v>
                </c:pt>
              </c:numCache>
            </c:numRef>
          </c:cat>
          <c:val>
            <c:numRef>
              <c:f>Tabelle1!$B$6:$B$12</c:f>
              <c:numCache>
                <c:formatCode>General</c:formatCode>
                <c:ptCount val="7"/>
                <c:pt idx="0">
                  <c:v>200</c:v>
                </c:pt>
                <c:pt idx="1">
                  <c:v>221</c:v>
                </c:pt>
                <c:pt idx="2">
                  <c:v>214</c:v>
                </c:pt>
                <c:pt idx="3">
                  <c:v>205</c:v>
                </c:pt>
                <c:pt idx="4">
                  <c:v>258</c:v>
                </c:pt>
                <c:pt idx="5">
                  <c:v>241</c:v>
                </c:pt>
                <c:pt idx="6">
                  <c:v>204</c:v>
                </c:pt>
              </c:numCache>
            </c:numRef>
          </c:val>
          <c:extLst>
            <c:ext xmlns:c16="http://schemas.microsoft.com/office/drawing/2014/chart" uri="{C3380CC4-5D6E-409C-BE32-E72D297353CC}">
              <c16:uniqueId val="{00000000-FDCB-481D-83C6-10C6AF6BDB9D}"/>
            </c:ext>
          </c:extLst>
        </c:ser>
        <c:dLbls>
          <c:showLegendKey val="0"/>
          <c:showVal val="0"/>
          <c:showCatName val="0"/>
          <c:showSerName val="0"/>
          <c:showPercent val="0"/>
          <c:showBubbleSize val="0"/>
        </c:dLbls>
        <c:gapWidth val="100"/>
        <c:axId val="1992060223"/>
        <c:axId val="1992057343"/>
      </c:barChart>
      <c:catAx>
        <c:axId val="1992060223"/>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nl-NL"/>
          </a:p>
        </c:txPr>
        <c:crossAx val="1992057343"/>
        <c:crosses val="autoZero"/>
        <c:auto val="1"/>
        <c:lblAlgn val="ctr"/>
        <c:lblOffset val="100"/>
        <c:noMultiLvlLbl val="0"/>
      </c:catAx>
      <c:valAx>
        <c:axId val="1992057343"/>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nl-NL"/>
          </a:p>
        </c:txPr>
        <c:crossAx val="1992060223"/>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nl-NL"/>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solidFill>
            <a:schemeClr val="tx1"/>
          </a:solidFill>
        </a:defRPr>
      </a:pPr>
      <a:endParaRPr lang="nl-NL"/>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iagrams/_rels/data1.xml.rels><?xml version="1.0" encoding="UTF-8" standalone="yes"?>
<Relationships xmlns="http://schemas.openxmlformats.org/package/2006/relationships"><Relationship Id="rId8" Type="http://schemas.openxmlformats.org/officeDocument/2006/relationships/image" Target="../media/image20.svg"/><Relationship Id="rId13" Type="http://schemas.openxmlformats.org/officeDocument/2006/relationships/image" Target="../media/image25.png"/><Relationship Id="rId3" Type="http://schemas.openxmlformats.org/officeDocument/2006/relationships/image" Target="../media/image15.png"/><Relationship Id="rId7" Type="http://schemas.openxmlformats.org/officeDocument/2006/relationships/image" Target="../media/image19.png"/><Relationship Id="rId12" Type="http://schemas.openxmlformats.org/officeDocument/2006/relationships/image" Target="../media/image24.svg"/><Relationship Id="rId2" Type="http://schemas.openxmlformats.org/officeDocument/2006/relationships/image" Target="../media/image14.svg"/><Relationship Id="rId16" Type="http://schemas.openxmlformats.org/officeDocument/2006/relationships/image" Target="../media/image28.svg"/><Relationship Id="rId1" Type="http://schemas.openxmlformats.org/officeDocument/2006/relationships/image" Target="../media/image13.png"/><Relationship Id="rId6" Type="http://schemas.openxmlformats.org/officeDocument/2006/relationships/image" Target="../media/image18.svg"/><Relationship Id="rId11" Type="http://schemas.openxmlformats.org/officeDocument/2006/relationships/image" Target="../media/image23.png"/><Relationship Id="rId5" Type="http://schemas.openxmlformats.org/officeDocument/2006/relationships/image" Target="../media/image17.png"/><Relationship Id="rId15" Type="http://schemas.openxmlformats.org/officeDocument/2006/relationships/image" Target="../media/image27.png"/><Relationship Id="rId10" Type="http://schemas.openxmlformats.org/officeDocument/2006/relationships/image" Target="../media/image22.svg"/><Relationship Id="rId4" Type="http://schemas.openxmlformats.org/officeDocument/2006/relationships/image" Target="../media/image16.svg"/><Relationship Id="rId9" Type="http://schemas.openxmlformats.org/officeDocument/2006/relationships/image" Target="../media/image21.png"/><Relationship Id="rId14" Type="http://schemas.openxmlformats.org/officeDocument/2006/relationships/image" Target="../media/image26.svg"/></Relationships>
</file>

<file path=ppt/diagrams/_rels/drawing1.xml.rels><?xml version="1.0" encoding="UTF-8" standalone="yes"?>
<Relationships xmlns="http://schemas.openxmlformats.org/package/2006/relationships"><Relationship Id="rId8" Type="http://schemas.openxmlformats.org/officeDocument/2006/relationships/image" Target="../media/image20.svg"/><Relationship Id="rId13" Type="http://schemas.openxmlformats.org/officeDocument/2006/relationships/image" Target="../media/image25.png"/><Relationship Id="rId3" Type="http://schemas.openxmlformats.org/officeDocument/2006/relationships/image" Target="../media/image15.png"/><Relationship Id="rId7" Type="http://schemas.openxmlformats.org/officeDocument/2006/relationships/image" Target="../media/image19.png"/><Relationship Id="rId12" Type="http://schemas.openxmlformats.org/officeDocument/2006/relationships/image" Target="../media/image24.svg"/><Relationship Id="rId2" Type="http://schemas.openxmlformats.org/officeDocument/2006/relationships/image" Target="../media/image14.svg"/><Relationship Id="rId16" Type="http://schemas.openxmlformats.org/officeDocument/2006/relationships/image" Target="../media/image28.svg"/><Relationship Id="rId1" Type="http://schemas.openxmlformats.org/officeDocument/2006/relationships/image" Target="../media/image13.png"/><Relationship Id="rId6" Type="http://schemas.openxmlformats.org/officeDocument/2006/relationships/image" Target="../media/image18.svg"/><Relationship Id="rId11" Type="http://schemas.openxmlformats.org/officeDocument/2006/relationships/image" Target="../media/image23.png"/><Relationship Id="rId5" Type="http://schemas.openxmlformats.org/officeDocument/2006/relationships/image" Target="../media/image17.png"/><Relationship Id="rId15" Type="http://schemas.openxmlformats.org/officeDocument/2006/relationships/image" Target="../media/image27.png"/><Relationship Id="rId10" Type="http://schemas.openxmlformats.org/officeDocument/2006/relationships/image" Target="../media/image22.svg"/><Relationship Id="rId4" Type="http://schemas.openxmlformats.org/officeDocument/2006/relationships/image" Target="../media/image16.svg"/><Relationship Id="rId9" Type="http://schemas.openxmlformats.org/officeDocument/2006/relationships/image" Target="../media/image21.png"/><Relationship Id="rId14" Type="http://schemas.openxmlformats.org/officeDocument/2006/relationships/image" Target="../media/image26.svg"/></Relationships>
</file>

<file path=ppt/diagrams/colors1.xml><?xml version="1.0" encoding="utf-8"?>
<dgm:colorsDef xmlns:dgm="http://schemas.openxmlformats.org/drawingml/2006/diagram" xmlns:a="http://schemas.openxmlformats.org/drawingml/2006/main" uniqueId="urn:microsoft.com/office/officeart/2005/8/colors/accent4_1">
  <dgm:title val=""/>
  <dgm:desc val=""/>
  <dgm:catLst>
    <dgm:cat type="accent4" pri="11100"/>
  </dgm:catLst>
  <dgm:styleLbl name="node0">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4">
        <a:shade val="80000"/>
      </a:schemeClr>
    </dgm:linClrLst>
    <dgm:effectClrLst/>
    <dgm:txLinClrLst/>
    <dgm:txFillClrLst/>
    <dgm:txEffectClrLst/>
  </dgm:styleLbl>
  <dgm:styleLbl name="node2">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fgImgPlace1">
    <dgm:fillClrLst meth="repeat">
      <a:schemeClr val="accent4">
        <a:tint val="40000"/>
      </a:schemeClr>
    </dgm:fillClrLst>
    <dgm:linClrLst meth="repeat">
      <a:schemeClr val="accent4">
        <a:shade val="80000"/>
      </a:schemeClr>
    </dgm:linClrLst>
    <dgm:effectClrLst/>
    <dgm:txLinClrLst/>
    <dgm:txFillClrLst meth="repeat">
      <a:schemeClr val="lt1"/>
    </dgm:txFillClrLst>
    <dgm:txEffectClrLst/>
  </dgm:styleLbl>
  <dgm:styleLbl name="alignImgPlace1">
    <dgm:fillClrLst meth="repeat">
      <a:schemeClr val="accent4">
        <a:tint val="40000"/>
      </a:schemeClr>
    </dgm:fillClrLst>
    <dgm:linClrLst meth="repeat">
      <a:schemeClr val="accent4">
        <a:shade val="80000"/>
      </a:schemeClr>
    </dgm:linClrLst>
    <dgm:effectClrLst/>
    <dgm:txLinClrLst/>
    <dgm:txFillClrLst meth="repeat">
      <a:schemeClr val="lt1"/>
    </dgm:txFillClrLst>
    <dgm:txEffectClrLst/>
  </dgm:styleLbl>
  <dgm:styleLbl name="bgImgPlace1">
    <dgm:fillClrLst meth="repeat">
      <a:schemeClr val="accent4">
        <a:tint val="40000"/>
      </a:schemeClr>
    </dgm:fillClrLst>
    <dgm:linClrLst meth="repeat">
      <a:schemeClr val="accent4">
        <a:shade val="80000"/>
      </a:schemeClr>
    </dgm:linClrLst>
    <dgm:effectClrLst/>
    <dgm:txLinClrLst/>
    <dgm:txFillClrLst meth="repeat">
      <a:schemeClr val="lt1"/>
    </dgm:txFillClrLst>
    <dgm:txEffectClrLst/>
  </dgm:styleLbl>
  <dgm:styleLbl name="sibTrans2D1">
    <dgm:fillClrLst meth="repeat">
      <a:schemeClr val="accent4">
        <a:tint val="60000"/>
      </a:schemeClr>
    </dgm:fillClrLst>
    <dgm:linClrLst meth="repeat">
      <a:schemeClr val="accent4">
        <a:tint val="60000"/>
      </a:schemeClr>
    </dgm:linClrLst>
    <dgm:effectClrLst/>
    <dgm:txLinClrLst/>
    <dgm:txFillClrLst meth="repeat">
      <a:schemeClr val="dk1"/>
    </dgm:txFillClrLst>
    <dgm:txEffectClrLst/>
  </dgm:styleLbl>
  <dgm:styleLbl name="fgSibTrans2D1">
    <dgm:fillClrLst meth="repeat">
      <a:schemeClr val="accent4">
        <a:tint val="60000"/>
      </a:schemeClr>
    </dgm:fillClrLst>
    <dgm:linClrLst meth="repeat">
      <a:schemeClr val="accent4">
        <a:tint val="60000"/>
      </a:schemeClr>
    </dgm:linClrLst>
    <dgm:effectClrLst/>
    <dgm:txLinClrLst/>
    <dgm:txFillClrLst meth="repeat">
      <a:schemeClr val="dk1"/>
    </dgm:txFillClrLst>
    <dgm:txEffectClrLst/>
  </dgm:styleLbl>
  <dgm:styleLbl name="bgSibTrans2D1">
    <dgm:fillClrLst meth="repeat">
      <a:schemeClr val="accent4">
        <a:tint val="60000"/>
      </a:schemeClr>
    </dgm:fillClrLst>
    <dgm:linClrLst meth="repeat">
      <a:schemeClr val="accent4">
        <a:tint val="60000"/>
      </a:schemeClr>
    </dgm:linClrLst>
    <dgm:effectClrLst/>
    <dgm:txLinClrLst/>
    <dgm:txFillClrLst meth="repeat">
      <a:schemeClr val="dk1"/>
    </dgm:txFillClrLst>
    <dgm:txEffectClrLst/>
  </dgm:styleLbl>
  <dgm:styleLbl name="sibTrans1D1">
    <dgm:fillClrLst meth="repeat">
      <a:schemeClr val="accent4"/>
    </dgm:fillClrLst>
    <dgm:linClrLst meth="repeat">
      <a:schemeClr val="accent4"/>
    </dgm:linClrLst>
    <dgm:effectClrLst/>
    <dgm:txLinClrLst/>
    <dgm:txFillClrLst meth="repeat">
      <a:schemeClr val="tx1"/>
    </dgm:txFillClrLst>
    <dgm:txEffectClrLst/>
  </dgm:styleLbl>
  <dgm:styleLbl name="callout">
    <dgm:fillClrLst meth="repeat">
      <a:schemeClr val="accent4"/>
    </dgm:fillClrLst>
    <dgm:linClrLst meth="repeat">
      <a:schemeClr val="accent4"/>
    </dgm:linClrLst>
    <dgm:effectClrLst/>
    <dgm:txLinClrLst/>
    <dgm:txFillClrLst meth="repeat">
      <a:schemeClr val="tx1"/>
    </dgm:txFillClrLst>
    <dgm:txEffectClrLst/>
  </dgm:styleLbl>
  <dgm:styleLbl name="asst0">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parChTrans2D1">
    <dgm:fillClrLst meth="repeat">
      <a:schemeClr val="accent4">
        <a:tint val="60000"/>
      </a:schemeClr>
    </dgm:fillClrLst>
    <dgm:linClrLst meth="repeat">
      <a:schemeClr val="accent4">
        <a:tint val="60000"/>
      </a:schemeClr>
    </dgm:linClrLst>
    <dgm:effectClrLst/>
    <dgm:txLinClrLst/>
    <dgm:txFillClrLst/>
    <dgm:txEffectClrLst/>
  </dgm:styleLbl>
  <dgm:styleLbl name="parChTrans2D2">
    <dgm:fillClrLst meth="repeat">
      <a:schemeClr val="accent4"/>
    </dgm:fillClrLst>
    <dgm:linClrLst meth="repeat">
      <a:schemeClr val="accent4"/>
    </dgm:linClrLst>
    <dgm:effectClrLst/>
    <dgm:txLinClrLst/>
    <dgm:txFillClrLst/>
    <dgm:txEffectClrLst/>
  </dgm:styleLbl>
  <dgm:styleLbl name="parChTrans2D3">
    <dgm:fillClrLst meth="repeat">
      <a:schemeClr val="accent4"/>
    </dgm:fillClrLst>
    <dgm:linClrLst meth="repeat">
      <a:schemeClr val="accent4"/>
    </dgm:linClrLst>
    <dgm:effectClrLst/>
    <dgm:txLinClrLst/>
    <dgm:txFillClrLst/>
    <dgm:txEffectClrLst/>
  </dgm:styleLbl>
  <dgm:styleLbl name="parChTrans2D4">
    <dgm:fillClrLst meth="repeat">
      <a:schemeClr val="accent4"/>
    </dgm:fillClrLst>
    <dgm:linClrLst meth="repeat">
      <a:schemeClr val="accent4"/>
    </dgm:linClrLst>
    <dgm:effectClrLst/>
    <dgm:txLinClrLst/>
    <dgm:txFillClrLst meth="repeat">
      <a:schemeClr val="lt1"/>
    </dgm:txFillClrLst>
    <dgm:txEffectClrLst/>
  </dgm:styleLbl>
  <dgm:styleLbl name="parChTrans1D1">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2">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3">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parChTrans1D4">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fgAcc1">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conFgAcc1">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alignAcc1">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trAlignAcc1">
    <dgm:fillClrLst meth="repeat">
      <a:schemeClr val="accent4">
        <a:alpha val="40000"/>
        <a:tint val="40000"/>
      </a:schemeClr>
    </dgm:fillClrLst>
    <dgm:linClrLst meth="repeat">
      <a:schemeClr val="accent4"/>
    </dgm:linClrLst>
    <dgm:effectClrLst/>
    <dgm:txLinClrLst/>
    <dgm:txFillClrLst meth="repeat">
      <a:schemeClr val="dk1"/>
    </dgm:txFillClrLst>
    <dgm:txEffectClrLst/>
  </dgm:styleLbl>
  <dgm:styleLbl name="bgAcc1">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solidFgAcc1">
    <dgm:fillClrLst meth="repeat">
      <a:schemeClr val="lt1"/>
    </dgm:fillClrLst>
    <dgm:linClrLst meth="repeat">
      <a:schemeClr val="accent4"/>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4">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4">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4">
        <a:alpha val="90000"/>
      </a:schemeClr>
    </dgm:linClrLst>
    <dgm:effectClrLst/>
    <dgm:txLinClrLst/>
    <dgm:txFillClrLst meth="repeat">
      <a:schemeClr val="dk1"/>
    </dgm:txFillClrLst>
    <dgm:txEffectClrLst/>
  </dgm:styleLbl>
  <dgm:styleLbl name="fgAcc0">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fgAcc2">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fgAcc3">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fgAcc4">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accent4"/>
    </dgm:linClrLst>
    <dgm:effectClrLst/>
    <dgm:txLinClrLst/>
    <dgm:txFillClrLst meth="repeat">
      <a:schemeClr val="dk1"/>
    </dgm:txFillClrLst>
    <dgm:txEffectClrLst/>
  </dgm:styleLbl>
  <dgm:styleLbl name="dkBgShp">
    <dgm:fillClrLst meth="repeat">
      <a:schemeClr val="accent4">
        <a:shade val="80000"/>
      </a:schemeClr>
    </dgm:fillClrLst>
    <dgm:linClrLst meth="repeat">
      <a:schemeClr val="accent4"/>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356A684-CF1B-4D52-B9BA-3189C3CCABFF}" type="doc">
      <dgm:prSet loTypeId="urn:microsoft.com/office/officeart/2005/8/layout/vList3" loCatId="list" qsTypeId="urn:microsoft.com/office/officeart/2005/8/quickstyle/simple1" qsCatId="simple" csTypeId="urn:microsoft.com/office/officeart/2005/8/colors/accent4_1" csCatId="accent4" phldr="1"/>
      <dgm:spPr/>
      <dgm:t>
        <a:bodyPr/>
        <a:lstStyle/>
        <a:p>
          <a:endParaRPr lang="de-DE"/>
        </a:p>
      </dgm:t>
    </dgm:pt>
    <dgm:pt modelId="{9955C77D-1E08-4AD4-973F-7657C8E67CA9}">
      <dgm:prSet phldrT="[Text]"/>
      <dgm:spPr>
        <a:ln w="34925">
          <a:solidFill>
            <a:srgbClr val="00B0F0"/>
          </a:solidFill>
        </a:ln>
      </dgm:spPr>
      <dgm:t>
        <a:bodyPr/>
        <a:lstStyle/>
        <a:p>
          <a:r>
            <a:rPr lang="de-DE" b="0" i="0" u="none" dirty="0" err="1"/>
            <a:t>Introduction</a:t>
          </a:r>
          <a:endParaRPr lang="de-DE" b="0" dirty="0"/>
        </a:p>
      </dgm:t>
    </dgm:pt>
    <dgm:pt modelId="{B24B6A58-1F5E-4AE1-A759-55383B426060}" type="parTrans" cxnId="{176F0C02-397D-4ED1-BB2B-F38536E71596}">
      <dgm:prSet/>
      <dgm:spPr/>
      <dgm:t>
        <a:bodyPr/>
        <a:lstStyle/>
        <a:p>
          <a:endParaRPr lang="de-DE"/>
        </a:p>
      </dgm:t>
    </dgm:pt>
    <dgm:pt modelId="{64DAE33A-862B-4A9A-9B04-9553A802A139}" type="sibTrans" cxnId="{176F0C02-397D-4ED1-BB2B-F38536E71596}">
      <dgm:prSet/>
      <dgm:spPr/>
      <dgm:t>
        <a:bodyPr/>
        <a:lstStyle/>
        <a:p>
          <a:endParaRPr lang="de-DE"/>
        </a:p>
      </dgm:t>
    </dgm:pt>
    <dgm:pt modelId="{513F6188-CEB0-42F8-AEFD-A4F305529DBD}">
      <dgm:prSet phldrT="[Text]"/>
      <dgm:spPr>
        <a:ln w="34925"/>
      </dgm:spPr>
      <dgm:t>
        <a:bodyPr/>
        <a:lstStyle/>
        <a:p>
          <a:r>
            <a:rPr lang="de-DE" b="0" i="0" u="none" dirty="0"/>
            <a:t>Media </a:t>
          </a:r>
          <a:r>
            <a:rPr lang="de-DE" b="0" i="0" u="none" dirty="0" err="1"/>
            <a:t>literacy</a:t>
          </a:r>
          <a:endParaRPr lang="de-DE" dirty="0"/>
        </a:p>
      </dgm:t>
    </dgm:pt>
    <dgm:pt modelId="{906C21FF-D13A-4DAA-80AF-2732AFA2FA6E}" type="parTrans" cxnId="{FB220EFE-A1BC-4E26-A6DF-939D5C99DA16}">
      <dgm:prSet/>
      <dgm:spPr/>
      <dgm:t>
        <a:bodyPr/>
        <a:lstStyle/>
        <a:p>
          <a:endParaRPr lang="de-DE"/>
        </a:p>
      </dgm:t>
    </dgm:pt>
    <dgm:pt modelId="{C074593E-92F6-4044-98F4-C99E000840BB}" type="sibTrans" cxnId="{FB220EFE-A1BC-4E26-A6DF-939D5C99DA16}">
      <dgm:prSet/>
      <dgm:spPr/>
      <dgm:t>
        <a:bodyPr/>
        <a:lstStyle/>
        <a:p>
          <a:endParaRPr lang="de-DE"/>
        </a:p>
      </dgm:t>
    </dgm:pt>
    <dgm:pt modelId="{5427C929-AF81-4B19-AD5B-D6C967ACD9C3}">
      <dgm:prSet phldrT="[Text]"/>
      <dgm:spPr>
        <a:ln w="34925">
          <a:solidFill>
            <a:srgbClr val="00B050"/>
          </a:solidFill>
        </a:ln>
      </dgm:spPr>
      <dgm:t>
        <a:bodyPr/>
        <a:lstStyle/>
        <a:p>
          <a:r>
            <a:rPr lang="de-DE" b="0" i="0" u="none" dirty="0" err="1"/>
            <a:t>Parenthood</a:t>
          </a:r>
          <a:r>
            <a:rPr lang="de-DE" b="0" i="0" u="none" dirty="0"/>
            <a:t> III: Critical </a:t>
          </a:r>
          <a:r>
            <a:rPr lang="de-DE" b="0" i="0" u="none" dirty="0" err="1"/>
            <a:t>stages</a:t>
          </a:r>
          <a:endParaRPr lang="de-DE" dirty="0"/>
        </a:p>
      </dgm:t>
    </dgm:pt>
    <dgm:pt modelId="{4835D02A-93B3-43E3-B995-3E3367943E9D}" type="parTrans" cxnId="{968369C9-526F-4169-9F09-B5866E9B950B}">
      <dgm:prSet/>
      <dgm:spPr/>
      <dgm:t>
        <a:bodyPr/>
        <a:lstStyle/>
        <a:p>
          <a:endParaRPr lang="de-DE"/>
        </a:p>
      </dgm:t>
    </dgm:pt>
    <dgm:pt modelId="{7368B935-F195-4BB6-9C2F-2C74B5F0FAE7}" type="sibTrans" cxnId="{968369C9-526F-4169-9F09-B5866E9B950B}">
      <dgm:prSet/>
      <dgm:spPr/>
      <dgm:t>
        <a:bodyPr/>
        <a:lstStyle/>
        <a:p>
          <a:endParaRPr lang="de-DE"/>
        </a:p>
      </dgm:t>
    </dgm:pt>
    <dgm:pt modelId="{8CF50CA6-9A30-4F43-8CDB-21C783A242E4}">
      <dgm:prSet/>
      <dgm:spPr>
        <a:ln w="34925"/>
      </dgm:spPr>
      <dgm:t>
        <a:bodyPr/>
        <a:lstStyle/>
        <a:p>
          <a:r>
            <a:rPr lang="en-US" b="0" i="0" u="none" dirty="0"/>
            <a:t>Basic knowledge of addiction &amp; media</a:t>
          </a:r>
          <a:endParaRPr lang="de-DE" dirty="0"/>
        </a:p>
      </dgm:t>
    </dgm:pt>
    <dgm:pt modelId="{2420BEB9-B5E0-4911-A03E-4D99480AB35F}" type="parTrans" cxnId="{C2E5525E-E921-44A8-8E89-FF188FEC138E}">
      <dgm:prSet/>
      <dgm:spPr/>
      <dgm:t>
        <a:bodyPr/>
        <a:lstStyle/>
        <a:p>
          <a:endParaRPr lang="de-DE"/>
        </a:p>
      </dgm:t>
    </dgm:pt>
    <dgm:pt modelId="{42823A36-F389-46BB-8D25-316255BB4109}" type="sibTrans" cxnId="{C2E5525E-E921-44A8-8E89-FF188FEC138E}">
      <dgm:prSet/>
      <dgm:spPr/>
      <dgm:t>
        <a:bodyPr/>
        <a:lstStyle/>
        <a:p>
          <a:endParaRPr lang="de-DE"/>
        </a:p>
      </dgm:t>
    </dgm:pt>
    <dgm:pt modelId="{B6D3284D-DD74-4DA5-8524-45716C3ECBD3}">
      <dgm:prSet/>
      <dgm:spPr>
        <a:ln w="34925">
          <a:solidFill>
            <a:srgbClr val="00B050"/>
          </a:solidFill>
        </a:ln>
      </dgm:spPr>
      <dgm:t>
        <a:bodyPr/>
        <a:lstStyle/>
        <a:p>
          <a:r>
            <a:rPr lang="de-DE" b="0" i="0" u="none" dirty="0" err="1"/>
            <a:t>Parenting</a:t>
          </a:r>
          <a:r>
            <a:rPr lang="de-DE" b="0" i="0" u="none" dirty="0"/>
            <a:t> </a:t>
          </a:r>
          <a:r>
            <a:rPr lang="de-DE" b="0" i="0" u="none" dirty="0" err="1"/>
            <a:t>skills</a:t>
          </a:r>
          <a:r>
            <a:rPr lang="de-DE" b="0" i="0" u="none" dirty="0"/>
            <a:t> I: </a:t>
          </a:r>
          <a:r>
            <a:rPr lang="de-DE" b="0" i="0" u="none" dirty="0" err="1"/>
            <a:t>Parenthood</a:t>
          </a:r>
          <a:endParaRPr lang="de-DE" dirty="0"/>
        </a:p>
      </dgm:t>
    </dgm:pt>
    <dgm:pt modelId="{6174A064-830B-435C-B974-0CA34687D7A3}" type="parTrans" cxnId="{94AA438E-37D5-45EB-BBAB-AD83574F214B}">
      <dgm:prSet/>
      <dgm:spPr/>
      <dgm:t>
        <a:bodyPr/>
        <a:lstStyle/>
        <a:p>
          <a:endParaRPr lang="de-DE"/>
        </a:p>
      </dgm:t>
    </dgm:pt>
    <dgm:pt modelId="{E605E898-41C2-4EB1-A881-165D3FC92315}" type="sibTrans" cxnId="{94AA438E-37D5-45EB-BBAB-AD83574F214B}">
      <dgm:prSet/>
      <dgm:spPr/>
      <dgm:t>
        <a:bodyPr/>
        <a:lstStyle/>
        <a:p>
          <a:endParaRPr lang="de-DE"/>
        </a:p>
      </dgm:t>
    </dgm:pt>
    <dgm:pt modelId="{D1E627BF-7AAE-4A55-9AD1-14B5800CC42A}">
      <dgm:prSet/>
      <dgm:spPr>
        <a:ln w="34925">
          <a:solidFill>
            <a:srgbClr val="00B050"/>
          </a:solidFill>
        </a:ln>
      </dgm:spPr>
      <dgm:t>
        <a:bodyPr/>
        <a:lstStyle/>
        <a:p>
          <a:r>
            <a:rPr lang="de-DE" b="0" i="0" u="none" dirty="0" err="1"/>
            <a:t>Parenting</a:t>
          </a:r>
          <a:r>
            <a:rPr lang="de-DE" b="0" i="0" u="none" dirty="0"/>
            <a:t> </a:t>
          </a:r>
          <a:r>
            <a:rPr lang="de-DE" b="0" i="0" u="none" dirty="0" err="1"/>
            <a:t>skills</a:t>
          </a:r>
          <a:r>
            <a:rPr lang="de-DE" b="0" i="0" u="none" dirty="0"/>
            <a:t> II: Presence</a:t>
          </a:r>
          <a:endParaRPr lang="de-DE" dirty="0"/>
        </a:p>
      </dgm:t>
    </dgm:pt>
    <dgm:pt modelId="{F5465E11-BFB5-4293-B177-0A10F823AE00}" type="parTrans" cxnId="{FBF0FED1-B951-4883-82BE-CCE01DE7D609}">
      <dgm:prSet/>
      <dgm:spPr/>
      <dgm:t>
        <a:bodyPr/>
        <a:lstStyle/>
        <a:p>
          <a:endParaRPr lang="de-DE"/>
        </a:p>
      </dgm:t>
    </dgm:pt>
    <dgm:pt modelId="{F82200FA-B95A-418E-A54D-401B4FC9D1A8}" type="sibTrans" cxnId="{FBF0FED1-B951-4883-82BE-CCE01DE7D609}">
      <dgm:prSet/>
      <dgm:spPr/>
      <dgm:t>
        <a:bodyPr/>
        <a:lstStyle/>
        <a:p>
          <a:endParaRPr lang="de-DE"/>
        </a:p>
      </dgm:t>
    </dgm:pt>
    <dgm:pt modelId="{6C1027C6-5BA9-47D4-96DC-0F5F2BDAD786}">
      <dgm:prSet/>
      <dgm:spPr>
        <a:ln w="34925"/>
      </dgm:spPr>
      <dgm:t>
        <a:bodyPr/>
        <a:lstStyle/>
        <a:p>
          <a:r>
            <a:rPr lang="de-DE" b="0" i="0" u="none" dirty="0"/>
            <a:t>Communication &amp; Conflict Management</a:t>
          </a:r>
          <a:endParaRPr lang="de-DE" dirty="0"/>
        </a:p>
      </dgm:t>
    </dgm:pt>
    <dgm:pt modelId="{FEC6E6D9-E4CD-42AE-A09E-1C771E2D9A88}" type="parTrans" cxnId="{857FAE66-B803-4EFF-B2A8-AF9AC55C5FB4}">
      <dgm:prSet/>
      <dgm:spPr/>
      <dgm:t>
        <a:bodyPr/>
        <a:lstStyle/>
        <a:p>
          <a:endParaRPr lang="de-DE"/>
        </a:p>
      </dgm:t>
    </dgm:pt>
    <dgm:pt modelId="{26E09997-60C6-42DC-9895-A13840DA7918}" type="sibTrans" cxnId="{857FAE66-B803-4EFF-B2A8-AF9AC55C5FB4}">
      <dgm:prSet/>
      <dgm:spPr/>
      <dgm:t>
        <a:bodyPr/>
        <a:lstStyle/>
        <a:p>
          <a:endParaRPr lang="de-DE"/>
        </a:p>
      </dgm:t>
    </dgm:pt>
    <dgm:pt modelId="{A8B1F8F1-DAA6-4571-AE74-279D250F9AC7}">
      <dgm:prSet/>
      <dgm:spPr>
        <a:ln w="34925">
          <a:solidFill>
            <a:srgbClr val="00B0F0"/>
          </a:solidFill>
        </a:ln>
      </dgm:spPr>
      <dgm:t>
        <a:bodyPr/>
        <a:lstStyle/>
        <a:p>
          <a:r>
            <a:rPr lang="de-DE" dirty="0" err="1"/>
            <a:t>Conclusion</a:t>
          </a:r>
          <a:endParaRPr lang="de-DE" dirty="0"/>
        </a:p>
      </dgm:t>
    </dgm:pt>
    <dgm:pt modelId="{1C6FC3E2-5B0C-463B-8B50-99BE8ECCE8DB}" type="parTrans" cxnId="{3760C5FC-7CCC-424C-AC32-42E759E9107C}">
      <dgm:prSet/>
      <dgm:spPr/>
      <dgm:t>
        <a:bodyPr/>
        <a:lstStyle/>
        <a:p>
          <a:endParaRPr lang="de-DE"/>
        </a:p>
      </dgm:t>
    </dgm:pt>
    <dgm:pt modelId="{D490F8AF-B313-4620-89EE-D37B9FD97CB3}" type="sibTrans" cxnId="{3760C5FC-7CCC-424C-AC32-42E759E9107C}">
      <dgm:prSet/>
      <dgm:spPr/>
      <dgm:t>
        <a:bodyPr/>
        <a:lstStyle/>
        <a:p>
          <a:endParaRPr lang="de-DE"/>
        </a:p>
      </dgm:t>
    </dgm:pt>
    <dgm:pt modelId="{CCE72CAA-348D-439B-93FC-FA604F006E0A}" type="pres">
      <dgm:prSet presAssocID="{A356A684-CF1B-4D52-B9BA-3189C3CCABFF}" presName="linearFlow" presStyleCnt="0">
        <dgm:presLayoutVars>
          <dgm:dir/>
          <dgm:resizeHandles val="exact"/>
        </dgm:presLayoutVars>
      </dgm:prSet>
      <dgm:spPr/>
    </dgm:pt>
    <dgm:pt modelId="{CF59AB8E-6D85-45DE-A002-77739C737AEC}" type="pres">
      <dgm:prSet presAssocID="{9955C77D-1E08-4AD4-973F-7657C8E67CA9}" presName="composite" presStyleCnt="0"/>
      <dgm:spPr/>
    </dgm:pt>
    <dgm:pt modelId="{788CE4D2-7F8B-4057-B58A-C03C0CA7C75C}" type="pres">
      <dgm:prSet presAssocID="{9955C77D-1E08-4AD4-973F-7657C8E67CA9}" presName="imgShp" presStyleLbl="fgImgPlace1" presStyleIdx="0" presStyleCnt="8"/>
      <dgm:spPr>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dgm:spPr>
    </dgm:pt>
    <dgm:pt modelId="{2B132265-0A4F-4D91-8A2E-1781674C2493}" type="pres">
      <dgm:prSet presAssocID="{9955C77D-1E08-4AD4-973F-7657C8E67CA9}" presName="txShp" presStyleLbl="node1" presStyleIdx="0" presStyleCnt="8">
        <dgm:presLayoutVars>
          <dgm:bulletEnabled val="1"/>
        </dgm:presLayoutVars>
      </dgm:prSet>
      <dgm:spPr/>
    </dgm:pt>
    <dgm:pt modelId="{1A33BD07-81E8-45CD-9F09-FF632D53A45A}" type="pres">
      <dgm:prSet presAssocID="{64DAE33A-862B-4A9A-9B04-9553A802A139}" presName="spacing" presStyleCnt="0"/>
      <dgm:spPr/>
    </dgm:pt>
    <dgm:pt modelId="{3C248EF8-948D-43D6-9F24-BFBD43825259}" type="pres">
      <dgm:prSet presAssocID="{8CF50CA6-9A30-4F43-8CDB-21C783A242E4}" presName="composite" presStyleCnt="0"/>
      <dgm:spPr/>
    </dgm:pt>
    <dgm:pt modelId="{8A9BD0DD-4018-4A90-A226-BF9202D48E17}" type="pres">
      <dgm:prSet presAssocID="{8CF50CA6-9A30-4F43-8CDB-21C783A242E4}" presName="imgShp" presStyleLbl="fgImgPlace1" presStyleIdx="1" presStyleCnt="8"/>
      <dgm:spPr>
        <a:blipFill>
          <a:blip xmlns:r="http://schemas.openxmlformats.org/officeDocument/2006/relationships" r:embed="rId3">
            <a:extLst>
              <a:ext uri="{96DAC541-7B7A-43D3-8B79-37D633B846F1}">
                <asvg:svgBlip xmlns:asvg="http://schemas.microsoft.com/office/drawing/2016/SVG/main" r:embed="rId4"/>
              </a:ext>
            </a:extLst>
          </a:blip>
          <a:srcRect/>
          <a:stretch>
            <a:fillRect/>
          </a:stretch>
        </a:blipFill>
      </dgm:spPr>
    </dgm:pt>
    <dgm:pt modelId="{2E461398-8C8C-4C3A-B794-1D16CEEF0BD7}" type="pres">
      <dgm:prSet presAssocID="{8CF50CA6-9A30-4F43-8CDB-21C783A242E4}" presName="txShp" presStyleLbl="node1" presStyleIdx="1" presStyleCnt="8">
        <dgm:presLayoutVars>
          <dgm:bulletEnabled val="1"/>
        </dgm:presLayoutVars>
      </dgm:prSet>
      <dgm:spPr/>
    </dgm:pt>
    <dgm:pt modelId="{141EE29E-9791-4A66-82C8-5CC29CB6AD62}" type="pres">
      <dgm:prSet presAssocID="{42823A36-F389-46BB-8D25-316255BB4109}" presName="spacing" presStyleCnt="0"/>
      <dgm:spPr/>
    </dgm:pt>
    <dgm:pt modelId="{92906DFF-FFDB-4348-BE0E-450919BB0BCF}" type="pres">
      <dgm:prSet presAssocID="{B6D3284D-DD74-4DA5-8524-45716C3ECBD3}" presName="composite" presStyleCnt="0"/>
      <dgm:spPr/>
    </dgm:pt>
    <dgm:pt modelId="{75AD4E68-4BE0-4E09-8002-04D46217319C}" type="pres">
      <dgm:prSet presAssocID="{B6D3284D-DD74-4DA5-8524-45716C3ECBD3}" presName="imgShp" presStyleLbl="fgImgPlace1" presStyleIdx="2" presStyleCnt="8"/>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a:blipFill>
      </dgm:spPr>
    </dgm:pt>
    <dgm:pt modelId="{7CD38D79-41F6-49D3-9849-5B63E6DB7875}" type="pres">
      <dgm:prSet presAssocID="{B6D3284D-DD74-4DA5-8524-45716C3ECBD3}" presName="txShp" presStyleLbl="node1" presStyleIdx="2" presStyleCnt="8">
        <dgm:presLayoutVars>
          <dgm:bulletEnabled val="1"/>
        </dgm:presLayoutVars>
      </dgm:prSet>
      <dgm:spPr/>
    </dgm:pt>
    <dgm:pt modelId="{2B4A8764-A337-441D-83A3-7342EC7892F5}" type="pres">
      <dgm:prSet presAssocID="{E605E898-41C2-4EB1-A881-165D3FC92315}" presName="spacing" presStyleCnt="0"/>
      <dgm:spPr/>
    </dgm:pt>
    <dgm:pt modelId="{88FD13B4-D13D-4178-9A1A-2DE235EB1551}" type="pres">
      <dgm:prSet presAssocID="{513F6188-CEB0-42F8-AEFD-A4F305529DBD}" presName="composite" presStyleCnt="0"/>
      <dgm:spPr/>
    </dgm:pt>
    <dgm:pt modelId="{C8460498-D0FC-42CE-BBE3-94FB9A194418}" type="pres">
      <dgm:prSet presAssocID="{513F6188-CEB0-42F8-AEFD-A4F305529DBD}" presName="imgShp" presStyleLbl="fgImgPlace1" presStyleIdx="3" presStyleCnt="8"/>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a:blipFill>
      </dgm:spPr>
    </dgm:pt>
    <dgm:pt modelId="{74134026-51E2-493A-9F7E-E59EE41D62D3}" type="pres">
      <dgm:prSet presAssocID="{513F6188-CEB0-42F8-AEFD-A4F305529DBD}" presName="txShp" presStyleLbl="node1" presStyleIdx="3" presStyleCnt="8">
        <dgm:presLayoutVars>
          <dgm:bulletEnabled val="1"/>
        </dgm:presLayoutVars>
      </dgm:prSet>
      <dgm:spPr/>
    </dgm:pt>
    <dgm:pt modelId="{473465DF-7E3D-41E7-9887-60D4A5373069}" type="pres">
      <dgm:prSet presAssocID="{C074593E-92F6-4044-98F4-C99E000840BB}" presName="spacing" presStyleCnt="0"/>
      <dgm:spPr/>
    </dgm:pt>
    <dgm:pt modelId="{B4B4E65F-CD16-4815-96F7-8B095E021CE3}" type="pres">
      <dgm:prSet presAssocID="{D1E627BF-7AAE-4A55-9AD1-14B5800CC42A}" presName="composite" presStyleCnt="0"/>
      <dgm:spPr/>
    </dgm:pt>
    <dgm:pt modelId="{D25939F9-51DA-4E18-9E81-F32DBA2F27FA}" type="pres">
      <dgm:prSet presAssocID="{D1E627BF-7AAE-4A55-9AD1-14B5800CC42A}" presName="imgShp" presStyleLbl="fgImgPlace1" presStyleIdx="4" presStyleCnt="8"/>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a:blipFill>
      </dgm:spPr>
    </dgm:pt>
    <dgm:pt modelId="{459F2337-7B83-422C-A95E-35591ED12503}" type="pres">
      <dgm:prSet presAssocID="{D1E627BF-7AAE-4A55-9AD1-14B5800CC42A}" presName="txShp" presStyleLbl="node1" presStyleIdx="4" presStyleCnt="8">
        <dgm:presLayoutVars>
          <dgm:bulletEnabled val="1"/>
        </dgm:presLayoutVars>
      </dgm:prSet>
      <dgm:spPr/>
    </dgm:pt>
    <dgm:pt modelId="{25E2357E-37BC-4FA1-A1E2-C83AD379C63B}" type="pres">
      <dgm:prSet presAssocID="{F82200FA-B95A-418E-A54D-401B4FC9D1A8}" presName="spacing" presStyleCnt="0"/>
      <dgm:spPr/>
    </dgm:pt>
    <dgm:pt modelId="{1B2D53AA-EBA3-43F5-A4DA-DDD43766422B}" type="pres">
      <dgm:prSet presAssocID="{6C1027C6-5BA9-47D4-96DC-0F5F2BDAD786}" presName="composite" presStyleCnt="0"/>
      <dgm:spPr/>
    </dgm:pt>
    <dgm:pt modelId="{E5791270-4949-4E37-9A7C-925B0DA98EAE}" type="pres">
      <dgm:prSet presAssocID="{6C1027C6-5BA9-47D4-96DC-0F5F2BDAD786}" presName="imgShp" presStyleLbl="fgImgPlace1" presStyleIdx="5" presStyleCnt="8"/>
      <dgm:spPr>
        <a:blipFill>
          <a:blip xmlns:r="http://schemas.openxmlformats.org/officeDocument/2006/relationships"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a:stretch>
        </a:blipFill>
      </dgm:spPr>
    </dgm:pt>
    <dgm:pt modelId="{685D1760-2D49-446F-BDD7-61970FE2DF1E}" type="pres">
      <dgm:prSet presAssocID="{6C1027C6-5BA9-47D4-96DC-0F5F2BDAD786}" presName="txShp" presStyleLbl="node1" presStyleIdx="5" presStyleCnt="8">
        <dgm:presLayoutVars>
          <dgm:bulletEnabled val="1"/>
        </dgm:presLayoutVars>
      </dgm:prSet>
      <dgm:spPr/>
    </dgm:pt>
    <dgm:pt modelId="{982A2E26-8465-4322-8A8A-81499738F2E1}" type="pres">
      <dgm:prSet presAssocID="{26E09997-60C6-42DC-9895-A13840DA7918}" presName="spacing" presStyleCnt="0"/>
      <dgm:spPr/>
    </dgm:pt>
    <dgm:pt modelId="{28A71951-5CDD-4BD4-BE3B-71975F8CC8EC}" type="pres">
      <dgm:prSet presAssocID="{5427C929-AF81-4B19-AD5B-D6C967ACD9C3}" presName="composite" presStyleCnt="0"/>
      <dgm:spPr/>
    </dgm:pt>
    <dgm:pt modelId="{6C13ECF5-EC21-4D03-ACB7-0312DD434653}" type="pres">
      <dgm:prSet presAssocID="{5427C929-AF81-4B19-AD5B-D6C967ACD9C3}" presName="imgShp" presStyleLbl="fgImgPlace1" presStyleIdx="6" presStyleCnt="8"/>
      <dgm:spPr>
        <a:blipFill>
          <a:blip xmlns:r="http://schemas.openxmlformats.org/officeDocument/2006/relationships"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rcRect/>
          <a:stretch>
            <a:fillRect/>
          </a:stretch>
        </a:blipFill>
      </dgm:spPr>
    </dgm:pt>
    <dgm:pt modelId="{DFFBBB91-D236-49C3-BB82-AF34CA1A8CE0}" type="pres">
      <dgm:prSet presAssocID="{5427C929-AF81-4B19-AD5B-D6C967ACD9C3}" presName="txShp" presStyleLbl="node1" presStyleIdx="6" presStyleCnt="8">
        <dgm:presLayoutVars>
          <dgm:bulletEnabled val="1"/>
        </dgm:presLayoutVars>
      </dgm:prSet>
      <dgm:spPr/>
    </dgm:pt>
    <dgm:pt modelId="{92C88873-A155-4D30-99D6-F27767BEA748}" type="pres">
      <dgm:prSet presAssocID="{7368B935-F195-4BB6-9C2F-2C74B5F0FAE7}" presName="spacing" presStyleCnt="0"/>
      <dgm:spPr/>
    </dgm:pt>
    <dgm:pt modelId="{BFDDD090-2F9A-458C-9BDB-2D151439FED4}" type="pres">
      <dgm:prSet presAssocID="{A8B1F8F1-DAA6-4571-AE74-279D250F9AC7}" presName="composite" presStyleCnt="0"/>
      <dgm:spPr/>
    </dgm:pt>
    <dgm:pt modelId="{1228E9BF-DCBD-4908-B942-5723D94CDD91}" type="pres">
      <dgm:prSet presAssocID="{A8B1F8F1-DAA6-4571-AE74-279D250F9AC7}" presName="imgShp" presStyleLbl="fgImgPlace1" presStyleIdx="7" presStyleCnt="8"/>
      <dgm:spPr>
        <a:blipFill>
          <a:blip xmlns:r="http://schemas.openxmlformats.org/officeDocument/2006/relationships" r:embed="rId15">
            <a:extLst>
              <a:ext uri="{28A0092B-C50C-407E-A947-70E740481C1C}">
                <a14:useLocalDpi xmlns:a14="http://schemas.microsoft.com/office/drawing/2010/main" val="0"/>
              </a:ext>
              <a:ext uri="{96DAC541-7B7A-43D3-8B79-37D633B846F1}">
                <asvg:svgBlip xmlns:asvg="http://schemas.microsoft.com/office/drawing/2016/SVG/main" r:embed="rId16"/>
              </a:ext>
            </a:extLst>
          </a:blip>
          <a:srcRect/>
          <a:stretch>
            <a:fillRect/>
          </a:stretch>
        </a:blipFill>
      </dgm:spPr>
    </dgm:pt>
    <dgm:pt modelId="{1572AE5E-18BC-4D27-BE95-CCDC113B0762}" type="pres">
      <dgm:prSet presAssocID="{A8B1F8F1-DAA6-4571-AE74-279D250F9AC7}" presName="txShp" presStyleLbl="node1" presStyleIdx="7" presStyleCnt="8">
        <dgm:presLayoutVars>
          <dgm:bulletEnabled val="1"/>
        </dgm:presLayoutVars>
      </dgm:prSet>
      <dgm:spPr/>
    </dgm:pt>
  </dgm:ptLst>
  <dgm:cxnLst>
    <dgm:cxn modelId="{176F0C02-397D-4ED1-BB2B-F38536E71596}" srcId="{A356A684-CF1B-4D52-B9BA-3189C3CCABFF}" destId="{9955C77D-1E08-4AD4-973F-7657C8E67CA9}" srcOrd="0" destOrd="0" parTransId="{B24B6A58-1F5E-4AE1-A759-55383B426060}" sibTransId="{64DAE33A-862B-4A9A-9B04-9553A802A139}"/>
    <dgm:cxn modelId="{C2E5525E-E921-44A8-8E89-FF188FEC138E}" srcId="{A356A684-CF1B-4D52-B9BA-3189C3CCABFF}" destId="{8CF50CA6-9A30-4F43-8CDB-21C783A242E4}" srcOrd="1" destOrd="0" parTransId="{2420BEB9-B5E0-4911-A03E-4D99480AB35F}" sibTransId="{42823A36-F389-46BB-8D25-316255BB4109}"/>
    <dgm:cxn modelId="{857FAE66-B803-4EFF-B2A8-AF9AC55C5FB4}" srcId="{A356A684-CF1B-4D52-B9BA-3189C3CCABFF}" destId="{6C1027C6-5BA9-47D4-96DC-0F5F2BDAD786}" srcOrd="5" destOrd="0" parTransId="{FEC6E6D9-E4CD-42AE-A09E-1C771E2D9A88}" sibTransId="{26E09997-60C6-42DC-9895-A13840DA7918}"/>
    <dgm:cxn modelId="{3A57D547-F806-474A-9BDB-13F9A40265A5}" type="presOf" srcId="{8CF50CA6-9A30-4F43-8CDB-21C783A242E4}" destId="{2E461398-8C8C-4C3A-B794-1D16CEEF0BD7}" srcOrd="0" destOrd="0" presId="urn:microsoft.com/office/officeart/2005/8/layout/vList3"/>
    <dgm:cxn modelId="{F007C37B-D60A-4CEB-8F20-119DC8FD7F1C}" type="presOf" srcId="{A356A684-CF1B-4D52-B9BA-3189C3CCABFF}" destId="{CCE72CAA-348D-439B-93FC-FA604F006E0A}" srcOrd="0" destOrd="0" presId="urn:microsoft.com/office/officeart/2005/8/layout/vList3"/>
    <dgm:cxn modelId="{D00FD488-0C83-4FD8-9D13-CDA9E624BA24}" type="presOf" srcId="{A8B1F8F1-DAA6-4571-AE74-279D250F9AC7}" destId="{1572AE5E-18BC-4D27-BE95-CCDC113B0762}" srcOrd="0" destOrd="0" presId="urn:microsoft.com/office/officeart/2005/8/layout/vList3"/>
    <dgm:cxn modelId="{94AA438E-37D5-45EB-BBAB-AD83574F214B}" srcId="{A356A684-CF1B-4D52-B9BA-3189C3CCABFF}" destId="{B6D3284D-DD74-4DA5-8524-45716C3ECBD3}" srcOrd="2" destOrd="0" parTransId="{6174A064-830B-435C-B974-0CA34687D7A3}" sibTransId="{E605E898-41C2-4EB1-A881-165D3FC92315}"/>
    <dgm:cxn modelId="{843F0BA8-66F1-473D-B155-511165227EFC}" type="presOf" srcId="{513F6188-CEB0-42F8-AEFD-A4F305529DBD}" destId="{74134026-51E2-493A-9F7E-E59EE41D62D3}" srcOrd="0" destOrd="0" presId="urn:microsoft.com/office/officeart/2005/8/layout/vList3"/>
    <dgm:cxn modelId="{4B183CB0-B5A2-445A-B3D3-30322DDBD461}" type="presOf" srcId="{6C1027C6-5BA9-47D4-96DC-0F5F2BDAD786}" destId="{685D1760-2D49-446F-BDD7-61970FE2DF1E}" srcOrd="0" destOrd="0" presId="urn:microsoft.com/office/officeart/2005/8/layout/vList3"/>
    <dgm:cxn modelId="{968369C9-526F-4169-9F09-B5866E9B950B}" srcId="{A356A684-CF1B-4D52-B9BA-3189C3CCABFF}" destId="{5427C929-AF81-4B19-AD5B-D6C967ACD9C3}" srcOrd="6" destOrd="0" parTransId="{4835D02A-93B3-43E3-B995-3E3367943E9D}" sibTransId="{7368B935-F195-4BB6-9C2F-2C74B5F0FAE7}"/>
    <dgm:cxn modelId="{FBF0FED1-B951-4883-82BE-CCE01DE7D609}" srcId="{A356A684-CF1B-4D52-B9BA-3189C3CCABFF}" destId="{D1E627BF-7AAE-4A55-9AD1-14B5800CC42A}" srcOrd="4" destOrd="0" parTransId="{F5465E11-BFB5-4293-B177-0A10F823AE00}" sibTransId="{F82200FA-B95A-418E-A54D-401B4FC9D1A8}"/>
    <dgm:cxn modelId="{B5DB7AD3-AF01-40F7-A813-E69737CE9FB1}" type="presOf" srcId="{B6D3284D-DD74-4DA5-8524-45716C3ECBD3}" destId="{7CD38D79-41F6-49D3-9849-5B63E6DB7875}" srcOrd="0" destOrd="0" presId="urn:microsoft.com/office/officeart/2005/8/layout/vList3"/>
    <dgm:cxn modelId="{67049EE4-98A0-4C95-BB24-84CD38B9424C}" type="presOf" srcId="{D1E627BF-7AAE-4A55-9AD1-14B5800CC42A}" destId="{459F2337-7B83-422C-A95E-35591ED12503}" srcOrd="0" destOrd="0" presId="urn:microsoft.com/office/officeart/2005/8/layout/vList3"/>
    <dgm:cxn modelId="{5AA1BDED-B573-4313-815D-702DBC81A287}" type="presOf" srcId="{9955C77D-1E08-4AD4-973F-7657C8E67CA9}" destId="{2B132265-0A4F-4D91-8A2E-1781674C2493}" srcOrd="0" destOrd="0" presId="urn:microsoft.com/office/officeart/2005/8/layout/vList3"/>
    <dgm:cxn modelId="{3760C5FC-7CCC-424C-AC32-42E759E9107C}" srcId="{A356A684-CF1B-4D52-B9BA-3189C3CCABFF}" destId="{A8B1F8F1-DAA6-4571-AE74-279D250F9AC7}" srcOrd="7" destOrd="0" parTransId="{1C6FC3E2-5B0C-463B-8B50-99BE8ECCE8DB}" sibTransId="{D490F8AF-B313-4620-89EE-D37B9FD97CB3}"/>
    <dgm:cxn modelId="{C8691BFD-F89F-4636-B2D9-3B719C3AF5DC}" type="presOf" srcId="{5427C929-AF81-4B19-AD5B-D6C967ACD9C3}" destId="{DFFBBB91-D236-49C3-BB82-AF34CA1A8CE0}" srcOrd="0" destOrd="0" presId="urn:microsoft.com/office/officeart/2005/8/layout/vList3"/>
    <dgm:cxn modelId="{FB220EFE-A1BC-4E26-A6DF-939D5C99DA16}" srcId="{A356A684-CF1B-4D52-B9BA-3189C3CCABFF}" destId="{513F6188-CEB0-42F8-AEFD-A4F305529DBD}" srcOrd="3" destOrd="0" parTransId="{906C21FF-D13A-4DAA-80AF-2732AFA2FA6E}" sibTransId="{C074593E-92F6-4044-98F4-C99E000840BB}"/>
    <dgm:cxn modelId="{252E75E0-E0C6-4F08-AD7F-70D2DDD8E6D6}" type="presParOf" srcId="{CCE72CAA-348D-439B-93FC-FA604F006E0A}" destId="{CF59AB8E-6D85-45DE-A002-77739C737AEC}" srcOrd="0" destOrd="0" presId="urn:microsoft.com/office/officeart/2005/8/layout/vList3"/>
    <dgm:cxn modelId="{74707C70-A0D2-460B-B280-96FAEF1E60A6}" type="presParOf" srcId="{CF59AB8E-6D85-45DE-A002-77739C737AEC}" destId="{788CE4D2-7F8B-4057-B58A-C03C0CA7C75C}" srcOrd="0" destOrd="0" presId="urn:microsoft.com/office/officeart/2005/8/layout/vList3"/>
    <dgm:cxn modelId="{81D688D5-946C-4172-B7CA-8A1CC9A7839A}" type="presParOf" srcId="{CF59AB8E-6D85-45DE-A002-77739C737AEC}" destId="{2B132265-0A4F-4D91-8A2E-1781674C2493}" srcOrd="1" destOrd="0" presId="urn:microsoft.com/office/officeart/2005/8/layout/vList3"/>
    <dgm:cxn modelId="{A8C0CAE6-F2C3-4197-B938-15A50395A01E}" type="presParOf" srcId="{CCE72CAA-348D-439B-93FC-FA604F006E0A}" destId="{1A33BD07-81E8-45CD-9F09-FF632D53A45A}" srcOrd="1" destOrd="0" presId="urn:microsoft.com/office/officeart/2005/8/layout/vList3"/>
    <dgm:cxn modelId="{11588D44-70AF-426B-8587-F0E098D7E976}" type="presParOf" srcId="{CCE72CAA-348D-439B-93FC-FA604F006E0A}" destId="{3C248EF8-948D-43D6-9F24-BFBD43825259}" srcOrd="2" destOrd="0" presId="urn:microsoft.com/office/officeart/2005/8/layout/vList3"/>
    <dgm:cxn modelId="{9DB91B22-1DA5-4F40-A998-75327A482F69}" type="presParOf" srcId="{3C248EF8-948D-43D6-9F24-BFBD43825259}" destId="{8A9BD0DD-4018-4A90-A226-BF9202D48E17}" srcOrd="0" destOrd="0" presId="urn:microsoft.com/office/officeart/2005/8/layout/vList3"/>
    <dgm:cxn modelId="{DD559961-78B7-4614-A7F6-0DC012639E9F}" type="presParOf" srcId="{3C248EF8-948D-43D6-9F24-BFBD43825259}" destId="{2E461398-8C8C-4C3A-B794-1D16CEEF0BD7}" srcOrd="1" destOrd="0" presId="urn:microsoft.com/office/officeart/2005/8/layout/vList3"/>
    <dgm:cxn modelId="{98693B95-3F21-43B3-96B9-49A481B71A16}" type="presParOf" srcId="{CCE72CAA-348D-439B-93FC-FA604F006E0A}" destId="{141EE29E-9791-4A66-82C8-5CC29CB6AD62}" srcOrd="3" destOrd="0" presId="urn:microsoft.com/office/officeart/2005/8/layout/vList3"/>
    <dgm:cxn modelId="{BCC70984-2CFC-4246-BD93-042A267EA8CD}" type="presParOf" srcId="{CCE72CAA-348D-439B-93FC-FA604F006E0A}" destId="{92906DFF-FFDB-4348-BE0E-450919BB0BCF}" srcOrd="4" destOrd="0" presId="urn:microsoft.com/office/officeart/2005/8/layout/vList3"/>
    <dgm:cxn modelId="{9EFC6C73-C19B-4D3B-BA8B-605096F95BD5}" type="presParOf" srcId="{92906DFF-FFDB-4348-BE0E-450919BB0BCF}" destId="{75AD4E68-4BE0-4E09-8002-04D46217319C}" srcOrd="0" destOrd="0" presId="urn:microsoft.com/office/officeart/2005/8/layout/vList3"/>
    <dgm:cxn modelId="{BB55D95A-5529-469B-9B2E-66ECB81ECBA8}" type="presParOf" srcId="{92906DFF-FFDB-4348-BE0E-450919BB0BCF}" destId="{7CD38D79-41F6-49D3-9849-5B63E6DB7875}" srcOrd="1" destOrd="0" presId="urn:microsoft.com/office/officeart/2005/8/layout/vList3"/>
    <dgm:cxn modelId="{DE51B33C-9D2F-407C-8F7B-74541F8B2A12}" type="presParOf" srcId="{CCE72CAA-348D-439B-93FC-FA604F006E0A}" destId="{2B4A8764-A337-441D-83A3-7342EC7892F5}" srcOrd="5" destOrd="0" presId="urn:microsoft.com/office/officeart/2005/8/layout/vList3"/>
    <dgm:cxn modelId="{BE8D155A-4B20-46F7-BAA2-79BEA6B8FE7D}" type="presParOf" srcId="{CCE72CAA-348D-439B-93FC-FA604F006E0A}" destId="{88FD13B4-D13D-4178-9A1A-2DE235EB1551}" srcOrd="6" destOrd="0" presId="urn:microsoft.com/office/officeart/2005/8/layout/vList3"/>
    <dgm:cxn modelId="{82A91774-1D6D-4FB2-87D9-2E18B8C20874}" type="presParOf" srcId="{88FD13B4-D13D-4178-9A1A-2DE235EB1551}" destId="{C8460498-D0FC-42CE-BBE3-94FB9A194418}" srcOrd="0" destOrd="0" presId="urn:microsoft.com/office/officeart/2005/8/layout/vList3"/>
    <dgm:cxn modelId="{F8F52320-5C7B-42C6-A1D4-02E4E007F099}" type="presParOf" srcId="{88FD13B4-D13D-4178-9A1A-2DE235EB1551}" destId="{74134026-51E2-493A-9F7E-E59EE41D62D3}" srcOrd="1" destOrd="0" presId="urn:microsoft.com/office/officeart/2005/8/layout/vList3"/>
    <dgm:cxn modelId="{49834D3B-7BE2-4D1D-A135-07E782F6A351}" type="presParOf" srcId="{CCE72CAA-348D-439B-93FC-FA604F006E0A}" destId="{473465DF-7E3D-41E7-9887-60D4A5373069}" srcOrd="7" destOrd="0" presId="urn:microsoft.com/office/officeart/2005/8/layout/vList3"/>
    <dgm:cxn modelId="{32134F83-4C79-47D8-9235-89E62465B8D2}" type="presParOf" srcId="{CCE72CAA-348D-439B-93FC-FA604F006E0A}" destId="{B4B4E65F-CD16-4815-96F7-8B095E021CE3}" srcOrd="8" destOrd="0" presId="urn:microsoft.com/office/officeart/2005/8/layout/vList3"/>
    <dgm:cxn modelId="{607A938D-4C26-454C-9365-DCDB4D43E9FA}" type="presParOf" srcId="{B4B4E65F-CD16-4815-96F7-8B095E021CE3}" destId="{D25939F9-51DA-4E18-9E81-F32DBA2F27FA}" srcOrd="0" destOrd="0" presId="urn:microsoft.com/office/officeart/2005/8/layout/vList3"/>
    <dgm:cxn modelId="{7331CDD1-95F9-4901-92E9-F5E8E3192114}" type="presParOf" srcId="{B4B4E65F-CD16-4815-96F7-8B095E021CE3}" destId="{459F2337-7B83-422C-A95E-35591ED12503}" srcOrd="1" destOrd="0" presId="urn:microsoft.com/office/officeart/2005/8/layout/vList3"/>
    <dgm:cxn modelId="{DD6BEAC9-CC8C-4F2D-B4BC-B4EB35D6A425}" type="presParOf" srcId="{CCE72CAA-348D-439B-93FC-FA604F006E0A}" destId="{25E2357E-37BC-4FA1-A1E2-C83AD379C63B}" srcOrd="9" destOrd="0" presId="urn:microsoft.com/office/officeart/2005/8/layout/vList3"/>
    <dgm:cxn modelId="{25E5CF8A-1E24-4744-89CF-FFD986F15127}" type="presParOf" srcId="{CCE72CAA-348D-439B-93FC-FA604F006E0A}" destId="{1B2D53AA-EBA3-43F5-A4DA-DDD43766422B}" srcOrd="10" destOrd="0" presId="urn:microsoft.com/office/officeart/2005/8/layout/vList3"/>
    <dgm:cxn modelId="{C173314F-8C08-4033-A34D-189AECEE370E}" type="presParOf" srcId="{1B2D53AA-EBA3-43F5-A4DA-DDD43766422B}" destId="{E5791270-4949-4E37-9A7C-925B0DA98EAE}" srcOrd="0" destOrd="0" presId="urn:microsoft.com/office/officeart/2005/8/layout/vList3"/>
    <dgm:cxn modelId="{09D45991-55F8-4CC7-8F29-50A57434B927}" type="presParOf" srcId="{1B2D53AA-EBA3-43F5-A4DA-DDD43766422B}" destId="{685D1760-2D49-446F-BDD7-61970FE2DF1E}" srcOrd="1" destOrd="0" presId="urn:microsoft.com/office/officeart/2005/8/layout/vList3"/>
    <dgm:cxn modelId="{581FE824-A235-43E4-80F1-EDD34292D672}" type="presParOf" srcId="{CCE72CAA-348D-439B-93FC-FA604F006E0A}" destId="{982A2E26-8465-4322-8A8A-81499738F2E1}" srcOrd="11" destOrd="0" presId="urn:microsoft.com/office/officeart/2005/8/layout/vList3"/>
    <dgm:cxn modelId="{CCE0A2FF-CDE4-4A15-8C06-C67A6E9F1068}" type="presParOf" srcId="{CCE72CAA-348D-439B-93FC-FA604F006E0A}" destId="{28A71951-5CDD-4BD4-BE3B-71975F8CC8EC}" srcOrd="12" destOrd="0" presId="urn:microsoft.com/office/officeart/2005/8/layout/vList3"/>
    <dgm:cxn modelId="{A9BFD29A-C80B-4F43-9797-2BA387161E34}" type="presParOf" srcId="{28A71951-5CDD-4BD4-BE3B-71975F8CC8EC}" destId="{6C13ECF5-EC21-4D03-ACB7-0312DD434653}" srcOrd="0" destOrd="0" presId="urn:microsoft.com/office/officeart/2005/8/layout/vList3"/>
    <dgm:cxn modelId="{04DE3447-30F9-474A-B876-9E5AC265B867}" type="presParOf" srcId="{28A71951-5CDD-4BD4-BE3B-71975F8CC8EC}" destId="{DFFBBB91-D236-49C3-BB82-AF34CA1A8CE0}" srcOrd="1" destOrd="0" presId="urn:microsoft.com/office/officeart/2005/8/layout/vList3"/>
    <dgm:cxn modelId="{A98D008C-B8DB-4B66-BAF1-AA87F03070B9}" type="presParOf" srcId="{CCE72CAA-348D-439B-93FC-FA604F006E0A}" destId="{92C88873-A155-4D30-99D6-F27767BEA748}" srcOrd="13" destOrd="0" presId="urn:microsoft.com/office/officeart/2005/8/layout/vList3"/>
    <dgm:cxn modelId="{A177D09E-D737-4771-B909-6302042E236F}" type="presParOf" srcId="{CCE72CAA-348D-439B-93FC-FA604F006E0A}" destId="{BFDDD090-2F9A-458C-9BDB-2D151439FED4}" srcOrd="14" destOrd="0" presId="urn:microsoft.com/office/officeart/2005/8/layout/vList3"/>
    <dgm:cxn modelId="{13808AED-D246-42AC-9BFE-BAF8E7B47C52}" type="presParOf" srcId="{BFDDD090-2F9A-458C-9BDB-2D151439FED4}" destId="{1228E9BF-DCBD-4908-B942-5723D94CDD91}" srcOrd="0" destOrd="0" presId="urn:microsoft.com/office/officeart/2005/8/layout/vList3"/>
    <dgm:cxn modelId="{61E5432F-49EC-4041-9FE7-E9C2EADA95BA}" type="presParOf" srcId="{BFDDD090-2F9A-458C-9BDB-2D151439FED4}" destId="{1572AE5E-18BC-4D27-BE95-CCDC113B0762}" srcOrd="1" destOrd="0" presId="urn:microsoft.com/office/officeart/2005/8/layout/vList3"/>
  </dgm:cxnLst>
  <dgm:bg>
    <a:noFill/>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B132265-0A4F-4D91-8A2E-1781674C2493}">
      <dsp:nvSpPr>
        <dsp:cNvPr id="0" name=""/>
        <dsp:cNvSpPr/>
      </dsp:nvSpPr>
      <dsp:spPr>
        <a:xfrm rot="10800000">
          <a:off x="1366032" y="1496"/>
          <a:ext cx="4930978" cy="496077"/>
        </a:xfrm>
        <a:prstGeom prst="homePlate">
          <a:avLst/>
        </a:prstGeom>
        <a:solidFill>
          <a:schemeClr val="lt1">
            <a:hueOff val="0"/>
            <a:satOff val="0"/>
            <a:lumOff val="0"/>
            <a:alphaOff val="0"/>
          </a:schemeClr>
        </a:solidFill>
        <a:ln w="34925" cap="flat" cmpd="sng" algn="ctr">
          <a:solidFill>
            <a:srgbClr val="00B0F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18756" tIns="72390" rIns="135128" bIns="72390" numCol="1" spcCol="1270" anchor="ctr" anchorCtr="0">
          <a:noAutofit/>
        </a:bodyPr>
        <a:lstStyle/>
        <a:p>
          <a:pPr marL="0" lvl="0" indent="0" algn="ctr" defTabSz="844550">
            <a:lnSpc>
              <a:spcPct val="90000"/>
            </a:lnSpc>
            <a:spcBef>
              <a:spcPct val="0"/>
            </a:spcBef>
            <a:spcAft>
              <a:spcPct val="35000"/>
            </a:spcAft>
            <a:buNone/>
          </a:pPr>
          <a:r>
            <a:rPr lang="de-DE" sz="1900" b="0" i="0" u="none" kern="1200" dirty="0" err="1"/>
            <a:t>Introduction</a:t>
          </a:r>
          <a:endParaRPr lang="de-DE" sz="1900" b="0" kern="1200" dirty="0"/>
        </a:p>
      </dsp:txBody>
      <dsp:txXfrm rot="10800000">
        <a:off x="1490051" y="1496"/>
        <a:ext cx="4806959" cy="496077"/>
      </dsp:txXfrm>
    </dsp:sp>
    <dsp:sp modelId="{788CE4D2-7F8B-4057-B58A-C03C0CA7C75C}">
      <dsp:nvSpPr>
        <dsp:cNvPr id="0" name=""/>
        <dsp:cNvSpPr/>
      </dsp:nvSpPr>
      <dsp:spPr>
        <a:xfrm>
          <a:off x="1117994" y="1496"/>
          <a:ext cx="496077" cy="496077"/>
        </a:xfrm>
        <a:prstGeom prst="ellipse">
          <a:avLst/>
        </a:prstGeom>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a:ln w="12700" cap="flat" cmpd="sng" algn="ctr">
          <a:solidFill>
            <a:schemeClr val="accent4">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2E461398-8C8C-4C3A-B794-1D16CEEF0BD7}">
      <dsp:nvSpPr>
        <dsp:cNvPr id="0" name=""/>
        <dsp:cNvSpPr/>
      </dsp:nvSpPr>
      <dsp:spPr>
        <a:xfrm rot="10800000">
          <a:off x="1366032" y="645656"/>
          <a:ext cx="4930978" cy="496077"/>
        </a:xfrm>
        <a:prstGeom prst="homePlate">
          <a:avLst/>
        </a:prstGeom>
        <a:solidFill>
          <a:schemeClr val="lt1">
            <a:hueOff val="0"/>
            <a:satOff val="0"/>
            <a:lumOff val="0"/>
            <a:alphaOff val="0"/>
          </a:schemeClr>
        </a:solidFill>
        <a:ln w="34925" cap="flat" cmpd="sng" algn="ctr">
          <a:solidFill>
            <a:scrgbClr r="0" g="0" b="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18756" tIns="72390" rIns="135128" bIns="72390" numCol="1" spcCol="1270" anchor="ctr" anchorCtr="0">
          <a:noAutofit/>
        </a:bodyPr>
        <a:lstStyle/>
        <a:p>
          <a:pPr marL="0" lvl="0" indent="0" algn="ctr" defTabSz="844550">
            <a:lnSpc>
              <a:spcPct val="90000"/>
            </a:lnSpc>
            <a:spcBef>
              <a:spcPct val="0"/>
            </a:spcBef>
            <a:spcAft>
              <a:spcPct val="35000"/>
            </a:spcAft>
            <a:buNone/>
          </a:pPr>
          <a:r>
            <a:rPr lang="en-US" sz="1900" b="0" i="0" u="none" kern="1200" dirty="0"/>
            <a:t>Basic knowledge of addiction &amp; media</a:t>
          </a:r>
          <a:endParaRPr lang="de-DE" sz="1900" kern="1200" dirty="0"/>
        </a:p>
      </dsp:txBody>
      <dsp:txXfrm rot="10800000">
        <a:off x="1490051" y="645656"/>
        <a:ext cx="4806959" cy="496077"/>
      </dsp:txXfrm>
    </dsp:sp>
    <dsp:sp modelId="{8A9BD0DD-4018-4A90-A226-BF9202D48E17}">
      <dsp:nvSpPr>
        <dsp:cNvPr id="0" name=""/>
        <dsp:cNvSpPr/>
      </dsp:nvSpPr>
      <dsp:spPr>
        <a:xfrm>
          <a:off x="1117994" y="645656"/>
          <a:ext cx="496077" cy="496077"/>
        </a:xfrm>
        <a:prstGeom prst="ellipse">
          <a:avLst/>
        </a:prstGeom>
        <a:blipFill>
          <a:blip xmlns:r="http://schemas.openxmlformats.org/officeDocument/2006/relationships" r:embed="rId3">
            <a:extLst>
              <a:ext uri="{96DAC541-7B7A-43D3-8B79-37D633B846F1}">
                <asvg:svgBlip xmlns:asvg="http://schemas.microsoft.com/office/drawing/2016/SVG/main" r:embed="rId4"/>
              </a:ext>
            </a:extLst>
          </a:blip>
          <a:srcRect/>
          <a:stretch>
            <a:fillRect/>
          </a:stretch>
        </a:blipFill>
        <a:ln w="12700" cap="flat" cmpd="sng" algn="ctr">
          <a:solidFill>
            <a:schemeClr val="accent4">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7CD38D79-41F6-49D3-9849-5B63E6DB7875}">
      <dsp:nvSpPr>
        <dsp:cNvPr id="0" name=""/>
        <dsp:cNvSpPr/>
      </dsp:nvSpPr>
      <dsp:spPr>
        <a:xfrm rot="10800000">
          <a:off x="1366032" y="1289817"/>
          <a:ext cx="4930978" cy="496077"/>
        </a:xfrm>
        <a:prstGeom prst="homePlate">
          <a:avLst/>
        </a:prstGeom>
        <a:solidFill>
          <a:schemeClr val="lt1">
            <a:hueOff val="0"/>
            <a:satOff val="0"/>
            <a:lumOff val="0"/>
            <a:alphaOff val="0"/>
          </a:schemeClr>
        </a:solidFill>
        <a:ln w="34925" cap="flat" cmpd="sng" algn="ctr">
          <a:solidFill>
            <a:srgbClr val="00B05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18756" tIns="72390" rIns="135128" bIns="72390" numCol="1" spcCol="1270" anchor="ctr" anchorCtr="0">
          <a:noAutofit/>
        </a:bodyPr>
        <a:lstStyle/>
        <a:p>
          <a:pPr marL="0" lvl="0" indent="0" algn="ctr" defTabSz="844550">
            <a:lnSpc>
              <a:spcPct val="90000"/>
            </a:lnSpc>
            <a:spcBef>
              <a:spcPct val="0"/>
            </a:spcBef>
            <a:spcAft>
              <a:spcPct val="35000"/>
            </a:spcAft>
            <a:buNone/>
          </a:pPr>
          <a:r>
            <a:rPr lang="de-DE" sz="1900" b="0" i="0" u="none" kern="1200" dirty="0" err="1"/>
            <a:t>Parenting</a:t>
          </a:r>
          <a:r>
            <a:rPr lang="de-DE" sz="1900" b="0" i="0" u="none" kern="1200" dirty="0"/>
            <a:t> </a:t>
          </a:r>
          <a:r>
            <a:rPr lang="de-DE" sz="1900" b="0" i="0" u="none" kern="1200" dirty="0" err="1"/>
            <a:t>skills</a:t>
          </a:r>
          <a:r>
            <a:rPr lang="de-DE" sz="1900" b="0" i="0" u="none" kern="1200" dirty="0"/>
            <a:t> I: </a:t>
          </a:r>
          <a:r>
            <a:rPr lang="de-DE" sz="1900" b="0" i="0" u="none" kern="1200" dirty="0" err="1"/>
            <a:t>Parenthood</a:t>
          </a:r>
          <a:endParaRPr lang="de-DE" sz="1900" kern="1200" dirty="0"/>
        </a:p>
      </dsp:txBody>
      <dsp:txXfrm rot="10800000">
        <a:off x="1490051" y="1289817"/>
        <a:ext cx="4806959" cy="496077"/>
      </dsp:txXfrm>
    </dsp:sp>
    <dsp:sp modelId="{75AD4E68-4BE0-4E09-8002-04D46217319C}">
      <dsp:nvSpPr>
        <dsp:cNvPr id="0" name=""/>
        <dsp:cNvSpPr/>
      </dsp:nvSpPr>
      <dsp:spPr>
        <a:xfrm>
          <a:off x="1117994" y="1289817"/>
          <a:ext cx="496077" cy="496077"/>
        </a:xfrm>
        <a:prstGeom prst="ellipse">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a:blipFill>
        <a:ln w="12700" cap="flat" cmpd="sng" algn="ctr">
          <a:solidFill>
            <a:schemeClr val="accent4">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74134026-51E2-493A-9F7E-E59EE41D62D3}">
      <dsp:nvSpPr>
        <dsp:cNvPr id="0" name=""/>
        <dsp:cNvSpPr/>
      </dsp:nvSpPr>
      <dsp:spPr>
        <a:xfrm rot="10800000">
          <a:off x="1366032" y="1933977"/>
          <a:ext cx="4930978" cy="496077"/>
        </a:xfrm>
        <a:prstGeom prst="homePlate">
          <a:avLst/>
        </a:prstGeom>
        <a:solidFill>
          <a:schemeClr val="lt1">
            <a:hueOff val="0"/>
            <a:satOff val="0"/>
            <a:lumOff val="0"/>
            <a:alphaOff val="0"/>
          </a:schemeClr>
        </a:solidFill>
        <a:ln w="34925" cap="flat" cmpd="sng" algn="ctr">
          <a:solidFill>
            <a:scrgbClr r="0" g="0" b="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18756" tIns="72390" rIns="135128" bIns="72390" numCol="1" spcCol="1270" anchor="ctr" anchorCtr="0">
          <a:noAutofit/>
        </a:bodyPr>
        <a:lstStyle/>
        <a:p>
          <a:pPr marL="0" lvl="0" indent="0" algn="ctr" defTabSz="844550">
            <a:lnSpc>
              <a:spcPct val="90000"/>
            </a:lnSpc>
            <a:spcBef>
              <a:spcPct val="0"/>
            </a:spcBef>
            <a:spcAft>
              <a:spcPct val="35000"/>
            </a:spcAft>
            <a:buNone/>
          </a:pPr>
          <a:r>
            <a:rPr lang="de-DE" sz="1900" b="0" i="0" u="none" kern="1200" dirty="0"/>
            <a:t>Media </a:t>
          </a:r>
          <a:r>
            <a:rPr lang="de-DE" sz="1900" b="0" i="0" u="none" kern="1200" dirty="0" err="1"/>
            <a:t>literacy</a:t>
          </a:r>
          <a:endParaRPr lang="de-DE" sz="1900" kern="1200" dirty="0"/>
        </a:p>
      </dsp:txBody>
      <dsp:txXfrm rot="10800000">
        <a:off x="1490051" y="1933977"/>
        <a:ext cx="4806959" cy="496077"/>
      </dsp:txXfrm>
    </dsp:sp>
    <dsp:sp modelId="{C8460498-D0FC-42CE-BBE3-94FB9A194418}">
      <dsp:nvSpPr>
        <dsp:cNvPr id="0" name=""/>
        <dsp:cNvSpPr/>
      </dsp:nvSpPr>
      <dsp:spPr>
        <a:xfrm>
          <a:off x="1117994" y="1933977"/>
          <a:ext cx="496077" cy="496077"/>
        </a:xfrm>
        <a:prstGeom prst="ellipse">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a:blipFill>
        <a:ln w="12700" cap="flat" cmpd="sng" algn="ctr">
          <a:solidFill>
            <a:schemeClr val="accent4">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459F2337-7B83-422C-A95E-35591ED12503}">
      <dsp:nvSpPr>
        <dsp:cNvPr id="0" name=""/>
        <dsp:cNvSpPr/>
      </dsp:nvSpPr>
      <dsp:spPr>
        <a:xfrm rot="10800000">
          <a:off x="1366032" y="2578138"/>
          <a:ext cx="4930978" cy="496077"/>
        </a:xfrm>
        <a:prstGeom prst="homePlate">
          <a:avLst/>
        </a:prstGeom>
        <a:solidFill>
          <a:schemeClr val="lt1">
            <a:hueOff val="0"/>
            <a:satOff val="0"/>
            <a:lumOff val="0"/>
            <a:alphaOff val="0"/>
          </a:schemeClr>
        </a:solidFill>
        <a:ln w="34925" cap="flat" cmpd="sng" algn="ctr">
          <a:solidFill>
            <a:srgbClr val="00B05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18756" tIns="72390" rIns="135128" bIns="72390" numCol="1" spcCol="1270" anchor="ctr" anchorCtr="0">
          <a:noAutofit/>
        </a:bodyPr>
        <a:lstStyle/>
        <a:p>
          <a:pPr marL="0" lvl="0" indent="0" algn="ctr" defTabSz="844550">
            <a:lnSpc>
              <a:spcPct val="90000"/>
            </a:lnSpc>
            <a:spcBef>
              <a:spcPct val="0"/>
            </a:spcBef>
            <a:spcAft>
              <a:spcPct val="35000"/>
            </a:spcAft>
            <a:buNone/>
          </a:pPr>
          <a:r>
            <a:rPr lang="de-DE" sz="1900" b="0" i="0" u="none" kern="1200" dirty="0" err="1"/>
            <a:t>Parenting</a:t>
          </a:r>
          <a:r>
            <a:rPr lang="de-DE" sz="1900" b="0" i="0" u="none" kern="1200" dirty="0"/>
            <a:t> </a:t>
          </a:r>
          <a:r>
            <a:rPr lang="de-DE" sz="1900" b="0" i="0" u="none" kern="1200" dirty="0" err="1"/>
            <a:t>skills</a:t>
          </a:r>
          <a:r>
            <a:rPr lang="de-DE" sz="1900" b="0" i="0" u="none" kern="1200" dirty="0"/>
            <a:t> II: Presence</a:t>
          </a:r>
          <a:endParaRPr lang="de-DE" sz="1900" kern="1200" dirty="0"/>
        </a:p>
      </dsp:txBody>
      <dsp:txXfrm rot="10800000">
        <a:off x="1490051" y="2578138"/>
        <a:ext cx="4806959" cy="496077"/>
      </dsp:txXfrm>
    </dsp:sp>
    <dsp:sp modelId="{D25939F9-51DA-4E18-9E81-F32DBA2F27FA}">
      <dsp:nvSpPr>
        <dsp:cNvPr id="0" name=""/>
        <dsp:cNvSpPr/>
      </dsp:nvSpPr>
      <dsp:spPr>
        <a:xfrm>
          <a:off x="1117994" y="2578138"/>
          <a:ext cx="496077" cy="496077"/>
        </a:xfrm>
        <a:prstGeom prst="ellipse">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a:blipFill>
        <a:ln w="12700" cap="flat" cmpd="sng" algn="ctr">
          <a:solidFill>
            <a:schemeClr val="accent4">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685D1760-2D49-446F-BDD7-61970FE2DF1E}">
      <dsp:nvSpPr>
        <dsp:cNvPr id="0" name=""/>
        <dsp:cNvSpPr/>
      </dsp:nvSpPr>
      <dsp:spPr>
        <a:xfrm rot="10800000">
          <a:off x="1366032" y="3222298"/>
          <a:ext cx="4930978" cy="496077"/>
        </a:xfrm>
        <a:prstGeom prst="homePlate">
          <a:avLst/>
        </a:prstGeom>
        <a:solidFill>
          <a:schemeClr val="lt1">
            <a:hueOff val="0"/>
            <a:satOff val="0"/>
            <a:lumOff val="0"/>
            <a:alphaOff val="0"/>
          </a:schemeClr>
        </a:solidFill>
        <a:ln w="34925" cap="flat" cmpd="sng" algn="ctr">
          <a:solidFill>
            <a:scrgbClr r="0" g="0" b="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18756" tIns="72390" rIns="135128" bIns="72390" numCol="1" spcCol="1270" anchor="ctr" anchorCtr="0">
          <a:noAutofit/>
        </a:bodyPr>
        <a:lstStyle/>
        <a:p>
          <a:pPr marL="0" lvl="0" indent="0" algn="ctr" defTabSz="844550">
            <a:lnSpc>
              <a:spcPct val="90000"/>
            </a:lnSpc>
            <a:spcBef>
              <a:spcPct val="0"/>
            </a:spcBef>
            <a:spcAft>
              <a:spcPct val="35000"/>
            </a:spcAft>
            <a:buNone/>
          </a:pPr>
          <a:r>
            <a:rPr lang="de-DE" sz="1900" b="0" i="0" u="none" kern="1200" dirty="0"/>
            <a:t>Communication &amp; Conflict Management</a:t>
          </a:r>
          <a:endParaRPr lang="de-DE" sz="1900" kern="1200" dirty="0"/>
        </a:p>
      </dsp:txBody>
      <dsp:txXfrm rot="10800000">
        <a:off x="1490051" y="3222298"/>
        <a:ext cx="4806959" cy="496077"/>
      </dsp:txXfrm>
    </dsp:sp>
    <dsp:sp modelId="{E5791270-4949-4E37-9A7C-925B0DA98EAE}">
      <dsp:nvSpPr>
        <dsp:cNvPr id="0" name=""/>
        <dsp:cNvSpPr/>
      </dsp:nvSpPr>
      <dsp:spPr>
        <a:xfrm>
          <a:off x="1117994" y="3222298"/>
          <a:ext cx="496077" cy="496077"/>
        </a:xfrm>
        <a:prstGeom prst="ellipse">
          <a:avLst/>
        </a:prstGeom>
        <a:blipFill>
          <a:blip xmlns:r="http://schemas.openxmlformats.org/officeDocument/2006/relationships"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a:stretch>
        </a:blipFill>
        <a:ln w="12700" cap="flat" cmpd="sng" algn="ctr">
          <a:solidFill>
            <a:schemeClr val="accent4">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DFFBBB91-D236-49C3-BB82-AF34CA1A8CE0}">
      <dsp:nvSpPr>
        <dsp:cNvPr id="0" name=""/>
        <dsp:cNvSpPr/>
      </dsp:nvSpPr>
      <dsp:spPr>
        <a:xfrm rot="10800000">
          <a:off x="1366032" y="3866459"/>
          <a:ext cx="4930978" cy="496077"/>
        </a:xfrm>
        <a:prstGeom prst="homePlate">
          <a:avLst/>
        </a:prstGeom>
        <a:solidFill>
          <a:schemeClr val="lt1">
            <a:hueOff val="0"/>
            <a:satOff val="0"/>
            <a:lumOff val="0"/>
            <a:alphaOff val="0"/>
          </a:schemeClr>
        </a:solidFill>
        <a:ln w="34925" cap="flat" cmpd="sng" algn="ctr">
          <a:solidFill>
            <a:srgbClr val="00B05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18756" tIns="72390" rIns="135128" bIns="72390" numCol="1" spcCol="1270" anchor="ctr" anchorCtr="0">
          <a:noAutofit/>
        </a:bodyPr>
        <a:lstStyle/>
        <a:p>
          <a:pPr marL="0" lvl="0" indent="0" algn="ctr" defTabSz="844550">
            <a:lnSpc>
              <a:spcPct val="90000"/>
            </a:lnSpc>
            <a:spcBef>
              <a:spcPct val="0"/>
            </a:spcBef>
            <a:spcAft>
              <a:spcPct val="35000"/>
            </a:spcAft>
            <a:buNone/>
          </a:pPr>
          <a:r>
            <a:rPr lang="de-DE" sz="1900" b="0" i="0" u="none" kern="1200" dirty="0" err="1"/>
            <a:t>Parenthood</a:t>
          </a:r>
          <a:r>
            <a:rPr lang="de-DE" sz="1900" b="0" i="0" u="none" kern="1200" dirty="0"/>
            <a:t> III: Critical </a:t>
          </a:r>
          <a:r>
            <a:rPr lang="de-DE" sz="1900" b="0" i="0" u="none" kern="1200" dirty="0" err="1"/>
            <a:t>stages</a:t>
          </a:r>
          <a:endParaRPr lang="de-DE" sz="1900" kern="1200" dirty="0"/>
        </a:p>
      </dsp:txBody>
      <dsp:txXfrm rot="10800000">
        <a:off x="1490051" y="3866459"/>
        <a:ext cx="4806959" cy="496077"/>
      </dsp:txXfrm>
    </dsp:sp>
    <dsp:sp modelId="{6C13ECF5-EC21-4D03-ACB7-0312DD434653}">
      <dsp:nvSpPr>
        <dsp:cNvPr id="0" name=""/>
        <dsp:cNvSpPr/>
      </dsp:nvSpPr>
      <dsp:spPr>
        <a:xfrm>
          <a:off x="1117994" y="3866459"/>
          <a:ext cx="496077" cy="496077"/>
        </a:xfrm>
        <a:prstGeom prst="ellipse">
          <a:avLst/>
        </a:prstGeom>
        <a:blipFill>
          <a:blip xmlns:r="http://schemas.openxmlformats.org/officeDocument/2006/relationships"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rcRect/>
          <a:stretch>
            <a:fillRect/>
          </a:stretch>
        </a:blipFill>
        <a:ln w="12700" cap="flat" cmpd="sng" algn="ctr">
          <a:solidFill>
            <a:schemeClr val="accent4">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1572AE5E-18BC-4D27-BE95-CCDC113B0762}">
      <dsp:nvSpPr>
        <dsp:cNvPr id="0" name=""/>
        <dsp:cNvSpPr/>
      </dsp:nvSpPr>
      <dsp:spPr>
        <a:xfrm rot="10800000">
          <a:off x="1366032" y="4510620"/>
          <a:ext cx="4930978" cy="496077"/>
        </a:xfrm>
        <a:prstGeom prst="homePlate">
          <a:avLst/>
        </a:prstGeom>
        <a:solidFill>
          <a:schemeClr val="lt1">
            <a:hueOff val="0"/>
            <a:satOff val="0"/>
            <a:lumOff val="0"/>
            <a:alphaOff val="0"/>
          </a:schemeClr>
        </a:solidFill>
        <a:ln w="34925" cap="flat" cmpd="sng" algn="ctr">
          <a:solidFill>
            <a:srgbClr val="00B0F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18756" tIns="72390" rIns="135128" bIns="72390" numCol="1" spcCol="1270" anchor="ctr" anchorCtr="0">
          <a:noAutofit/>
        </a:bodyPr>
        <a:lstStyle/>
        <a:p>
          <a:pPr marL="0" lvl="0" indent="0" algn="ctr" defTabSz="844550">
            <a:lnSpc>
              <a:spcPct val="90000"/>
            </a:lnSpc>
            <a:spcBef>
              <a:spcPct val="0"/>
            </a:spcBef>
            <a:spcAft>
              <a:spcPct val="35000"/>
            </a:spcAft>
            <a:buNone/>
          </a:pPr>
          <a:r>
            <a:rPr lang="de-DE" sz="1900" kern="1200" dirty="0" err="1"/>
            <a:t>Conclusion</a:t>
          </a:r>
          <a:endParaRPr lang="de-DE" sz="1900" kern="1200" dirty="0"/>
        </a:p>
      </dsp:txBody>
      <dsp:txXfrm rot="10800000">
        <a:off x="1490051" y="4510620"/>
        <a:ext cx="4806959" cy="496077"/>
      </dsp:txXfrm>
    </dsp:sp>
    <dsp:sp modelId="{1228E9BF-DCBD-4908-B942-5723D94CDD91}">
      <dsp:nvSpPr>
        <dsp:cNvPr id="0" name=""/>
        <dsp:cNvSpPr/>
      </dsp:nvSpPr>
      <dsp:spPr>
        <a:xfrm>
          <a:off x="1117994" y="4510620"/>
          <a:ext cx="496077" cy="496077"/>
        </a:xfrm>
        <a:prstGeom prst="ellipse">
          <a:avLst/>
        </a:prstGeom>
        <a:blipFill>
          <a:blip xmlns:r="http://schemas.openxmlformats.org/officeDocument/2006/relationships" r:embed="rId15">
            <a:extLst>
              <a:ext uri="{28A0092B-C50C-407E-A947-70E740481C1C}">
                <a14:useLocalDpi xmlns:a14="http://schemas.microsoft.com/office/drawing/2010/main" val="0"/>
              </a:ext>
              <a:ext uri="{96DAC541-7B7A-43D3-8B79-37D633B846F1}">
                <asvg:svgBlip xmlns:asvg="http://schemas.microsoft.com/office/drawing/2016/SVG/main" r:embed="rId16"/>
              </a:ext>
            </a:extLst>
          </a:blip>
          <a:srcRect/>
          <a:stretch>
            <a:fillRect/>
          </a:stretch>
        </a:blipFill>
        <a:ln w="12700" cap="flat" cmpd="sng" algn="ctr">
          <a:solidFill>
            <a:schemeClr val="accent4">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325582D7-C0B2-491B-8627-D053D0A97E5C}" type="datetimeFigureOut">
              <a:rPr lang="de-DE" smtClean="0"/>
              <a:pPr/>
              <a:t>14.06.2023</a:t>
            </a:fld>
            <a:endParaRPr lang="de-DE"/>
          </a:p>
        </p:txBody>
      </p:sp>
      <p:sp>
        <p:nvSpPr>
          <p:cNvPr id="4" name="Fußzeilenplatzhalt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de-DE"/>
          </a:p>
        </p:txBody>
      </p:sp>
      <p:sp>
        <p:nvSpPr>
          <p:cNvPr id="5" name="Foliennummernplatzhalt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29C0BBF2-C894-417F-ACCF-A90771E21567}" type="slidenum">
              <a:rPr lang="de-DE" smtClean="0"/>
              <a:pPr/>
              <a:t>‹#›</a:t>
            </a:fld>
            <a:endParaRPr lang="de-DE"/>
          </a:p>
        </p:txBody>
      </p:sp>
    </p:spTree>
    <p:extLst>
      <p:ext uri="{BB962C8B-B14F-4D97-AF65-F5344CB8AC3E}">
        <p14:creationId xmlns:p14="http://schemas.microsoft.com/office/powerpoint/2010/main" val="160644311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4548D2C-7637-4248-B21E-D6987F3A9D0F}" type="datetimeFigureOut">
              <a:rPr lang="de-DE" smtClean="0"/>
              <a:pPr/>
              <a:t>14.06.2023</a:t>
            </a:fld>
            <a:endParaRPr lang="de-DE"/>
          </a:p>
        </p:txBody>
      </p:sp>
      <p:sp>
        <p:nvSpPr>
          <p:cNvPr id="4" name="Folienbildplatzhalt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436CA44-73E6-4E1E-83DA-8EDF3F16EFB3}" type="slidenum">
              <a:rPr lang="de-DE" smtClean="0"/>
              <a:pPr/>
              <a:t>‹#›</a:t>
            </a:fld>
            <a:endParaRPr lang="de-DE"/>
          </a:p>
        </p:txBody>
      </p:sp>
    </p:spTree>
    <p:extLst>
      <p:ext uri="{BB962C8B-B14F-4D97-AF65-F5344CB8AC3E}">
        <p14:creationId xmlns:p14="http://schemas.microsoft.com/office/powerpoint/2010/main" val="263654670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685800" y="1143000"/>
            <a:ext cx="5486400" cy="3086100"/>
          </a:xfrm>
        </p:spPr>
      </p:sp>
      <p:sp>
        <p:nvSpPr>
          <p:cNvPr id="3" name="Notizenplatzhalter 2"/>
          <p:cNvSpPr>
            <a:spLocks noGrp="1"/>
          </p:cNvSpPr>
          <p:nvPr>
            <p:ph type="body" idx="1"/>
          </p:nvPr>
        </p:nvSpPr>
        <p:spPr/>
        <p:txBody>
          <a:bodyPr/>
          <a:lstStyle/>
          <a:p>
            <a:r>
              <a:rPr lang="en-GB" dirty="0" err="1"/>
              <a:t>Umfang</a:t>
            </a:r>
            <a:r>
              <a:rPr lang="en-GB" dirty="0"/>
              <a:t>: 15 </a:t>
            </a:r>
            <a:r>
              <a:rPr lang="en-GB" dirty="0" err="1"/>
              <a:t>Minuten</a:t>
            </a:r>
            <a:r>
              <a:rPr lang="en-GB" dirty="0"/>
              <a:t> + 5 </a:t>
            </a:r>
            <a:r>
              <a:rPr lang="en-GB" dirty="0" err="1"/>
              <a:t>Minuten</a:t>
            </a:r>
            <a:r>
              <a:rPr lang="en-GB" dirty="0"/>
              <a:t> </a:t>
            </a:r>
            <a:r>
              <a:rPr lang="en-GB" dirty="0" err="1"/>
              <a:t>Fragen</a:t>
            </a:r>
            <a:r>
              <a:rPr lang="en-GB" dirty="0"/>
              <a:t> </a:t>
            </a:r>
            <a:r>
              <a:rPr lang="en-GB" dirty="0">
                <a:sym typeface="Wingdings" panose="05000000000000000000" pitchFamily="2" charset="2"/>
              </a:rPr>
              <a:t> 10-12 </a:t>
            </a:r>
            <a:r>
              <a:rPr lang="en-GB" dirty="0" err="1">
                <a:sym typeface="Wingdings" panose="05000000000000000000" pitchFamily="2" charset="2"/>
              </a:rPr>
              <a:t>Folien</a:t>
            </a:r>
            <a:endParaRPr lang="en-GB" dirty="0">
              <a:sym typeface="Wingdings" panose="05000000000000000000" pitchFamily="2" charset="2"/>
            </a:endParaRPr>
          </a:p>
          <a:p>
            <a:r>
              <a:rPr lang="en-GB" dirty="0" err="1">
                <a:sym typeface="Wingdings" panose="05000000000000000000" pitchFamily="2" charset="2"/>
              </a:rPr>
              <a:t>Ggfs</a:t>
            </a:r>
            <a:r>
              <a:rPr lang="en-GB" dirty="0">
                <a:sym typeface="Wingdings" panose="05000000000000000000" pitchFamily="2" charset="2"/>
              </a:rPr>
              <a:t>. Backup 5 </a:t>
            </a:r>
            <a:r>
              <a:rPr lang="en-GB" dirty="0" err="1">
                <a:sym typeface="Wingdings" panose="05000000000000000000" pitchFamily="2" charset="2"/>
              </a:rPr>
              <a:t>Minuten</a:t>
            </a:r>
            <a:endParaRPr lang="en-GB" dirty="0"/>
          </a:p>
        </p:txBody>
      </p:sp>
      <p:sp>
        <p:nvSpPr>
          <p:cNvPr id="4" name="Foliennummernplatzhalter 3"/>
          <p:cNvSpPr>
            <a:spLocks noGrp="1"/>
          </p:cNvSpPr>
          <p:nvPr>
            <p:ph type="sldNum" sz="quarter" idx="10"/>
          </p:nvPr>
        </p:nvSpPr>
        <p:spPr/>
        <p:txBody>
          <a:bodyPr/>
          <a:lstStyle/>
          <a:p>
            <a:fld id="{C436CA44-73E6-4E1E-83DA-8EDF3F16EFB3}" type="slidenum">
              <a:rPr lang="de-DE" smtClean="0"/>
              <a:pPr/>
              <a:t>1</a:t>
            </a:fld>
            <a:endParaRPr lang="de-DE"/>
          </a:p>
        </p:txBody>
      </p:sp>
    </p:spTree>
    <p:extLst>
      <p:ext uri="{BB962C8B-B14F-4D97-AF65-F5344CB8AC3E}">
        <p14:creationId xmlns:p14="http://schemas.microsoft.com/office/powerpoint/2010/main" val="304868711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C436CA44-73E6-4E1E-83DA-8EDF3F16EFB3}" type="slidenum">
              <a:rPr lang="de-DE" smtClean="0"/>
              <a:pPr/>
              <a:t>11</a:t>
            </a:fld>
            <a:endParaRPr lang="de-DE"/>
          </a:p>
        </p:txBody>
      </p:sp>
    </p:spTree>
    <p:extLst>
      <p:ext uri="{BB962C8B-B14F-4D97-AF65-F5344CB8AC3E}">
        <p14:creationId xmlns:p14="http://schemas.microsoft.com/office/powerpoint/2010/main" val="219458237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C436CA44-73E6-4E1E-83DA-8EDF3F16EFB3}" type="slidenum">
              <a:rPr lang="de-DE" smtClean="0"/>
              <a:pPr/>
              <a:t>12</a:t>
            </a:fld>
            <a:endParaRPr lang="de-DE"/>
          </a:p>
        </p:txBody>
      </p:sp>
    </p:spTree>
    <p:extLst>
      <p:ext uri="{BB962C8B-B14F-4D97-AF65-F5344CB8AC3E}">
        <p14:creationId xmlns:p14="http://schemas.microsoft.com/office/powerpoint/2010/main" val="399039163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C436CA44-73E6-4E1E-83DA-8EDF3F16EFB3}" type="slidenum">
              <a:rPr lang="de-DE" smtClean="0"/>
              <a:pPr/>
              <a:t>13</a:t>
            </a:fld>
            <a:endParaRPr lang="de-DE"/>
          </a:p>
        </p:txBody>
      </p:sp>
    </p:spTree>
    <p:extLst>
      <p:ext uri="{BB962C8B-B14F-4D97-AF65-F5344CB8AC3E}">
        <p14:creationId xmlns:p14="http://schemas.microsoft.com/office/powerpoint/2010/main" val="365501978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C436CA44-73E6-4E1E-83DA-8EDF3F16EFB3}" type="slidenum">
              <a:rPr lang="de-DE" smtClean="0"/>
              <a:pPr/>
              <a:t>14</a:t>
            </a:fld>
            <a:endParaRPr lang="de-DE"/>
          </a:p>
        </p:txBody>
      </p:sp>
    </p:spTree>
    <p:extLst>
      <p:ext uri="{BB962C8B-B14F-4D97-AF65-F5344CB8AC3E}">
        <p14:creationId xmlns:p14="http://schemas.microsoft.com/office/powerpoint/2010/main" val="64106538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de-DE" dirty="0"/>
          </a:p>
        </p:txBody>
      </p:sp>
      <p:sp>
        <p:nvSpPr>
          <p:cNvPr id="4" name="Foliennummernplatzhalter 3"/>
          <p:cNvSpPr>
            <a:spLocks noGrp="1"/>
          </p:cNvSpPr>
          <p:nvPr>
            <p:ph type="sldNum" sz="quarter" idx="5"/>
          </p:nvPr>
        </p:nvSpPr>
        <p:spPr/>
        <p:txBody>
          <a:bodyPr/>
          <a:lstStyle/>
          <a:p>
            <a:fld id="{C436CA44-73E6-4E1E-83DA-8EDF3F16EFB3}" type="slidenum">
              <a:rPr lang="de-DE" smtClean="0"/>
              <a:pPr/>
              <a:t>15</a:t>
            </a:fld>
            <a:endParaRPr lang="de-DE"/>
          </a:p>
        </p:txBody>
      </p:sp>
    </p:spTree>
    <p:extLst>
      <p:ext uri="{BB962C8B-B14F-4D97-AF65-F5344CB8AC3E}">
        <p14:creationId xmlns:p14="http://schemas.microsoft.com/office/powerpoint/2010/main" val="54272336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C436CA44-73E6-4E1E-83DA-8EDF3F16EFB3}" type="slidenum">
              <a:rPr lang="de-DE" smtClean="0"/>
              <a:pPr/>
              <a:t>16</a:t>
            </a:fld>
            <a:endParaRPr lang="de-DE"/>
          </a:p>
        </p:txBody>
      </p:sp>
    </p:spTree>
    <p:extLst>
      <p:ext uri="{BB962C8B-B14F-4D97-AF65-F5344CB8AC3E}">
        <p14:creationId xmlns:p14="http://schemas.microsoft.com/office/powerpoint/2010/main" val="372464308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C436CA44-73E6-4E1E-83DA-8EDF3F16EFB3}" type="slidenum">
              <a:rPr lang="de-DE" smtClean="0"/>
              <a:pPr/>
              <a:t>17</a:t>
            </a:fld>
            <a:endParaRPr lang="de-DE"/>
          </a:p>
        </p:txBody>
      </p:sp>
    </p:spTree>
    <p:extLst>
      <p:ext uri="{BB962C8B-B14F-4D97-AF65-F5344CB8AC3E}">
        <p14:creationId xmlns:p14="http://schemas.microsoft.com/office/powerpoint/2010/main" val="187853045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C436CA44-73E6-4E1E-83DA-8EDF3F16EFB3}" type="slidenum">
              <a:rPr lang="de-DE" smtClean="0"/>
              <a:pPr/>
              <a:t>18</a:t>
            </a:fld>
            <a:endParaRPr lang="de-DE"/>
          </a:p>
        </p:txBody>
      </p:sp>
    </p:spTree>
    <p:extLst>
      <p:ext uri="{BB962C8B-B14F-4D97-AF65-F5344CB8AC3E}">
        <p14:creationId xmlns:p14="http://schemas.microsoft.com/office/powerpoint/2010/main" val="173213038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C436CA44-73E6-4E1E-83DA-8EDF3F16EFB3}" type="slidenum">
              <a:rPr lang="de-DE" smtClean="0"/>
              <a:pPr/>
              <a:t>19</a:t>
            </a:fld>
            <a:endParaRPr lang="de-DE"/>
          </a:p>
        </p:txBody>
      </p:sp>
    </p:spTree>
    <p:extLst>
      <p:ext uri="{BB962C8B-B14F-4D97-AF65-F5344CB8AC3E}">
        <p14:creationId xmlns:p14="http://schemas.microsoft.com/office/powerpoint/2010/main" val="134564068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https://padlet.com/dhgs_bg/switch-anfang-einer-toolbox-f-r-eltern-z326r5cqg7ct4bjw/slideshow</a:t>
            </a:r>
          </a:p>
        </p:txBody>
      </p:sp>
      <p:sp>
        <p:nvSpPr>
          <p:cNvPr id="4" name="Foliennummernplatzhalter 3"/>
          <p:cNvSpPr>
            <a:spLocks noGrp="1"/>
          </p:cNvSpPr>
          <p:nvPr>
            <p:ph type="sldNum" sz="quarter" idx="5"/>
          </p:nvPr>
        </p:nvSpPr>
        <p:spPr/>
        <p:txBody>
          <a:bodyPr/>
          <a:lstStyle/>
          <a:p>
            <a:fld id="{C436CA44-73E6-4E1E-83DA-8EDF3F16EFB3}" type="slidenum">
              <a:rPr lang="de-DE" smtClean="0"/>
              <a:pPr/>
              <a:t>20</a:t>
            </a:fld>
            <a:endParaRPr lang="de-DE"/>
          </a:p>
        </p:txBody>
      </p:sp>
    </p:spTree>
    <p:extLst>
      <p:ext uri="{BB962C8B-B14F-4D97-AF65-F5344CB8AC3E}">
        <p14:creationId xmlns:p14="http://schemas.microsoft.com/office/powerpoint/2010/main" val="29629326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Insgesamt 30 Minuten – 20+10</a:t>
            </a:r>
          </a:p>
        </p:txBody>
      </p:sp>
      <p:sp>
        <p:nvSpPr>
          <p:cNvPr id="4" name="Foliennummernplatzhalter 3"/>
          <p:cNvSpPr>
            <a:spLocks noGrp="1"/>
          </p:cNvSpPr>
          <p:nvPr>
            <p:ph type="sldNum" sz="quarter" idx="5"/>
          </p:nvPr>
        </p:nvSpPr>
        <p:spPr/>
        <p:txBody>
          <a:bodyPr/>
          <a:lstStyle/>
          <a:p>
            <a:fld id="{C436CA44-73E6-4E1E-83DA-8EDF3F16EFB3}" type="slidenum">
              <a:rPr lang="de-DE" smtClean="0"/>
              <a:pPr/>
              <a:t>2</a:t>
            </a:fld>
            <a:endParaRPr lang="de-DE"/>
          </a:p>
        </p:txBody>
      </p:sp>
    </p:spTree>
    <p:extLst>
      <p:ext uri="{BB962C8B-B14F-4D97-AF65-F5344CB8AC3E}">
        <p14:creationId xmlns:p14="http://schemas.microsoft.com/office/powerpoint/2010/main" val="218499422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C436CA44-73E6-4E1E-83DA-8EDF3F16EFB3}" type="slidenum">
              <a:rPr lang="de-DE" smtClean="0"/>
              <a:pPr/>
              <a:t>21</a:t>
            </a:fld>
            <a:endParaRPr lang="de-DE"/>
          </a:p>
        </p:txBody>
      </p:sp>
    </p:spTree>
    <p:extLst>
      <p:ext uri="{BB962C8B-B14F-4D97-AF65-F5344CB8AC3E}">
        <p14:creationId xmlns:p14="http://schemas.microsoft.com/office/powerpoint/2010/main" val="147055118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C436CA44-73E6-4E1E-83DA-8EDF3F16EFB3}" type="slidenum">
              <a:rPr lang="de-DE" smtClean="0"/>
              <a:pPr/>
              <a:t>22</a:t>
            </a:fld>
            <a:endParaRPr lang="de-DE"/>
          </a:p>
        </p:txBody>
      </p:sp>
    </p:spTree>
    <p:extLst>
      <p:ext uri="{BB962C8B-B14F-4D97-AF65-F5344CB8AC3E}">
        <p14:creationId xmlns:p14="http://schemas.microsoft.com/office/powerpoint/2010/main" val="116972339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C436CA44-73E6-4E1E-83DA-8EDF3F16EFB3}" type="slidenum">
              <a:rPr lang="de-DE" smtClean="0"/>
              <a:pPr/>
              <a:t>23</a:t>
            </a:fld>
            <a:endParaRPr lang="de-DE"/>
          </a:p>
        </p:txBody>
      </p:sp>
    </p:spTree>
    <p:extLst>
      <p:ext uri="{BB962C8B-B14F-4D97-AF65-F5344CB8AC3E}">
        <p14:creationId xmlns:p14="http://schemas.microsoft.com/office/powerpoint/2010/main" val="376656362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C436CA44-73E6-4E1E-83DA-8EDF3F16EFB3}" type="slidenum">
              <a:rPr lang="de-DE" smtClean="0"/>
              <a:pPr/>
              <a:t>24</a:t>
            </a:fld>
            <a:endParaRPr lang="de-DE"/>
          </a:p>
        </p:txBody>
      </p:sp>
    </p:spTree>
    <p:extLst>
      <p:ext uri="{BB962C8B-B14F-4D97-AF65-F5344CB8AC3E}">
        <p14:creationId xmlns:p14="http://schemas.microsoft.com/office/powerpoint/2010/main" val="42147575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C436CA44-73E6-4E1E-83DA-8EDF3F16EFB3}" type="slidenum">
              <a:rPr lang="de-DE" smtClean="0"/>
              <a:pPr/>
              <a:t>25</a:t>
            </a:fld>
            <a:endParaRPr lang="de-DE"/>
          </a:p>
        </p:txBody>
      </p:sp>
    </p:spTree>
    <p:extLst>
      <p:ext uri="{BB962C8B-B14F-4D97-AF65-F5344CB8AC3E}">
        <p14:creationId xmlns:p14="http://schemas.microsoft.com/office/powerpoint/2010/main" val="71836288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C436CA44-73E6-4E1E-83DA-8EDF3F16EFB3}" type="slidenum">
              <a:rPr lang="de-DE" smtClean="0"/>
              <a:pPr/>
              <a:t>26</a:t>
            </a:fld>
            <a:endParaRPr lang="de-DE"/>
          </a:p>
        </p:txBody>
      </p:sp>
    </p:spTree>
    <p:extLst>
      <p:ext uri="{BB962C8B-B14F-4D97-AF65-F5344CB8AC3E}">
        <p14:creationId xmlns:p14="http://schemas.microsoft.com/office/powerpoint/2010/main" val="419314803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C436CA44-73E6-4E1E-83DA-8EDF3F16EFB3}" type="slidenum">
              <a:rPr lang="de-DE" smtClean="0"/>
              <a:pPr/>
              <a:t>27</a:t>
            </a:fld>
            <a:endParaRPr lang="de-DE"/>
          </a:p>
        </p:txBody>
      </p:sp>
    </p:spTree>
    <p:extLst>
      <p:ext uri="{BB962C8B-B14F-4D97-AF65-F5344CB8AC3E}">
        <p14:creationId xmlns:p14="http://schemas.microsoft.com/office/powerpoint/2010/main" val="134155513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240 min = 4 Stunden</a:t>
            </a:r>
          </a:p>
        </p:txBody>
      </p:sp>
      <p:sp>
        <p:nvSpPr>
          <p:cNvPr id="4" name="Foliennummernplatzhalter 3"/>
          <p:cNvSpPr>
            <a:spLocks noGrp="1"/>
          </p:cNvSpPr>
          <p:nvPr>
            <p:ph type="sldNum" sz="quarter" idx="5"/>
          </p:nvPr>
        </p:nvSpPr>
        <p:spPr/>
        <p:txBody>
          <a:bodyPr/>
          <a:lstStyle/>
          <a:p>
            <a:fld id="{C436CA44-73E6-4E1E-83DA-8EDF3F16EFB3}" type="slidenum">
              <a:rPr lang="de-DE" smtClean="0"/>
              <a:pPr/>
              <a:t>4</a:t>
            </a:fld>
            <a:endParaRPr lang="de-DE"/>
          </a:p>
        </p:txBody>
      </p:sp>
    </p:spTree>
    <p:extLst>
      <p:ext uri="{BB962C8B-B14F-4D97-AF65-F5344CB8AC3E}">
        <p14:creationId xmlns:p14="http://schemas.microsoft.com/office/powerpoint/2010/main" val="336463936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C436CA44-73E6-4E1E-83DA-8EDF3F16EFB3}" type="slidenum">
              <a:rPr lang="de-DE" smtClean="0"/>
              <a:pPr/>
              <a:t>5</a:t>
            </a:fld>
            <a:endParaRPr lang="de-DE"/>
          </a:p>
        </p:txBody>
      </p:sp>
    </p:spTree>
    <p:extLst>
      <p:ext uri="{BB962C8B-B14F-4D97-AF65-F5344CB8AC3E}">
        <p14:creationId xmlns:p14="http://schemas.microsoft.com/office/powerpoint/2010/main" val="332464640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Family therapy originally sought to articulate theory and practice in order to change dysfunctional transactional family patterns that connect to the development of problem behaviors (Liddle, 2010)</a:t>
            </a:r>
          </a:p>
        </p:txBody>
      </p:sp>
      <p:sp>
        <p:nvSpPr>
          <p:cNvPr id="4" name="Foliennummernplatzhalter 3"/>
          <p:cNvSpPr>
            <a:spLocks noGrp="1"/>
          </p:cNvSpPr>
          <p:nvPr>
            <p:ph type="sldNum" sz="quarter" idx="5"/>
          </p:nvPr>
        </p:nvSpPr>
        <p:spPr/>
        <p:txBody>
          <a:bodyPr/>
          <a:lstStyle/>
          <a:p>
            <a:fld id="{C436CA44-73E6-4E1E-83DA-8EDF3F16EFB3}" type="slidenum">
              <a:rPr lang="de-DE" smtClean="0"/>
              <a:pPr/>
              <a:t>6</a:t>
            </a:fld>
            <a:endParaRPr lang="de-DE"/>
          </a:p>
        </p:txBody>
      </p:sp>
    </p:spTree>
    <p:extLst>
      <p:ext uri="{BB962C8B-B14F-4D97-AF65-F5344CB8AC3E}">
        <p14:creationId xmlns:p14="http://schemas.microsoft.com/office/powerpoint/2010/main" val="41480453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p>
        </p:txBody>
      </p:sp>
      <p:sp>
        <p:nvSpPr>
          <p:cNvPr id="4" name="Foliennummernplatzhalter 3"/>
          <p:cNvSpPr>
            <a:spLocks noGrp="1"/>
          </p:cNvSpPr>
          <p:nvPr>
            <p:ph type="sldNum" sz="quarter" idx="5"/>
          </p:nvPr>
        </p:nvSpPr>
        <p:spPr/>
        <p:txBody>
          <a:bodyPr/>
          <a:lstStyle/>
          <a:p>
            <a:fld id="{C436CA44-73E6-4E1E-83DA-8EDF3F16EFB3}" type="slidenum">
              <a:rPr lang="de-DE" smtClean="0"/>
              <a:pPr/>
              <a:t>7</a:t>
            </a:fld>
            <a:endParaRPr lang="de-DE"/>
          </a:p>
        </p:txBody>
      </p:sp>
    </p:spTree>
    <p:extLst>
      <p:ext uri="{BB962C8B-B14F-4D97-AF65-F5344CB8AC3E}">
        <p14:creationId xmlns:p14="http://schemas.microsoft.com/office/powerpoint/2010/main" val="378203504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algn="l"/>
            <a:endParaRPr lang="de-DE" dirty="0"/>
          </a:p>
        </p:txBody>
      </p:sp>
      <p:sp>
        <p:nvSpPr>
          <p:cNvPr id="4" name="Foliennummernplatzhalter 3"/>
          <p:cNvSpPr>
            <a:spLocks noGrp="1"/>
          </p:cNvSpPr>
          <p:nvPr>
            <p:ph type="sldNum" sz="quarter" idx="5"/>
          </p:nvPr>
        </p:nvSpPr>
        <p:spPr/>
        <p:txBody>
          <a:bodyPr/>
          <a:lstStyle/>
          <a:p>
            <a:fld id="{C436CA44-73E6-4E1E-83DA-8EDF3F16EFB3}" type="slidenum">
              <a:rPr lang="de-DE" smtClean="0"/>
              <a:pPr/>
              <a:t>8</a:t>
            </a:fld>
            <a:endParaRPr lang="de-DE"/>
          </a:p>
        </p:txBody>
      </p:sp>
    </p:spTree>
    <p:extLst>
      <p:ext uri="{BB962C8B-B14F-4D97-AF65-F5344CB8AC3E}">
        <p14:creationId xmlns:p14="http://schemas.microsoft.com/office/powerpoint/2010/main" val="411104229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err="1"/>
              <a:t>Participants</a:t>
            </a:r>
            <a:r>
              <a:rPr lang="de-DE" dirty="0"/>
              <a:t>: An SSCS orientiert</a:t>
            </a:r>
          </a:p>
          <a:p>
            <a:r>
              <a:rPr lang="de-DE" dirty="0" err="1"/>
              <a:t>Practitioniers</a:t>
            </a:r>
            <a:r>
              <a:rPr lang="de-DE" dirty="0"/>
              <a:t>: Leitfaden</a:t>
            </a:r>
          </a:p>
        </p:txBody>
      </p:sp>
      <p:sp>
        <p:nvSpPr>
          <p:cNvPr id="4" name="Foliennummernplatzhalter 3"/>
          <p:cNvSpPr>
            <a:spLocks noGrp="1"/>
          </p:cNvSpPr>
          <p:nvPr>
            <p:ph type="sldNum" sz="quarter" idx="5"/>
          </p:nvPr>
        </p:nvSpPr>
        <p:spPr/>
        <p:txBody>
          <a:bodyPr/>
          <a:lstStyle/>
          <a:p>
            <a:fld id="{C436CA44-73E6-4E1E-83DA-8EDF3F16EFB3}" type="slidenum">
              <a:rPr lang="de-DE" smtClean="0"/>
              <a:pPr/>
              <a:t>9</a:t>
            </a:fld>
            <a:endParaRPr lang="de-DE"/>
          </a:p>
        </p:txBody>
      </p:sp>
    </p:spTree>
    <p:extLst>
      <p:ext uri="{BB962C8B-B14F-4D97-AF65-F5344CB8AC3E}">
        <p14:creationId xmlns:p14="http://schemas.microsoft.com/office/powerpoint/2010/main" val="317015048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C436CA44-73E6-4E1E-83DA-8EDF3F16EFB3}" type="slidenum">
              <a:rPr lang="de-DE" smtClean="0"/>
              <a:pPr/>
              <a:t>10</a:t>
            </a:fld>
            <a:endParaRPr lang="de-DE"/>
          </a:p>
        </p:txBody>
      </p:sp>
    </p:spTree>
    <p:extLst>
      <p:ext uri="{BB962C8B-B14F-4D97-AF65-F5344CB8AC3E}">
        <p14:creationId xmlns:p14="http://schemas.microsoft.com/office/powerpoint/2010/main" val="363915808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folie">
    <p:spTree>
      <p:nvGrpSpPr>
        <p:cNvPr id="1" name=""/>
        <p:cNvGrpSpPr/>
        <p:nvPr/>
      </p:nvGrpSpPr>
      <p:grpSpPr>
        <a:xfrm>
          <a:off x="0" y="0"/>
          <a:ext cx="0" cy="0"/>
          <a:chOff x="0" y="0"/>
          <a:chExt cx="0" cy="0"/>
        </a:xfrm>
      </p:grpSpPr>
      <p:sp>
        <p:nvSpPr>
          <p:cNvPr id="10" name="Rechteck 9"/>
          <p:cNvSpPr/>
          <p:nvPr userDrawn="1"/>
        </p:nvSpPr>
        <p:spPr>
          <a:xfrm>
            <a:off x="0" y="5789801"/>
            <a:ext cx="6019424" cy="914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800"/>
          </a:p>
        </p:txBody>
      </p:sp>
      <p:sp>
        <p:nvSpPr>
          <p:cNvPr id="57" name="Titel 1"/>
          <p:cNvSpPr>
            <a:spLocks noGrp="1"/>
          </p:cNvSpPr>
          <p:nvPr>
            <p:ph type="ctrTitle" hasCustomPrompt="1"/>
          </p:nvPr>
        </p:nvSpPr>
        <p:spPr>
          <a:xfrm>
            <a:off x="674739" y="1744096"/>
            <a:ext cx="11001446" cy="1155508"/>
          </a:xfrm>
          <a:prstGeom prst="rect">
            <a:avLst/>
          </a:prstGeom>
          <a:noFill/>
        </p:spPr>
        <p:txBody>
          <a:bodyPr lIns="0" tIns="0" rIns="0" bIns="0" anchor="b" anchorCtr="0">
            <a:noAutofit/>
          </a:bodyPr>
          <a:lstStyle>
            <a:lvl1pPr algn="l">
              <a:defRPr sz="3200" b="1" cap="all" baseline="0">
                <a:latin typeface="+mj-lt"/>
              </a:defRPr>
            </a:lvl1pPr>
          </a:lstStyle>
          <a:p>
            <a:r>
              <a:rPr lang="de-DE" dirty="0"/>
              <a:t>HEADLINE</a:t>
            </a:r>
          </a:p>
        </p:txBody>
      </p:sp>
      <p:sp>
        <p:nvSpPr>
          <p:cNvPr id="58" name="Untertitel 2"/>
          <p:cNvSpPr>
            <a:spLocks noGrp="1"/>
          </p:cNvSpPr>
          <p:nvPr>
            <p:ph type="subTitle" idx="1" hasCustomPrompt="1"/>
          </p:nvPr>
        </p:nvSpPr>
        <p:spPr>
          <a:xfrm>
            <a:off x="674739" y="2829290"/>
            <a:ext cx="11001446" cy="238522"/>
          </a:xfrm>
          <a:noFill/>
        </p:spPr>
        <p:txBody>
          <a:bodyPr lIns="0">
            <a:noAutofit/>
          </a:bodyPr>
          <a:lstStyle>
            <a:lvl1pPr marL="0" indent="0" algn="l">
              <a:buNone/>
              <a:defRPr sz="2000" cap="all" baseline="0">
                <a:solidFill>
                  <a:srgbClr val="004494"/>
                </a:solidFill>
                <a:effectLst/>
                <a:latin typeface="+mn-lt"/>
              </a:defRPr>
            </a:lvl1pPr>
            <a:lvl2pPr marL="371484" indent="0" algn="ctr">
              <a:buNone/>
              <a:defRPr sz="1625"/>
            </a:lvl2pPr>
            <a:lvl3pPr marL="742969" indent="0" algn="ctr">
              <a:buNone/>
              <a:defRPr sz="1463"/>
            </a:lvl3pPr>
            <a:lvl4pPr marL="1114453" indent="0" algn="ctr">
              <a:buNone/>
              <a:defRPr sz="1300"/>
            </a:lvl4pPr>
            <a:lvl5pPr marL="1485937" indent="0" algn="ctr">
              <a:buNone/>
              <a:defRPr sz="1300"/>
            </a:lvl5pPr>
            <a:lvl6pPr marL="1857421" indent="0" algn="ctr">
              <a:buNone/>
              <a:defRPr sz="1300"/>
            </a:lvl6pPr>
            <a:lvl7pPr marL="2228906" indent="0" algn="ctr">
              <a:buNone/>
              <a:defRPr sz="1300"/>
            </a:lvl7pPr>
            <a:lvl8pPr marL="2600390" indent="0" algn="ctr">
              <a:buNone/>
              <a:defRPr sz="1300"/>
            </a:lvl8pPr>
            <a:lvl9pPr marL="2971874" indent="0" algn="ctr">
              <a:buNone/>
              <a:defRPr sz="1300"/>
            </a:lvl9pPr>
          </a:lstStyle>
          <a:p>
            <a:r>
              <a:rPr lang="de-DE" dirty="0"/>
              <a:t>Subheadline</a:t>
            </a:r>
          </a:p>
        </p:txBody>
      </p:sp>
      <p:sp>
        <p:nvSpPr>
          <p:cNvPr id="59" name="Datumsplatzhalter 3"/>
          <p:cNvSpPr>
            <a:spLocks noGrp="1"/>
          </p:cNvSpPr>
          <p:nvPr>
            <p:ph type="dt" sz="half" idx="2"/>
          </p:nvPr>
        </p:nvSpPr>
        <p:spPr>
          <a:xfrm>
            <a:off x="674739" y="3310350"/>
            <a:ext cx="3178524" cy="252542"/>
          </a:xfrm>
          <a:prstGeom prst="rect">
            <a:avLst/>
          </a:prstGeom>
        </p:spPr>
        <p:txBody>
          <a:bodyPr vert="horz" lIns="0" tIns="45720" rIns="91440" bIns="45720" rtlCol="0" anchor="b" anchorCtr="0"/>
          <a:lstStyle>
            <a:lvl1pPr algn="l">
              <a:defRPr sz="894">
                <a:solidFill>
                  <a:schemeClr val="tx1">
                    <a:lumMod val="60000"/>
                    <a:lumOff val="40000"/>
                  </a:schemeClr>
                </a:solidFill>
                <a:latin typeface="+mn-lt"/>
              </a:defRPr>
            </a:lvl1pPr>
          </a:lstStyle>
          <a:p>
            <a:r>
              <a:rPr lang="de-DE"/>
              <a:t>15.06.2023</a:t>
            </a:r>
            <a:endParaRPr lang="de-DE" dirty="0"/>
          </a:p>
        </p:txBody>
      </p:sp>
      <p:sp>
        <p:nvSpPr>
          <p:cNvPr id="3" name="Rechteck 2"/>
          <p:cNvSpPr/>
          <p:nvPr userDrawn="1"/>
        </p:nvSpPr>
        <p:spPr>
          <a:xfrm>
            <a:off x="8321880" y="486561"/>
            <a:ext cx="3706642" cy="914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800"/>
          </a:p>
        </p:txBody>
      </p:sp>
      <p:pic>
        <p:nvPicPr>
          <p:cNvPr id="9" name="Grafik 8">
            <a:extLst>
              <a:ext uri="{FF2B5EF4-FFF2-40B4-BE49-F238E27FC236}">
                <a16:creationId xmlns:a16="http://schemas.microsoft.com/office/drawing/2014/main" id="{F38793F5-41C5-4208-B73C-D50F7C95E28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36686" y="673114"/>
            <a:ext cx="3827967" cy="652347"/>
          </a:xfrm>
          <a:prstGeom prst="rect">
            <a:avLst/>
          </a:prstGeom>
        </p:spPr>
      </p:pic>
    </p:spTree>
    <p:extLst>
      <p:ext uri="{BB962C8B-B14F-4D97-AF65-F5344CB8AC3E}">
        <p14:creationId xmlns:p14="http://schemas.microsoft.com/office/powerpoint/2010/main" val="18689858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Headline &amp; SmartArt-Grafik">
    <p:spTree>
      <p:nvGrpSpPr>
        <p:cNvPr id="1" name=""/>
        <p:cNvGrpSpPr/>
        <p:nvPr/>
      </p:nvGrpSpPr>
      <p:grpSpPr>
        <a:xfrm>
          <a:off x="0" y="0"/>
          <a:ext cx="0" cy="0"/>
          <a:chOff x="0" y="0"/>
          <a:chExt cx="0" cy="0"/>
        </a:xfrm>
      </p:grpSpPr>
      <p:sp>
        <p:nvSpPr>
          <p:cNvPr id="7" name="SmartArt-Platzhalter 6"/>
          <p:cNvSpPr>
            <a:spLocks noGrp="1"/>
          </p:cNvSpPr>
          <p:nvPr>
            <p:ph type="dgm" sz="quarter" idx="13"/>
          </p:nvPr>
        </p:nvSpPr>
        <p:spPr>
          <a:xfrm>
            <a:off x="515938" y="1700215"/>
            <a:ext cx="11160126" cy="4357687"/>
          </a:xfrm>
        </p:spPr>
        <p:txBody>
          <a:bodyPr/>
          <a:lstStyle>
            <a:lvl1pPr>
              <a:buClr>
                <a:srgbClr val="0064A0"/>
              </a:buClr>
              <a:defRPr>
                <a:latin typeface="+mn-lt"/>
              </a:defRPr>
            </a:lvl1pPr>
          </a:lstStyle>
          <a:p>
            <a:endParaRPr lang="de-DE" dirty="0"/>
          </a:p>
        </p:txBody>
      </p:sp>
      <p:sp>
        <p:nvSpPr>
          <p:cNvPr id="9" name="Titel 1"/>
          <p:cNvSpPr>
            <a:spLocks noGrp="1"/>
          </p:cNvSpPr>
          <p:nvPr>
            <p:ph type="title" hasCustomPrompt="1"/>
          </p:nvPr>
        </p:nvSpPr>
        <p:spPr>
          <a:xfrm>
            <a:off x="410548" y="387541"/>
            <a:ext cx="8444300" cy="864446"/>
          </a:xfrm>
          <a:prstGeom prst="rect">
            <a:avLst/>
          </a:prstGeom>
        </p:spPr>
        <p:txBody>
          <a:bodyPr anchor="b"/>
          <a:lstStyle>
            <a:lvl1pPr>
              <a:defRPr lang="de-DE" sz="2800" b="0" kern="1200" dirty="0">
                <a:solidFill>
                  <a:schemeClr val="tx1"/>
                </a:solidFill>
                <a:latin typeface="+mj-lt"/>
                <a:ea typeface="+mj-ea"/>
                <a:cs typeface="+mj-cs"/>
              </a:defRPr>
            </a:lvl1pPr>
          </a:lstStyle>
          <a:p>
            <a:r>
              <a:rPr lang="de-DE" dirty="0"/>
              <a:t>Headline</a:t>
            </a:r>
          </a:p>
        </p:txBody>
      </p:sp>
      <p:sp>
        <p:nvSpPr>
          <p:cNvPr id="8" name="Datumsplatzhalter 3"/>
          <p:cNvSpPr>
            <a:spLocks noGrp="1"/>
          </p:cNvSpPr>
          <p:nvPr>
            <p:ph type="dt" sz="half" idx="2"/>
          </p:nvPr>
        </p:nvSpPr>
        <p:spPr>
          <a:xfrm>
            <a:off x="410549" y="6356355"/>
            <a:ext cx="1002793" cy="365125"/>
          </a:xfrm>
          <a:prstGeom prst="rect">
            <a:avLst/>
          </a:prstGeom>
        </p:spPr>
        <p:txBody>
          <a:bodyPr vert="horz" lIns="91440" tIns="45720" rIns="91440" bIns="45720" rtlCol="0" anchor="b" anchorCtr="0"/>
          <a:lstStyle>
            <a:lvl1pPr algn="l">
              <a:defRPr sz="800">
                <a:solidFill>
                  <a:srgbClr val="000000"/>
                </a:solidFill>
                <a:latin typeface="+mn-lt"/>
              </a:defRPr>
            </a:lvl1pPr>
          </a:lstStyle>
          <a:p>
            <a:r>
              <a:rPr lang="de-DE"/>
              <a:t>15.06.2023</a:t>
            </a:r>
            <a:endParaRPr lang="de-DE" dirty="0"/>
          </a:p>
        </p:txBody>
      </p:sp>
      <p:sp>
        <p:nvSpPr>
          <p:cNvPr id="10" name="Fußzeilenplatzhalter 4"/>
          <p:cNvSpPr>
            <a:spLocks noGrp="1"/>
          </p:cNvSpPr>
          <p:nvPr>
            <p:ph type="ftr" sz="quarter" idx="3"/>
          </p:nvPr>
        </p:nvSpPr>
        <p:spPr>
          <a:xfrm>
            <a:off x="2185184" y="6356356"/>
            <a:ext cx="7821637" cy="365125"/>
          </a:xfrm>
          <a:prstGeom prst="rect">
            <a:avLst/>
          </a:prstGeom>
        </p:spPr>
        <p:txBody>
          <a:bodyPr vert="horz" lIns="91440" tIns="45720" rIns="91440" bIns="45720" rtlCol="0" anchor="b" anchorCtr="0"/>
          <a:lstStyle>
            <a:lvl1pPr algn="ctr">
              <a:defRPr sz="1000">
                <a:solidFill>
                  <a:srgbClr val="000000"/>
                </a:solidFill>
                <a:latin typeface="+mn-lt"/>
              </a:defRPr>
            </a:lvl1pPr>
          </a:lstStyle>
          <a:p>
            <a:r>
              <a:rPr lang="de-DE"/>
              <a:t>Buchner</a:t>
            </a:r>
            <a:endParaRPr lang="de-DE" dirty="0"/>
          </a:p>
        </p:txBody>
      </p:sp>
      <p:sp>
        <p:nvSpPr>
          <p:cNvPr id="11" name="Foliennummernplatzhalter 5"/>
          <p:cNvSpPr>
            <a:spLocks noGrp="1"/>
          </p:cNvSpPr>
          <p:nvPr>
            <p:ph type="sldNum" sz="quarter" idx="4"/>
          </p:nvPr>
        </p:nvSpPr>
        <p:spPr>
          <a:xfrm>
            <a:off x="10795193" y="6356356"/>
            <a:ext cx="1002793" cy="365125"/>
          </a:xfrm>
          <a:prstGeom prst="rect">
            <a:avLst/>
          </a:prstGeom>
        </p:spPr>
        <p:txBody>
          <a:bodyPr vert="horz" lIns="91440" tIns="45720" rIns="91440" bIns="45720" rtlCol="0" anchor="b" anchorCtr="0"/>
          <a:lstStyle>
            <a:lvl1pPr algn="r">
              <a:defRPr sz="800">
                <a:solidFill>
                  <a:srgbClr val="000000"/>
                </a:solidFill>
                <a:latin typeface="+mn-lt"/>
              </a:defRPr>
            </a:lvl1pPr>
          </a:lstStyle>
          <a:p>
            <a:fld id="{EBD1CC9B-3E26-4D79-A9CD-D8834360E840}" type="slidenum">
              <a:rPr lang="de-DE" smtClean="0"/>
              <a:pPr/>
              <a:t>‹#›</a:t>
            </a:fld>
            <a:endParaRPr lang="de-DE" dirty="0"/>
          </a:p>
        </p:txBody>
      </p:sp>
    </p:spTree>
    <p:extLst>
      <p:ext uri="{BB962C8B-B14F-4D97-AF65-F5344CB8AC3E}">
        <p14:creationId xmlns:p14="http://schemas.microsoft.com/office/powerpoint/2010/main" val="394746909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Headline &amp; Bild ganzseitig">
    <p:spTree>
      <p:nvGrpSpPr>
        <p:cNvPr id="1" name=""/>
        <p:cNvGrpSpPr/>
        <p:nvPr/>
      </p:nvGrpSpPr>
      <p:grpSpPr>
        <a:xfrm>
          <a:off x="0" y="0"/>
          <a:ext cx="0" cy="0"/>
          <a:chOff x="0" y="0"/>
          <a:chExt cx="0" cy="0"/>
        </a:xfrm>
      </p:grpSpPr>
      <p:sp>
        <p:nvSpPr>
          <p:cNvPr id="7" name="Bildplatzhalter 6"/>
          <p:cNvSpPr>
            <a:spLocks noGrp="1"/>
          </p:cNvSpPr>
          <p:nvPr>
            <p:ph type="pic" sz="quarter" idx="14"/>
          </p:nvPr>
        </p:nvSpPr>
        <p:spPr>
          <a:xfrm>
            <a:off x="515939" y="1700215"/>
            <a:ext cx="11160124" cy="4357687"/>
          </a:xfrm>
          <a:solidFill>
            <a:schemeClr val="bg1">
              <a:lumMod val="95000"/>
            </a:schemeClr>
          </a:solidFill>
        </p:spPr>
        <p:txBody>
          <a:bodyPr anchor="ctr"/>
          <a:lstStyle>
            <a:lvl1pPr marL="0" indent="0" algn="ctr">
              <a:buNone/>
              <a:defRPr>
                <a:latin typeface="+mn-lt"/>
              </a:defRPr>
            </a:lvl1pPr>
          </a:lstStyle>
          <a:p>
            <a:r>
              <a:rPr lang="de-DE" dirty="0"/>
              <a:t>Bild durch Klicken auf Symbol hinzufügen</a:t>
            </a:r>
          </a:p>
        </p:txBody>
      </p:sp>
      <p:sp>
        <p:nvSpPr>
          <p:cNvPr id="9" name="Titel 1"/>
          <p:cNvSpPr>
            <a:spLocks noGrp="1"/>
          </p:cNvSpPr>
          <p:nvPr>
            <p:ph type="title" hasCustomPrompt="1"/>
          </p:nvPr>
        </p:nvSpPr>
        <p:spPr>
          <a:xfrm>
            <a:off x="410548" y="387541"/>
            <a:ext cx="8444300" cy="864446"/>
          </a:xfrm>
          <a:prstGeom prst="rect">
            <a:avLst/>
          </a:prstGeom>
        </p:spPr>
        <p:txBody>
          <a:bodyPr anchor="b"/>
          <a:lstStyle>
            <a:lvl1pPr>
              <a:defRPr lang="de-DE" sz="2800" b="0" kern="1200" dirty="0">
                <a:solidFill>
                  <a:schemeClr val="tx1"/>
                </a:solidFill>
                <a:latin typeface="+mj-lt"/>
                <a:ea typeface="+mj-ea"/>
                <a:cs typeface="+mj-cs"/>
              </a:defRPr>
            </a:lvl1pPr>
          </a:lstStyle>
          <a:p>
            <a:r>
              <a:rPr lang="de-DE" dirty="0"/>
              <a:t>Headline</a:t>
            </a:r>
          </a:p>
        </p:txBody>
      </p:sp>
      <p:sp>
        <p:nvSpPr>
          <p:cNvPr id="8" name="Datumsplatzhalter 3"/>
          <p:cNvSpPr>
            <a:spLocks noGrp="1"/>
          </p:cNvSpPr>
          <p:nvPr>
            <p:ph type="dt" sz="half" idx="2"/>
          </p:nvPr>
        </p:nvSpPr>
        <p:spPr>
          <a:xfrm>
            <a:off x="410549" y="6356355"/>
            <a:ext cx="1002793" cy="365125"/>
          </a:xfrm>
          <a:prstGeom prst="rect">
            <a:avLst/>
          </a:prstGeom>
        </p:spPr>
        <p:txBody>
          <a:bodyPr vert="horz" lIns="91440" tIns="45720" rIns="91440" bIns="45720" rtlCol="0" anchor="b" anchorCtr="0"/>
          <a:lstStyle>
            <a:lvl1pPr algn="l">
              <a:defRPr sz="800">
                <a:solidFill>
                  <a:srgbClr val="000000"/>
                </a:solidFill>
                <a:latin typeface="+mn-lt"/>
              </a:defRPr>
            </a:lvl1pPr>
          </a:lstStyle>
          <a:p>
            <a:r>
              <a:rPr lang="de-DE"/>
              <a:t>15.06.2023</a:t>
            </a:r>
            <a:endParaRPr lang="de-DE" dirty="0"/>
          </a:p>
        </p:txBody>
      </p:sp>
      <p:sp>
        <p:nvSpPr>
          <p:cNvPr id="10" name="Fußzeilenplatzhalter 4"/>
          <p:cNvSpPr>
            <a:spLocks noGrp="1"/>
          </p:cNvSpPr>
          <p:nvPr>
            <p:ph type="ftr" sz="quarter" idx="3"/>
          </p:nvPr>
        </p:nvSpPr>
        <p:spPr>
          <a:xfrm>
            <a:off x="2185184" y="6356356"/>
            <a:ext cx="7821637" cy="365125"/>
          </a:xfrm>
          <a:prstGeom prst="rect">
            <a:avLst/>
          </a:prstGeom>
        </p:spPr>
        <p:txBody>
          <a:bodyPr vert="horz" lIns="91440" tIns="45720" rIns="91440" bIns="45720" rtlCol="0" anchor="b" anchorCtr="0"/>
          <a:lstStyle>
            <a:lvl1pPr algn="ctr">
              <a:defRPr sz="1000">
                <a:solidFill>
                  <a:srgbClr val="000000"/>
                </a:solidFill>
                <a:latin typeface="+mn-lt"/>
              </a:defRPr>
            </a:lvl1pPr>
          </a:lstStyle>
          <a:p>
            <a:r>
              <a:rPr lang="de-DE"/>
              <a:t>Buchner</a:t>
            </a:r>
            <a:endParaRPr lang="de-DE" dirty="0"/>
          </a:p>
        </p:txBody>
      </p:sp>
      <p:sp>
        <p:nvSpPr>
          <p:cNvPr id="11" name="Foliennummernplatzhalter 5"/>
          <p:cNvSpPr>
            <a:spLocks noGrp="1"/>
          </p:cNvSpPr>
          <p:nvPr>
            <p:ph type="sldNum" sz="quarter" idx="4"/>
          </p:nvPr>
        </p:nvSpPr>
        <p:spPr>
          <a:xfrm>
            <a:off x="10795193" y="6356356"/>
            <a:ext cx="1002793" cy="365125"/>
          </a:xfrm>
          <a:prstGeom prst="rect">
            <a:avLst/>
          </a:prstGeom>
        </p:spPr>
        <p:txBody>
          <a:bodyPr vert="horz" lIns="91440" tIns="45720" rIns="91440" bIns="45720" rtlCol="0" anchor="b" anchorCtr="0"/>
          <a:lstStyle>
            <a:lvl1pPr algn="r">
              <a:defRPr sz="800">
                <a:solidFill>
                  <a:srgbClr val="000000"/>
                </a:solidFill>
                <a:latin typeface="+mn-lt"/>
              </a:defRPr>
            </a:lvl1pPr>
          </a:lstStyle>
          <a:p>
            <a:fld id="{EBD1CC9B-3E26-4D79-A9CD-D8834360E840}" type="slidenum">
              <a:rPr lang="de-DE" smtClean="0"/>
              <a:pPr/>
              <a:t>‹#›</a:t>
            </a:fld>
            <a:endParaRPr lang="de-DE" dirty="0"/>
          </a:p>
        </p:txBody>
      </p:sp>
    </p:spTree>
    <p:extLst>
      <p:ext uri="{BB962C8B-B14F-4D97-AF65-F5344CB8AC3E}">
        <p14:creationId xmlns:p14="http://schemas.microsoft.com/office/powerpoint/2010/main" val="168836081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Headline, Bild &amp; Text">
    <p:spTree>
      <p:nvGrpSpPr>
        <p:cNvPr id="1" name=""/>
        <p:cNvGrpSpPr/>
        <p:nvPr/>
      </p:nvGrpSpPr>
      <p:grpSpPr>
        <a:xfrm>
          <a:off x="0" y="0"/>
          <a:ext cx="0" cy="0"/>
          <a:chOff x="0" y="0"/>
          <a:chExt cx="0" cy="0"/>
        </a:xfrm>
      </p:grpSpPr>
      <p:sp>
        <p:nvSpPr>
          <p:cNvPr id="9" name="Textplatzhalter 8"/>
          <p:cNvSpPr>
            <a:spLocks noGrp="1"/>
          </p:cNvSpPr>
          <p:nvPr>
            <p:ph type="body" sz="quarter" idx="13"/>
          </p:nvPr>
        </p:nvSpPr>
        <p:spPr>
          <a:xfrm>
            <a:off x="6292299" y="1700215"/>
            <a:ext cx="5383764" cy="4357687"/>
          </a:xfrm>
        </p:spPr>
        <p:txBody>
          <a:bodyPr/>
          <a:lstStyle>
            <a:lvl1pPr>
              <a:buClr>
                <a:srgbClr val="0064A0"/>
              </a:buClr>
              <a:defRPr>
                <a:latin typeface="+mn-lt"/>
              </a:defRPr>
            </a:lvl1pPr>
            <a:lvl2pPr>
              <a:buClr>
                <a:srgbClr val="0064A0"/>
              </a:buClr>
              <a:defRPr>
                <a:latin typeface="+mn-lt"/>
              </a:defRPr>
            </a:lvl2pPr>
            <a:lvl3pPr>
              <a:buClr>
                <a:srgbClr val="0064A0"/>
              </a:buClr>
              <a:defRPr>
                <a:latin typeface="+mn-lt"/>
              </a:defRPr>
            </a:lvl3pPr>
            <a:lvl4pPr>
              <a:buClr>
                <a:srgbClr val="0064A0"/>
              </a:buClr>
              <a:defRPr>
                <a:latin typeface="+mn-lt"/>
              </a:defRPr>
            </a:lvl4pPr>
            <a:lvl5pPr>
              <a:buClr>
                <a:srgbClr val="0064A0"/>
              </a:buClr>
              <a:defRPr>
                <a:latin typeface="+mn-lt"/>
              </a:defRPr>
            </a:lvl5p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7" name="Bildplatzhalter 6"/>
          <p:cNvSpPr>
            <a:spLocks noGrp="1"/>
          </p:cNvSpPr>
          <p:nvPr>
            <p:ph type="pic" sz="quarter" idx="14"/>
          </p:nvPr>
        </p:nvSpPr>
        <p:spPr>
          <a:xfrm>
            <a:off x="515941" y="1700215"/>
            <a:ext cx="5580063" cy="4357687"/>
          </a:xfrm>
          <a:solidFill>
            <a:schemeClr val="bg1">
              <a:lumMod val="95000"/>
            </a:schemeClr>
          </a:solidFill>
        </p:spPr>
        <p:txBody>
          <a:bodyPr anchor="ctr"/>
          <a:lstStyle>
            <a:lvl1pPr marL="0" indent="0" algn="ctr">
              <a:buNone/>
              <a:defRPr>
                <a:latin typeface="+mn-lt"/>
              </a:defRPr>
            </a:lvl1pPr>
          </a:lstStyle>
          <a:p>
            <a:r>
              <a:rPr lang="de-DE" dirty="0"/>
              <a:t>Bild durch Klicken auf Symbol hinzufügen</a:t>
            </a:r>
          </a:p>
        </p:txBody>
      </p:sp>
      <p:sp>
        <p:nvSpPr>
          <p:cNvPr id="10" name="Titel 1"/>
          <p:cNvSpPr>
            <a:spLocks noGrp="1"/>
          </p:cNvSpPr>
          <p:nvPr>
            <p:ph type="title" hasCustomPrompt="1"/>
          </p:nvPr>
        </p:nvSpPr>
        <p:spPr>
          <a:xfrm>
            <a:off x="410548" y="387541"/>
            <a:ext cx="8444300" cy="864446"/>
          </a:xfrm>
          <a:prstGeom prst="rect">
            <a:avLst/>
          </a:prstGeom>
        </p:spPr>
        <p:txBody>
          <a:bodyPr anchor="b"/>
          <a:lstStyle>
            <a:lvl1pPr>
              <a:defRPr lang="de-DE" sz="2800" b="0" kern="1200" dirty="0">
                <a:solidFill>
                  <a:schemeClr val="tx1"/>
                </a:solidFill>
                <a:latin typeface="+mj-lt"/>
                <a:ea typeface="+mj-ea"/>
                <a:cs typeface="+mj-cs"/>
              </a:defRPr>
            </a:lvl1pPr>
          </a:lstStyle>
          <a:p>
            <a:r>
              <a:rPr lang="de-DE" dirty="0"/>
              <a:t>Headline</a:t>
            </a:r>
          </a:p>
        </p:txBody>
      </p:sp>
      <p:sp>
        <p:nvSpPr>
          <p:cNvPr id="8" name="Datumsplatzhalter 3"/>
          <p:cNvSpPr>
            <a:spLocks noGrp="1"/>
          </p:cNvSpPr>
          <p:nvPr>
            <p:ph type="dt" sz="half" idx="2"/>
          </p:nvPr>
        </p:nvSpPr>
        <p:spPr>
          <a:xfrm>
            <a:off x="410549" y="6356355"/>
            <a:ext cx="1002793" cy="365125"/>
          </a:xfrm>
          <a:prstGeom prst="rect">
            <a:avLst/>
          </a:prstGeom>
        </p:spPr>
        <p:txBody>
          <a:bodyPr vert="horz" lIns="91440" tIns="45720" rIns="91440" bIns="45720" rtlCol="0" anchor="b" anchorCtr="0"/>
          <a:lstStyle>
            <a:lvl1pPr algn="l">
              <a:defRPr sz="800">
                <a:solidFill>
                  <a:srgbClr val="000000"/>
                </a:solidFill>
                <a:latin typeface="+mn-lt"/>
              </a:defRPr>
            </a:lvl1pPr>
          </a:lstStyle>
          <a:p>
            <a:r>
              <a:rPr lang="de-DE"/>
              <a:t>15.06.2023</a:t>
            </a:r>
            <a:endParaRPr lang="de-DE" dirty="0"/>
          </a:p>
        </p:txBody>
      </p:sp>
      <p:sp>
        <p:nvSpPr>
          <p:cNvPr id="11" name="Fußzeilenplatzhalter 4"/>
          <p:cNvSpPr>
            <a:spLocks noGrp="1"/>
          </p:cNvSpPr>
          <p:nvPr>
            <p:ph type="ftr" sz="quarter" idx="3"/>
          </p:nvPr>
        </p:nvSpPr>
        <p:spPr>
          <a:xfrm>
            <a:off x="2185184" y="6356356"/>
            <a:ext cx="7821637" cy="365125"/>
          </a:xfrm>
          <a:prstGeom prst="rect">
            <a:avLst/>
          </a:prstGeom>
        </p:spPr>
        <p:txBody>
          <a:bodyPr vert="horz" lIns="91440" tIns="45720" rIns="91440" bIns="45720" rtlCol="0" anchor="b" anchorCtr="0"/>
          <a:lstStyle>
            <a:lvl1pPr algn="ctr">
              <a:defRPr sz="1000">
                <a:solidFill>
                  <a:srgbClr val="000000"/>
                </a:solidFill>
                <a:latin typeface="+mn-lt"/>
              </a:defRPr>
            </a:lvl1pPr>
          </a:lstStyle>
          <a:p>
            <a:r>
              <a:rPr lang="de-DE"/>
              <a:t>Buchner</a:t>
            </a:r>
            <a:endParaRPr lang="de-DE" dirty="0"/>
          </a:p>
        </p:txBody>
      </p:sp>
      <p:sp>
        <p:nvSpPr>
          <p:cNvPr id="12" name="Foliennummernplatzhalter 5"/>
          <p:cNvSpPr>
            <a:spLocks noGrp="1"/>
          </p:cNvSpPr>
          <p:nvPr>
            <p:ph type="sldNum" sz="quarter" idx="4"/>
          </p:nvPr>
        </p:nvSpPr>
        <p:spPr>
          <a:xfrm>
            <a:off x="10795193" y="6356356"/>
            <a:ext cx="1002793" cy="365125"/>
          </a:xfrm>
          <a:prstGeom prst="rect">
            <a:avLst/>
          </a:prstGeom>
        </p:spPr>
        <p:txBody>
          <a:bodyPr vert="horz" lIns="91440" tIns="45720" rIns="91440" bIns="45720" rtlCol="0" anchor="b" anchorCtr="0"/>
          <a:lstStyle>
            <a:lvl1pPr algn="r">
              <a:defRPr sz="800">
                <a:solidFill>
                  <a:srgbClr val="000000"/>
                </a:solidFill>
                <a:latin typeface="+mn-lt"/>
              </a:defRPr>
            </a:lvl1pPr>
          </a:lstStyle>
          <a:p>
            <a:fld id="{EBD1CC9B-3E26-4D79-A9CD-D8834360E840}" type="slidenum">
              <a:rPr lang="de-DE" smtClean="0"/>
              <a:pPr/>
              <a:t>‹#›</a:t>
            </a:fld>
            <a:endParaRPr lang="de-DE" dirty="0"/>
          </a:p>
        </p:txBody>
      </p:sp>
    </p:spTree>
    <p:extLst>
      <p:ext uri="{BB962C8B-B14F-4D97-AF65-F5344CB8AC3E}">
        <p14:creationId xmlns:p14="http://schemas.microsoft.com/office/powerpoint/2010/main" val="10724817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Headline &amp; Diagramm">
    <p:spTree>
      <p:nvGrpSpPr>
        <p:cNvPr id="1" name=""/>
        <p:cNvGrpSpPr/>
        <p:nvPr/>
      </p:nvGrpSpPr>
      <p:grpSpPr>
        <a:xfrm>
          <a:off x="0" y="0"/>
          <a:ext cx="0" cy="0"/>
          <a:chOff x="0" y="0"/>
          <a:chExt cx="0" cy="0"/>
        </a:xfrm>
      </p:grpSpPr>
      <p:sp>
        <p:nvSpPr>
          <p:cNvPr id="10" name="Diagrammplatzhalter 8"/>
          <p:cNvSpPr>
            <a:spLocks noGrp="1"/>
          </p:cNvSpPr>
          <p:nvPr>
            <p:ph type="chart" sz="quarter" idx="15"/>
          </p:nvPr>
        </p:nvSpPr>
        <p:spPr>
          <a:xfrm>
            <a:off x="515938" y="1700215"/>
            <a:ext cx="11160126" cy="4357687"/>
          </a:xfrm>
        </p:spPr>
        <p:txBody>
          <a:bodyPr anchor="ctr"/>
          <a:lstStyle>
            <a:lvl1pPr marL="0" indent="0" algn="ctr">
              <a:buNone/>
              <a:defRPr>
                <a:latin typeface="+mn-lt"/>
              </a:defRPr>
            </a:lvl1pPr>
          </a:lstStyle>
          <a:p>
            <a:endParaRPr lang="de-DE" dirty="0"/>
          </a:p>
        </p:txBody>
      </p:sp>
      <p:sp>
        <p:nvSpPr>
          <p:cNvPr id="8" name="Titel 1"/>
          <p:cNvSpPr>
            <a:spLocks noGrp="1"/>
          </p:cNvSpPr>
          <p:nvPr>
            <p:ph type="title" hasCustomPrompt="1"/>
          </p:nvPr>
        </p:nvSpPr>
        <p:spPr>
          <a:xfrm>
            <a:off x="410548" y="387541"/>
            <a:ext cx="8444300" cy="864446"/>
          </a:xfrm>
          <a:prstGeom prst="rect">
            <a:avLst/>
          </a:prstGeom>
        </p:spPr>
        <p:txBody>
          <a:bodyPr anchor="b"/>
          <a:lstStyle>
            <a:lvl1pPr>
              <a:defRPr lang="de-DE" sz="2800" b="0" kern="1200" dirty="0">
                <a:solidFill>
                  <a:schemeClr val="tx1"/>
                </a:solidFill>
                <a:latin typeface="+mj-lt"/>
                <a:ea typeface="+mj-ea"/>
                <a:cs typeface="+mj-cs"/>
              </a:defRPr>
            </a:lvl1pPr>
          </a:lstStyle>
          <a:p>
            <a:r>
              <a:rPr lang="de-DE" dirty="0"/>
              <a:t>Headline</a:t>
            </a:r>
          </a:p>
        </p:txBody>
      </p:sp>
      <p:sp>
        <p:nvSpPr>
          <p:cNvPr id="7" name="Datumsplatzhalter 3"/>
          <p:cNvSpPr>
            <a:spLocks noGrp="1"/>
          </p:cNvSpPr>
          <p:nvPr>
            <p:ph type="dt" sz="half" idx="2"/>
          </p:nvPr>
        </p:nvSpPr>
        <p:spPr>
          <a:xfrm>
            <a:off x="410549" y="6356355"/>
            <a:ext cx="1002793" cy="365125"/>
          </a:xfrm>
          <a:prstGeom prst="rect">
            <a:avLst/>
          </a:prstGeom>
        </p:spPr>
        <p:txBody>
          <a:bodyPr vert="horz" lIns="91440" tIns="45720" rIns="91440" bIns="45720" rtlCol="0" anchor="b" anchorCtr="0"/>
          <a:lstStyle>
            <a:lvl1pPr algn="l">
              <a:defRPr sz="800">
                <a:solidFill>
                  <a:srgbClr val="000000"/>
                </a:solidFill>
                <a:latin typeface="+mn-lt"/>
              </a:defRPr>
            </a:lvl1pPr>
          </a:lstStyle>
          <a:p>
            <a:r>
              <a:rPr lang="de-DE"/>
              <a:t>15.06.2023</a:t>
            </a:r>
            <a:endParaRPr lang="de-DE" dirty="0"/>
          </a:p>
        </p:txBody>
      </p:sp>
      <p:sp>
        <p:nvSpPr>
          <p:cNvPr id="9" name="Fußzeilenplatzhalter 4"/>
          <p:cNvSpPr>
            <a:spLocks noGrp="1"/>
          </p:cNvSpPr>
          <p:nvPr>
            <p:ph type="ftr" sz="quarter" idx="3"/>
          </p:nvPr>
        </p:nvSpPr>
        <p:spPr>
          <a:xfrm>
            <a:off x="2185184" y="6356356"/>
            <a:ext cx="7821637" cy="365125"/>
          </a:xfrm>
          <a:prstGeom prst="rect">
            <a:avLst/>
          </a:prstGeom>
        </p:spPr>
        <p:txBody>
          <a:bodyPr vert="horz" lIns="91440" tIns="45720" rIns="91440" bIns="45720" rtlCol="0" anchor="b" anchorCtr="0"/>
          <a:lstStyle>
            <a:lvl1pPr algn="ctr">
              <a:defRPr sz="1000">
                <a:solidFill>
                  <a:srgbClr val="000000"/>
                </a:solidFill>
                <a:latin typeface="+mn-lt"/>
              </a:defRPr>
            </a:lvl1pPr>
          </a:lstStyle>
          <a:p>
            <a:r>
              <a:rPr lang="de-DE"/>
              <a:t>Buchner</a:t>
            </a:r>
            <a:endParaRPr lang="de-DE" dirty="0"/>
          </a:p>
        </p:txBody>
      </p:sp>
      <p:sp>
        <p:nvSpPr>
          <p:cNvPr id="11" name="Foliennummernplatzhalter 5"/>
          <p:cNvSpPr>
            <a:spLocks noGrp="1"/>
          </p:cNvSpPr>
          <p:nvPr>
            <p:ph type="sldNum" sz="quarter" idx="4"/>
          </p:nvPr>
        </p:nvSpPr>
        <p:spPr>
          <a:xfrm>
            <a:off x="10795193" y="6356356"/>
            <a:ext cx="1002793" cy="365125"/>
          </a:xfrm>
          <a:prstGeom prst="rect">
            <a:avLst/>
          </a:prstGeom>
        </p:spPr>
        <p:txBody>
          <a:bodyPr vert="horz" lIns="91440" tIns="45720" rIns="91440" bIns="45720" rtlCol="0" anchor="b" anchorCtr="0"/>
          <a:lstStyle>
            <a:lvl1pPr algn="r">
              <a:defRPr sz="800">
                <a:solidFill>
                  <a:srgbClr val="000000"/>
                </a:solidFill>
                <a:latin typeface="+mn-lt"/>
              </a:defRPr>
            </a:lvl1pPr>
          </a:lstStyle>
          <a:p>
            <a:fld id="{EBD1CC9B-3E26-4D79-A9CD-D8834360E840}" type="slidenum">
              <a:rPr lang="de-DE" smtClean="0"/>
              <a:pPr/>
              <a:t>‹#›</a:t>
            </a:fld>
            <a:endParaRPr lang="de-DE" dirty="0"/>
          </a:p>
        </p:txBody>
      </p:sp>
    </p:spTree>
    <p:extLst>
      <p:ext uri="{BB962C8B-B14F-4D97-AF65-F5344CB8AC3E}">
        <p14:creationId xmlns:p14="http://schemas.microsoft.com/office/powerpoint/2010/main" val="168414413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Headline, Diagramm &amp; Text">
    <p:spTree>
      <p:nvGrpSpPr>
        <p:cNvPr id="1" name=""/>
        <p:cNvGrpSpPr/>
        <p:nvPr/>
      </p:nvGrpSpPr>
      <p:grpSpPr>
        <a:xfrm>
          <a:off x="0" y="0"/>
          <a:ext cx="0" cy="0"/>
          <a:chOff x="0" y="0"/>
          <a:chExt cx="0" cy="0"/>
        </a:xfrm>
      </p:grpSpPr>
      <p:sp>
        <p:nvSpPr>
          <p:cNvPr id="10" name="Diagrammplatzhalter 8"/>
          <p:cNvSpPr>
            <a:spLocks noGrp="1"/>
          </p:cNvSpPr>
          <p:nvPr>
            <p:ph type="chart" sz="quarter" idx="15"/>
          </p:nvPr>
        </p:nvSpPr>
        <p:spPr>
          <a:xfrm>
            <a:off x="515939" y="1700215"/>
            <a:ext cx="5580062" cy="4357687"/>
          </a:xfrm>
        </p:spPr>
        <p:txBody>
          <a:bodyPr anchor="ctr"/>
          <a:lstStyle>
            <a:lvl1pPr marL="0" indent="0" algn="ctr">
              <a:buNone/>
              <a:defRPr>
                <a:latin typeface="+mn-lt"/>
              </a:defRPr>
            </a:lvl1pPr>
          </a:lstStyle>
          <a:p>
            <a:endParaRPr lang="de-DE" dirty="0"/>
          </a:p>
        </p:txBody>
      </p:sp>
      <p:sp>
        <p:nvSpPr>
          <p:cNvPr id="7" name="Textplatzhalter 8"/>
          <p:cNvSpPr>
            <a:spLocks noGrp="1"/>
          </p:cNvSpPr>
          <p:nvPr>
            <p:ph type="body" sz="quarter" idx="13"/>
          </p:nvPr>
        </p:nvSpPr>
        <p:spPr>
          <a:xfrm>
            <a:off x="6292299" y="1700215"/>
            <a:ext cx="5383764" cy="4357687"/>
          </a:xfrm>
        </p:spPr>
        <p:txBody>
          <a:bodyPr/>
          <a:lstStyle>
            <a:lvl1pPr>
              <a:buClr>
                <a:srgbClr val="0064A0"/>
              </a:buClr>
              <a:defRPr>
                <a:latin typeface="+mn-lt"/>
              </a:defRPr>
            </a:lvl1pPr>
            <a:lvl2pPr>
              <a:buClr>
                <a:srgbClr val="0064A0"/>
              </a:buClr>
              <a:defRPr>
                <a:latin typeface="+mn-lt"/>
              </a:defRPr>
            </a:lvl2pPr>
            <a:lvl3pPr>
              <a:buClr>
                <a:srgbClr val="0064A0"/>
              </a:buClr>
              <a:defRPr>
                <a:latin typeface="+mn-lt"/>
              </a:defRPr>
            </a:lvl3pPr>
            <a:lvl4pPr>
              <a:buClr>
                <a:srgbClr val="0064A0"/>
              </a:buClr>
              <a:defRPr>
                <a:latin typeface="+mn-lt"/>
              </a:defRPr>
            </a:lvl4pPr>
            <a:lvl5pPr>
              <a:buClr>
                <a:srgbClr val="0064A0"/>
              </a:buClr>
              <a:defRPr>
                <a:latin typeface="+mn-lt"/>
              </a:defRPr>
            </a:lvl5p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9" name="Titel 1"/>
          <p:cNvSpPr>
            <a:spLocks noGrp="1"/>
          </p:cNvSpPr>
          <p:nvPr>
            <p:ph type="title" hasCustomPrompt="1"/>
          </p:nvPr>
        </p:nvSpPr>
        <p:spPr>
          <a:xfrm>
            <a:off x="410548" y="387541"/>
            <a:ext cx="8444300" cy="864446"/>
          </a:xfrm>
          <a:prstGeom prst="rect">
            <a:avLst/>
          </a:prstGeom>
        </p:spPr>
        <p:txBody>
          <a:bodyPr anchor="b"/>
          <a:lstStyle>
            <a:lvl1pPr>
              <a:defRPr lang="de-DE" sz="2800" b="0" kern="1200" dirty="0">
                <a:solidFill>
                  <a:schemeClr val="tx1"/>
                </a:solidFill>
                <a:latin typeface="+mj-lt"/>
                <a:ea typeface="+mj-ea"/>
                <a:cs typeface="+mj-cs"/>
              </a:defRPr>
            </a:lvl1pPr>
          </a:lstStyle>
          <a:p>
            <a:r>
              <a:rPr lang="de-DE" dirty="0"/>
              <a:t>Headline</a:t>
            </a:r>
          </a:p>
        </p:txBody>
      </p:sp>
      <p:sp>
        <p:nvSpPr>
          <p:cNvPr id="8" name="Datumsplatzhalter 3"/>
          <p:cNvSpPr>
            <a:spLocks noGrp="1"/>
          </p:cNvSpPr>
          <p:nvPr>
            <p:ph type="dt" sz="half" idx="2"/>
          </p:nvPr>
        </p:nvSpPr>
        <p:spPr>
          <a:xfrm>
            <a:off x="410549" y="6356355"/>
            <a:ext cx="1002793" cy="365125"/>
          </a:xfrm>
          <a:prstGeom prst="rect">
            <a:avLst/>
          </a:prstGeom>
        </p:spPr>
        <p:txBody>
          <a:bodyPr vert="horz" lIns="91440" tIns="45720" rIns="91440" bIns="45720" rtlCol="0" anchor="b" anchorCtr="0"/>
          <a:lstStyle>
            <a:lvl1pPr algn="l">
              <a:defRPr sz="800">
                <a:solidFill>
                  <a:srgbClr val="000000"/>
                </a:solidFill>
                <a:latin typeface="+mn-lt"/>
              </a:defRPr>
            </a:lvl1pPr>
          </a:lstStyle>
          <a:p>
            <a:r>
              <a:rPr lang="de-DE"/>
              <a:t>15.06.2023</a:t>
            </a:r>
            <a:endParaRPr lang="de-DE" dirty="0"/>
          </a:p>
        </p:txBody>
      </p:sp>
      <p:sp>
        <p:nvSpPr>
          <p:cNvPr id="11" name="Fußzeilenplatzhalter 4"/>
          <p:cNvSpPr>
            <a:spLocks noGrp="1"/>
          </p:cNvSpPr>
          <p:nvPr>
            <p:ph type="ftr" sz="quarter" idx="3"/>
          </p:nvPr>
        </p:nvSpPr>
        <p:spPr>
          <a:xfrm>
            <a:off x="2185184" y="6356356"/>
            <a:ext cx="7821637" cy="365125"/>
          </a:xfrm>
          <a:prstGeom prst="rect">
            <a:avLst/>
          </a:prstGeom>
        </p:spPr>
        <p:txBody>
          <a:bodyPr vert="horz" lIns="91440" tIns="45720" rIns="91440" bIns="45720" rtlCol="0" anchor="b" anchorCtr="0"/>
          <a:lstStyle>
            <a:lvl1pPr algn="ctr">
              <a:defRPr sz="1000">
                <a:solidFill>
                  <a:srgbClr val="000000"/>
                </a:solidFill>
                <a:latin typeface="+mn-lt"/>
              </a:defRPr>
            </a:lvl1pPr>
          </a:lstStyle>
          <a:p>
            <a:r>
              <a:rPr lang="de-DE"/>
              <a:t>Buchner</a:t>
            </a:r>
            <a:endParaRPr lang="de-DE" dirty="0"/>
          </a:p>
        </p:txBody>
      </p:sp>
      <p:sp>
        <p:nvSpPr>
          <p:cNvPr id="12" name="Foliennummernplatzhalter 5"/>
          <p:cNvSpPr>
            <a:spLocks noGrp="1"/>
          </p:cNvSpPr>
          <p:nvPr>
            <p:ph type="sldNum" sz="quarter" idx="4"/>
          </p:nvPr>
        </p:nvSpPr>
        <p:spPr>
          <a:xfrm>
            <a:off x="10795193" y="6356356"/>
            <a:ext cx="1002793" cy="365125"/>
          </a:xfrm>
          <a:prstGeom prst="rect">
            <a:avLst/>
          </a:prstGeom>
        </p:spPr>
        <p:txBody>
          <a:bodyPr vert="horz" lIns="91440" tIns="45720" rIns="91440" bIns="45720" rtlCol="0" anchor="b" anchorCtr="0"/>
          <a:lstStyle>
            <a:lvl1pPr algn="r">
              <a:defRPr sz="800">
                <a:solidFill>
                  <a:srgbClr val="000000"/>
                </a:solidFill>
                <a:latin typeface="+mn-lt"/>
              </a:defRPr>
            </a:lvl1pPr>
          </a:lstStyle>
          <a:p>
            <a:fld id="{EBD1CC9B-3E26-4D79-A9CD-D8834360E840}" type="slidenum">
              <a:rPr lang="de-DE" smtClean="0"/>
              <a:pPr/>
              <a:t>‹#›</a:t>
            </a:fld>
            <a:endParaRPr lang="de-DE" dirty="0"/>
          </a:p>
        </p:txBody>
      </p:sp>
    </p:spTree>
    <p:extLst>
      <p:ext uri="{BB962C8B-B14F-4D97-AF65-F5344CB8AC3E}">
        <p14:creationId xmlns:p14="http://schemas.microsoft.com/office/powerpoint/2010/main" val="392014460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Headline, Diagramm &amp; Diagramm">
    <p:spTree>
      <p:nvGrpSpPr>
        <p:cNvPr id="1" name=""/>
        <p:cNvGrpSpPr/>
        <p:nvPr/>
      </p:nvGrpSpPr>
      <p:grpSpPr>
        <a:xfrm>
          <a:off x="0" y="0"/>
          <a:ext cx="0" cy="0"/>
          <a:chOff x="0" y="0"/>
          <a:chExt cx="0" cy="0"/>
        </a:xfrm>
      </p:grpSpPr>
      <p:sp>
        <p:nvSpPr>
          <p:cNvPr id="10" name="Diagrammplatzhalter 8"/>
          <p:cNvSpPr>
            <a:spLocks noGrp="1"/>
          </p:cNvSpPr>
          <p:nvPr>
            <p:ph type="chart" sz="quarter" idx="15"/>
          </p:nvPr>
        </p:nvSpPr>
        <p:spPr>
          <a:xfrm>
            <a:off x="515940" y="1700215"/>
            <a:ext cx="5399086" cy="4357687"/>
          </a:xfrm>
        </p:spPr>
        <p:txBody>
          <a:bodyPr anchor="ctr"/>
          <a:lstStyle>
            <a:lvl1pPr marL="0" indent="0" algn="ctr">
              <a:buNone/>
              <a:defRPr>
                <a:latin typeface="+mn-lt"/>
              </a:defRPr>
            </a:lvl1pPr>
          </a:lstStyle>
          <a:p>
            <a:endParaRPr lang="de-DE" dirty="0"/>
          </a:p>
        </p:txBody>
      </p:sp>
      <p:sp>
        <p:nvSpPr>
          <p:cNvPr id="9" name="Diagrammplatzhalter 8"/>
          <p:cNvSpPr>
            <a:spLocks noGrp="1"/>
          </p:cNvSpPr>
          <p:nvPr>
            <p:ph type="chart" sz="quarter" idx="16"/>
          </p:nvPr>
        </p:nvSpPr>
        <p:spPr>
          <a:xfrm>
            <a:off x="6276980" y="1700215"/>
            <a:ext cx="5399086" cy="4357687"/>
          </a:xfrm>
        </p:spPr>
        <p:txBody>
          <a:bodyPr anchor="ctr"/>
          <a:lstStyle>
            <a:lvl1pPr marL="0" indent="0" algn="ctr">
              <a:buNone/>
              <a:defRPr>
                <a:latin typeface="+mn-lt"/>
              </a:defRPr>
            </a:lvl1pPr>
          </a:lstStyle>
          <a:p>
            <a:endParaRPr lang="de-DE" dirty="0"/>
          </a:p>
        </p:txBody>
      </p:sp>
      <p:sp>
        <p:nvSpPr>
          <p:cNvPr id="11" name="Titel 1"/>
          <p:cNvSpPr>
            <a:spLocks noGrp="1"/>
          </p:cNvSpPr>
          <p:nvPr>
            <p:ph type="title" hasCustomPrompt="1"/>
          </p:nvPr>
        </p:nvSpPr>
        <p:spPr>
          <a:xfrm>
            <a:off x="410548" y="387541"/>
            <a:ext cx="8444300" cy="864446"/>
          </a:xfrm>
          <a:prstGeom prst="rect">
            <a:avLst/>
          </a:prstGeom>
        </p:spPr>
        <p:txBody>
          <a:bodyPr anchor="b"/>
          <a:lstStyle>
            <a:lvl1pPr>
              <a:defRPr lang="de-DE" sz="2800" b="0" kern="1200" dirty="0">
                <a:solidFill>
                  <a:schemeClr val="tx1"/>
                </a:solidFill>
                <a:latin typeface="+mj-lt"/>
                <a:ea typeface="+mj-ea"/>
                <a:cs typeface="+mj-cs"/>
              </a:defRPr>
            </a:lvl1pPr>
          </a:lstStyle>
          <a:p>
            <a:r>
              <a:rPr lang="de-DE" dirty="0"/>
              <a:t>Headline</a:t>
            </a:r>
          </a:p>
        </p:txBody>
      </p:sp>
      <p:sp>
        <p:nvSpPr>
          <p:cNvPr id="8" name="Datumsplatzhalter 3"/>
          <p:cNvSpPr>
            <a:spLocks noGrp="1"/>
          </p:cNvSpPr>
          <p:nvPr>
            <p:ph type="dt" sz="half" idx="2"/>
          </p:nvPr>
        </p:nvSpPr>
        <p:spPr>
          <a:xfrm>
            <a:off x="410549" y="6356355"/>
            <a:ext cx="1002793" cy="365125"/>
          </a:xfrm>
          <a:prstGeom prst="rect">
            <a:avLst/>
          </a:prstGeom>
        </p:spPr>
        <p:txBody>
          <a:bodyPr vert="horz" lIns="91440" tIns="45720" rIns="91440" bIns="45720" rtlCol="0" anchor="b" anchorCtr="0"/>
          <a:lstStyle>
            <a:lvl1pPr algn="l">
              <a:defRPr sz="800">
                <a:solidFill>
                  <a:srgbClr val="000000"/>
                </a:solidFill>
                <a:latin typeface="+mn-lt"/>
              </a:defRPr>
            </a:lvl1pPr>
          </a:lstStyle>
          <a:p>
            <a:r>
              <a:rPr lang="de-DE"/>
              <a:t>15.06.2023</a:t>
            </a:r>
            <a:endParaRPr lang="de-DE" dirty="0"/>
          </a:p>
        </p:txBody>
      </p:sp>
      <p:sp>
        <p:nvSpPr>
          <p:cNvPr id="12" name="Fußzeilenplatzhalter 4"/>
          <p:cNvSpPr>
            <a:spLocks noGrp="1"/>
          </p:cNvSpPr>
          <p:nvPr>
            <p:ph type="ftr" sz="quarter" idx="3"/>
          </p:nvPr>
        </p:nvSpPr>
        <p:spPr>
          <a:xfrm>
            <a:off x="2185184" y="6356356"/>
            <a:ext cx="7821637" cy="365125"/>
          </a:xfrm>
          <a:prstGeom prst="rect">
            <a:avLst/>
          </a:prstGeom>
        </p:spPr>
        <p:txBody>
          <a:bodyPr vert="horz" lIns="91440" tIns="45720" rIns="91440" bIns="45720" rtlCol="0" anchor="b" anchorCtr="0"/>
          <a:lstStyle>
            <a:lvl1pPr algn="ctr">
              <a:defRPr sz="1000">
                <a:solidFill>
                  <a:srgbClr val="000000"/>
                </a:solidFill>
                <a:latin typeface="+mn-lt"/>
              </a:defRPr>
            </a:lvl1pPr>
          </a:lstStyle>
          <a:p>
            <a:r>
              <a:rPr lang="de-DE"/>
              <a:t>Buchner</a:t>
            </a:r>
            <a:endParaRPr lang="de-DE" dirty="0"/>
          </a:p>
        </p:txBody>
      </p:sp>
      <p:sp>
        <p:nvSpPr>
          <p:cNvPr id="13" name="Foliennummernplatzhalter 5"/>
          <p:cNvSpPr>
            <a:spLocks noGrp="1"/>
          </p:cNvSpPr>
          <p:nvPr>
            <p:ph type="sldNum" sz="quarter" idx="4"/>
          </p:nvPr>
        </p:nvSpPr>
        <p:spPr>
          <a:xfrm>
            <a:off x="10795193" y="6356356"/>
            <a:ext cx="1002793" cy="365125"/>
          </a:xfrm>
          <a:prstGeom prst="rect">
            <a:avLst/>
          </a:prstGeom>
        </p:spPr>
        <p:txBody>
          <a:bodyPr vert="horz" lIns="91440" tIns="45720" rIns="91440" bIns="45720" rtlCol="0" anchor="b" anchorCtr="0"/>
          <a:lstStyle>
            <a:lvl1pPr algn="r">
              <a:defRPr sz="800">
                <a:solidFill>
                  <a:srgbClr val="000000"/>
                </a:solidFill>
                <a:latin typeface="+mn-lt"/>
              </a:defRPr>
            </a:lvl1pPr>
          </a:lstStyle>
          <a:p>
            <a:fld id="{EBD1CC9B-3E26-4D79-A9CD-D8834360E840}" type="slidenum">
              <a:rPr lang="de-DE" smtClean="0"/>
              <a:pPr/>
              <a:t>‹#›</a:t>
            </a:fld>
            <a:endParaRPr lang="de-DE" dirty="0"/>
          </a:p>
        </p:txBody>
      </p:sp>
    </p:spTree>
    <p:extLst>
      <p:ext uri="{BB962C8B-B14F-4D97-AF65-F5344CB8AC3E}">
        <p14:creationId xmlns:p14="http://schemas.microsoft.com/office/powerpoint/2010/main" val="27867341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Frei">
    <p:spTree>
      <p:nvGrpSpPr>
        <p:cNvPr id="1" name=""/>
        <p:cNvGrpSpPr/>
        <p:nvPr/>
      </p:nvGrpSpPr>
      <p:grpSpPr>
        <a:xfrm>
          <a:off x="0" y="0"/>
          <a:ext cx="0" cy="0"/>
          <a:chOff x="0" y="0"/>
          <a:chExt cx="0" cy="0"/>
        </a:xfrm>
      </p:grpSpPr>
      <p:sp>
        <p:nvSpPr>
          <p:cNvPr id="7" name="Titel 1"/>
          <p:cNvSpPr>
            <a:spLocks noGrp="1"/>
          </p:cNvSpPr>
          <p:nvPr>
            <p:ph type="title" hasCustomPrompt="1"/>
          </p:nvPr>
        </p:nvSpPr>
        <p:spPr>
          <a:xfrm>
            <a:off x="410548" y="387541"/>
            <a:ext cx="8444300" cy="864446"/>
          </a:xfrm>
          <a:prstGeom prst="rect">
            <a:avLst/>
          </a:prstGeom>
        </p:spPr>
        <p:txBody>
          <a:bodyPr anchor="b"/>
          <a:lstStyle>
            <a:lvl1pPr>
              <a:defRPr lang="de-DE" sz="2800" b="0" kern="1200" dirty="0">
                <a:solidFill>
                  <a:schemeClr val="tx1"/>
                </a:solidFill>
                <a:latin typeface="+mj-lt"/>
                <a:ea typeface="+mj-ea"/>
                <a:cs typeface="+mj-cs"/>
              </a:defRPr>
            </a:lvl1pPr>
          </a:lstStyle>
          <a:p>
            <a:r>
              <a:rPr lang="de-DE" dirty="0"/>
              <a:t>Headline</a:t>
            </a:r>
          </a:p>
        </p:txBody>
      </p:sp>
      <p:sp>
        <p:nvSpPr>
          <p:cNvPr id="6" name="Datumsplatzhalter 3"/>
          <p:cNvSpPr>
            <a:spLocks noGrp="1"/>
          </p:cNvSpPr>
          <p:nvPr>
            <p:ph type="dt" sz="half" idx="2"/>
          </p:nvPr>
        </p:nvSpPr>
        <p:spPr>
          <a:xfrm>
            <a:off x="410549" y="6356355"/>
            <a:ext cx="1002793" cy="365125"/>
          </a:xfrm>
          <a:prstGeom prst="rect">
            <a:avLst/>
          </a:prstGeom>
        </p:spPr>
        <p:txBody>
          <a:bodyPr vert="horz" lIns="91440" tIns="45720" rIns="91440" bIns="45720" rtlCol="0" anchor="b" anchorCtr="0"/>
          <a:lstStyle>
            <a:lvl1pPr algn="l">
              <a:defRPr sz="800">
                <a:solidFill>
                  <a:srgbClr val="000000"/>
                </a:solidFill>
                <a:latin typeface="+mn-lt"/>
              </a:defRPr>
            </a:lvl1pPr>
          </a:lstStyle>
          <a:p>
            <a:r>
              <a:rPr lang="de-DE"/>
              <a:t>15.06.2023</a:t>
            </a:r>
            <a:endParaRPr lang="de-DE" dirty="0"/>
          </a:p>
        </p:txBody>
      </p:sp>
      <p:sp>
        <p:nvSpPr>
          <p:cNvPr id="8" name="Fußzeilenplatzhalter 4"/>
          <p:cNvSpPr>
            <a:spLocks noGrp="1"/>
          </p:cNvSpPr>
          <p:nvPr>
            <p:ph type="ftr" sz="quarter" idx="3"/>
          </p:nvPr>
        </p:nvSpPr>
        <p:spPr>
          <a:xfrm>
            <a:off x="2185184" y="6356356"/>
            <a:ext cx="7821637" cy="365125"/>
          </a:xfrm>
          <a:prstGeom prst="rect">
            <a:avLst/>
          </a:prstGeom>
        </p:spPr>
        <p:txBody>
          <a:bodyPr vert="horz" lIns="91440" tIns="45720" rIns="91440" bIns="45720" rtlCol="0" anchor="b" anchorCtr="0"/>
          <a:lstStyle>
            <a:lvl1pPr algn="ctr">
              <a:defRPr sz="1000">
                <a:solidFill>
                  <a:srgbClr val="000000"/>
                </a:solidFill>
                <a:latin typeface="+mn-lt"/>
              </a:defRPr>
            </a:lvl1pPr>
          </a:lstStyle>
          <a:p>
            <a:r>
              <a:rPr lang="de-DE"/>
              <a:t>Buchner</a:t>
            </a:r>
            <a:endParaRPr lang="de-DE" dirty="0"/>
          </a:p>
        </p:txBody>
      </p:sp>
      <p:sp>
        <p:nvSpPr>
          <p:cNvPr id="9" name="Foliennummernplatzhalter 5"/>
          <p:cNvSpPr>
            <a:spLocks noGrp="1"/>
          </p:cNvSpPr>
          <p:nvPr>
            <p:ph type="sldNum" sz="quarter" idx="4"/>
          </p:nvPr>
        </p:nvSpPr>
        <p:spPr>
          <a:xfrm>
            <a:off x="10795193" y="6356356"/>
            <a:ext cx="1002793" cy="365125"/>
          </a:xfrm>
          <a:prstGeom prst="rect">
            <a:avLst/>
          </a:prstGeom>
        </p:spPr>
        <p:txBody>
          <a:bodyPr vert="horz" lIns="91440" tIns="45720" rIns="91440" bIns="45720" rtlCol="0" anchor="b" anchorCtr="0"/>
          <a:lstStyle>
            <a:lvl1pPr algn="r">
              <a:defRPr sz="800">
                <a:solidFill>
                  <a:srgbClr val="000000"/>
                </a:solidFill>
                <a:latin typeface="+mn-lt"/>
              </a:defRPr>
            </a:lvl1pPr>
          </a:lstStyle>
          <a:p>
            <a:fld id="{EBD1CC9B-3E26-4D79-A9CD-D8834360E840}" type="slidenum">
              <a:rPr lang="de-DE" smtClean="0"/>
              <a:pPr/>
              <a:t>‹#›</a:t>
            </a:fld>
            <a:endParaRPr lang="de-DE" dirty="0"/>
          </a:p>
        </p:txBody>
      </p:sp>
    </p:spTree>
    <p:extLst>
      <p:ext uri="{BB962C8B-B14F-4D97-AF65-F5344CB8AC3E}">
        <p14:creationId xmlns:p14="http://schemas.microsoft.com/office/powerpoint/2010/main" val="5901102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Inhaltsverzeichnis">
    <p:spTree>
      <p:nvGrpSpPr>
        <p:cNvPr id="1" name=""/>
        <p:cNvGrpSpPr/>
        <p:nvPr/>
      </p:nvGrpSpPr>
      <p:grpSpPr>
        <a:xfrm>
          <a:off x="0" y="0"/>
          <a:ext cx="0" cy="0"/>
          <a:chOff x="0" y="0"/>
          <a:chExt cx="0" cy="0"/>
        </a:xfrm>
      </p:grpSpPr>
      <p:sp>
        <p:nvSpPr>
          <p:cNvPr id="7" name="Textplatzhalter 6"/>
          <p:cNvSpPr>
            <a:spLocks noGrp="1"/>
          </p:cNvSpPr>
          <p:nvPr>
            <p:ph type="body" sz="quarter" idx="13"/>
          </p:nvPr>
        </p:nvSpPr>
        <p:spPr>
          <a:xfrm>
            <a:off x="410551" y="1700215"/>
            <a:ext cx="9199573" cy="4357687"/>
          </a:xfrm>
        </p:spPr>
        <p:txBody>
          <a:bodyPr>
            <a:noAutofit/>
          </a:bodyPr>
          <a:lstStyle>
            <a:lvl1pPr marL="278613" indent="-278613">
              <a:lnSpc>
                <a:spcPct val="100000"/>
              </a:lnSpc>
              <a:buClr>
                <a:srgbClr val="0064A0"/>
              </a:buClr>
              <a:buFont typeface="+mj-lt"/>
              <a:buAutoNum type="arabicPeriod"/>
              <a:defRPr sz="2000" b="0">
                <a:solidFill>
                  <a:schemeClr val="tx1"/>
                </a:solidFill>
                <a:latin typeface="+mn-lt"/>
              </a:defRPr>
            </a:lvl1pPr>
            <a:lvl2pPr marL="508211" indent="-220569">
              <a:lnSpc>
                <a:spcPct val="100000"/>
              </a:lnSpc>
              <a:buClr>
                <a:srgbClr val="0064A0"/>
              </a:buClr>
              <a:buFont typeface="+mj-lt"/>
              <a:buAutoNum type="arabicPeriod"/>
              <a:defRPr sz="2000">
                <a:solidFill>
                  <a:schemeClr val="tx1"/>
                </a:solidFill>
                <a:latin typeface="+mn-lt"/>
              </a:defRPr>
            </a:lvl2pPr>
            <a:lvl3pPr marL="803593" indent="-295383">
              <a:lnSpc>
                <a:spcPct val="100000"/>
              </a:lnSpc>
              <a:buClr>
                <a:srgbClr val="0064A0"/>
              </a:buClr>
              <a:buFont typeface="+mj-lt"/>
              <a:buAutoNum type="arabicPeriod"/>
              <a:defRPr sz="2000">
                <a:solidFill>
                  <a:schemeClr val="tx1"/>
                </a:solidFill>
                <a:latin typeface="+mn-lt"/>
              </a:defRPr>
            </a:lvl3pPr>
            <a:lvl4pPr marL="1091235" indent="-287643">
              <a:lnSpc>
                <a:spcPct val="100000"/>
              </a:lnSpc>
              <a:buClr>
                <a:srgbClr val="0064A0"/>
              </a:buClr>
              <a:buFont typeface="+mj-lt"/>
              <a:buAutoNum type="arabicPeriod"/>
              <a:defRPr sz="2000">
                <a:solidFill>
                  <a:schemeClr val="tx1"/>
                </a:solidFill>
                <a:latin typeface="+mn-lt"/>
              </a:defRPr>
            </a:lvl4pPr>
            <a:lvl5pPr marL="1387907" indent="-296671">
              <a:lnSpc>
                <a:spcPct val="100000"/>
              </a:lnSpc>
              <a:buClr>
                <a:srgbClr val="0064A0"/>
              </a:buClr>
              <a:buFont typeface="+mj-lt"/>
              <a:buAutoNum type="arabicPeriod"/>
              <a:defRPr sz="2000">
                <a:solidFill>
                  <a:schemeClr val="tx1"/>
                </a:solidFill>
                <a:latin typeface="+mn-lt"/>
              </a:defRPr>
            </a:lvl5p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9" name="Titel 1"/>
          <p:cNvSpPr>
            <a:spLocks noGrp="1"/>
          </p:cNvSpPr>
          <p:nvPr>
            <p:ph type="title" hasCustomPrompt="1"/>
          </p:nvPr>
        </p:nvSpPr>
        <p:spPr>
          <a:xfrm>
            <a:off x="410548" y="387541"/>
            <a:ext cx="8444300" cy="864446"/>
          </a:xfrm>
          <a:prstGeom prst="rect">
            <a:avLst/>
          </a:prstGeom>
        </p:spPr>
        <p:txBody>
          <a:bodyPr anchor="b"/>
          <a:lstStyle>
            <a:lvl1pPr>
              <a:defRPr sz="2800" b="1">
                <a:latin typeface="+mn-lt"/>
              </a:defRPr>
            </a:lvl1pPr>
          </a:lstStyle>
          <a:p>
            <a:r>
              <a:rPr lang="de-DE" dirty="0"/>
              <a:t>Headline</a:t>
            </a:r>
          </a:p>
        </p:txBody>
      </p:sp>
      <p:sp>
        <p:nvSpPr>
          <p:cNvPr id="13" name="Datumsplatzhalter 3"/>
          <p:cNvSpPr>
            <a:spLocks noGrp="1"/>
          </p:cNvSpPr>
          <p:nvPr>
            <p:ph type="dt" sz="half" idx="2"/>
          </p:nvPr>
        </p:nvSpPr>
        <p:spPr>
          <a:xfrm>
            <a:off x="410549" y="6356355"/>
            <a:ext cx="1002793" cy="365125"/>
          </a:xfrm>
          <a:prstGeom prst="rect">
            <a:avLst/>
          </a:prstGeom>
        </p:spPr>
        <p:txBody>
          <a:bodyPr vert="horz" lIns="91440" tIns="45720" rIns="91440" bIns="45720" rtlCol="0" anchor="b" anchorCtr="0"/>
          <a:lstStyle>
            <a:lvl1pPr algn="l">
              <a:defRPr sz="800">
                <a:solidFill>
                  <a:srgbClr val="000000"/>
                </a:solidFill>
                <a:latin typeface="+mn-lt"/>
              </a:defRPr>
            </a:lvl1pPr>
          </a:lstStyle>
          <a:p>
            <a:r>
              <a:rPr lang="de-DE"/>
              <a:t>15.06.2023</a:t>
            </a:r>
            <a:endParaRPr lang="de-DE" dirty="0"/>
          </a:p>
        </p:txBody>
      </p:sp>
      <p:sp>
        <p:nvSpPr>
          <p:cNvPr id="14" name="Fußzeilenplatzhalter 4"/>
          <p:cNvSpPr>
            <a:spLocks noGrp="1"/>
          </p:cNvSpPr>
          <p:nvPr>
            <p:ph type="ftr" sz="quarter" idx="3"/>
          </p:nvPr>
        </p:nvSpPr>
        <p:spPr>
          <a:xfrm>
            <a:off x="2185184" y="6356356"/>
            <a:ext cx="7821637" cy="365125"/>
          </a:xfrm>
          <a:prstGeom prst="rect">
            <a:avLst/>
          </a:prstGeom>
        </p:spPr>
        <p:txBody>
          <a:bodyPr vert="horz" lIns="91440" tIns="45720" rIns="91440" bIns="45720" rtlCol="0" anchor="b" anchorCtr="0"/>
          <a:lstStyle>
            <a:lvl1pPr algn="ctr">
              <a:defRPr sz="1000">
                <a:solidFill>
                  <a:srgbClr val="000000"/>
                </a:solidFill>
                <a:latin typeface="+mn-lt"/>
              </a:defRPr>
            </a:lvl1pPr>
          </a:lstStyle>
          <a:p>
            <a:r>
              <a:rPr lang="de-DE"/>
              <a:t>Buchner</a:t>
            </a:r>
            <a:endParaRPr lang="de-DE" dirty="0"/>
          </a:p>
        </p:txBody>
      </p:sp>
      <p:sp>
        <p:nvSpPr>
          <p:cNvPr id="15" name="Foliennummernplatzhalter 5"/>
          <p:cNvSpPr>
            <a:spLocks noGrp="1"/>
          </p:cNvSpPr>
          <p:nvPr>
            <p:ph type="sldNum" sz="quarter" idx="4"/>
          </p:nvPr>
        </p:nvSpPr>
        <p:spPr>
          <a:xfrm>
            <a:off x="10795193" y="6356356"/>
            <a:ext cx="1002793" cy="365125"/>
          </a:xfrm>
          <a:prstGeom prst="rect">
            <a:avLst/>
          </a:prstGeom>
        </p:spPr>
        <p:txBody>
          <a:bodyPr vert="horz" lIns="91440" tIns="45720" rIns="91440" bIns="45720" rtlCol="0" anchor="b" anchorCtr="0"/>
          <a:lstStyle>
            <a:lvl1pPr algn="r">
              <a:defRPr sz="800">
                <a:solidFill>
                  <a:srgbClr val="000000"/>
                </a:solidFill>
                <a:latin typeface="+mn-lt"/>
              </a:defRPr>
            </a:lvl1pPr>
          </a:lstStyle>
          <a:p>
            <a:fld id="{EBD1CC9B-3E26-4D79-A9CD-D8834360E840}" type="slidenum">
              <a:rPr lang="de-DE" smtClean="0"/>
              <a:pPr/>
              <a:t>‹#›</a:t>
            </a:fld>
            <a:endParaRPr lang="de-DE" dirty="0"/>
          </a:p>
        </p:txBody>
      </p:sp>
    </p:spTree>
    <p:extLst>
      <p:ext uri="{BB962C8B-B14F-4D97-AF65-F5344CB8AC3E}">
        <p14:creationId xmlns:p14="http://schemas.microsoft.com/office/powerpoint/2010/main" val="25135603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1_Kapitel">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410549" y="2422229"/>
            <a:ext cx="10142375" cy="714268"/>
          </a:xfrm>
          <a:prstGeom prst="rect">
            <a:avLst/>
          </a:prstGeom>
        </p:spPr>
        <p:txBody>
          <a:bodyPr>
            <a:noAutofit/>
          </a:bodyPr>
          <a:lstStyle>
            <a:lvl1pPr marL="603662" indent="-603662">
              <a:buClr>
                <a:srgbClr val="0064A0"/>
              </a:buClr>
              <a:buFont typeface="+mj-lt"/>
              <a:buAutoNum type="arabicPeriod"/>
              <a:defRPr sz="2600" b="1" cap="all" baseline="0">
                <a:latin typeface="+mj-lt"/>
              </a:defRPr>
            </a:lvl1pPr>
          </a:lstStyle>
          <a:p>
            <a:r>
              <a:rPr lang="de-DE" dirty="0"/>
              <a:t>Kapitel DURCH KLICKEN BEARBEITEN</a:t>
            </a:r>
          </a:p>
        </p:txBody>
      </p:sp>
      <p:sp>
        <p:nvSpPr>
          <p:cNvPr id="6" name="Datumsplatzhalter 3"/>
          <p:cNvSpPr>
            <a:spLocks noGrp="1"/>
          </p:cNvSpPr>
          <p:nvPr>
            <p:ph type="dt" sz="half" idx="2"/>
          </p:nvPr>
        </p:nvSpPr>
        <p:spPr>
          <a:xfrm>
            <a:off x="410549" y="6356355"/>
            <a:ext cx="1002793" cy="365125"/>
          </a:xfrm>
          <a:prstGeom prst="rect">
            <a:avLst/>
          </a:prstGeom>
        </p:spPr>
        <p:txBody>
          <a:bodyPr vert="horz" lIns="91440" tIns="45720" rIns="91440" bIns="45720" rtlCol="0" anchor="b" anchorCtr="0"/>
          <a:lstStyle>
            <a:lvl1pPr algn="l">
              <a:defRPr sz="800">
                <a:solidFill>
                  <a:srgbClr val="000000"/>
                </a:solidFill>
                <a:latin typeface="+mn-lt"/>
              </a:defRPr>
            </a:lvl1pPr>
          </a:lstStyle>
          <a:p>
            <a:r>
              <a:rPr lang="de-DE"/>
              <a:t>15.06.2023</a:t>
            </a:r>
            <a:endParaRPr lang="de-DE" dirty="0"/>
          </a:p>
        </p:txBody>
      </p:sp>
      <p:sp>
        <p:nvSpPr>
          <p:cNvPr id="7" name="Fußzeilenplatzhalter 4"/>
          <p:cNvSpPr>
            <a:spLocks noGrp="1"/>
          </p:cNvSpPr>
          <p:nvPr>
            <p:ph type="ftr" sz="quarter" idx="3"/>
          </p:nvPr>
        </p:nvSpPr>
        <p:spPr>
          <a:xfrm>
            <a:off x="2185184" y="6356356"/>
            <a:ext cx="7821637" cy="365125"/>
          </a:xfrm>
          <a:prstGeom prst="rect">
            <a:avLst/>
          </a:prstGeom>
        </p:spPr>
        <p:txBody>
          <a:bodyPr vert="horz" lIns="91440" tIns="45720" rIns="91440" bIns="45720" rtlCol="0" anchor="b" anchorCtr="0"/>
          <a:lstStyle>
            <a:lvl1pPr algn="ctr">
              <a:defRPr sz="1000">
                <a:solidFill>
                  <a:srgbClr val="000000"/>
                </a:solidFill>
                <a:latin typeface="+mn-lt"/>
              </a:defRPr>
            </a:lvl1pPr>
          </a:lstStyle>
          <a:p>
            <a:r>
              <a:rPr lang="de-DE"/>
              <a:t>Buchner</a:t>
            </a:r>
            <a:endParaRPr lang="de-DE" dirty="0"/>
          </a:p>
        </p:txBody>
      </p:sp>
      <p:sp>
        <p:nvSpPr>
          <p:cNvPr id="8" name="Foliennummernplatzhalter 5"/>
          <p:cNvSpPr>
            <a:spLocks noGrp="1"/>
          </p:cNvSpPr>
          <p:nvPr>
            <p:ph type="sldNum" sz="quarter" idx="4"/>
          </p:nvPr>
        </p:nvSpPr>
        <p:spPr>
          <a:xfrm>
            <a:off x="10795193" y="6356356"/>
            <a:ext cx="1002793" cy="365125"/>
          </a:xfrm>
          <a:prstGeom prst="rect">
            <a:avLst/>
          </a:prstGeom>
        </p:spPr>
        <p:txBody>
          <a:bodyPr vert="horz" lIns="91440" tIns="45720" rIns="91440" bIns="45720" rtlCol="0" anchor="b" anchorCtr="0"/>
          <a:lstStyle>
            <a:lvl1pPr algn="r">
              <a:defRPr sz="800">
                <a:solidFill>
                  <a:srgbClr val="000000"/>
                </a:solidFill>
                <a:latin typeface="+mn-lt"/>
              </a:defRPr>
            </a:lvl1pPr>
          </a:lstStyle>
          <a:p>
            <a:fld id="{EBD1CC9B-3E26-4D79-A9CD-D8834360E840}" type="slidenum">
              <a:rPr lang="de-DE" smtClean="0"/>
              <a:pPr/>
              <a:t>‹#›</a:t>
            </a:fld>
            <a:endParaRPr lang="de-DE" dirty="0"/>
          </a:p>
        </p:txBody>
      </p:sp>
    </p:spTree>
    <p:extLst>
      <p:ext uri="{BB962C8B-B14F-4D97-AF65-F5344CB8AC3E}">
        <p14:creationId xmlns:p14="http://schemas.microsoft.com/office/powerpoint/2010/main" val="178409849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Headline &amp; Text ganzseitig">
    <p:spTree>
      <p:nvGrpSpPr>
        <p:cNvPr id="1" name=""/>
        <p:cNvGrpSpPr/>
        <p:nvPr/>
      </p:nvGrpSpPr>
      <p:grpSpPr>
        <a:xfrm>
          <a:off x="0" y="0"/>
          <a:ext cx="0" cy="0"/>
          <a:chOff x="0" y="0"/>
          <a:chExt cx="0" cy="0"/>
        </a:xfrm>
      </p:grpSpPr>
      <p:sp>
        <p:nvSpPr>
          <p:cNvPr id="9" name="Textplatzhalter 8"/>
          <p:cNvSpPr>
            <a:spLocks noGrp="1"/>
          </p:cNvSpPr>
          <p:nvPr>
            <p:ph type="body" sz="quarter" idx="13"/>
          </p:nvPr>
        </p:nvSpPr>
        <p:spPr>
          <a:xfrm>
            <a:off x="410551" y="1700215"/>
            <a:ext cx="9210465" cy="4357687"/>
          </a:xfrm>
        </p:spPr>
        <p:txBody>
          <a:bodyPr/>
          <a:lstStyle>
            <a:lvl1pPr>
              <a:buClr>
                <a:srgbClr val="0064A0"/>
              </a:buClr>
              <a:defRPr sz="1800">
                <a:latin typeface="+mn-lt"/>
              </a:defRPr>
            </a:lvl1pPr>
            <a:lvl2pPr>
              <a:buClr>
                <a:srgbClr val="0064A0"/>
              </a:buClr>
              <a:defRPr sz="1800">
                <a:latin typeface="+mn-lt"/>
              </a:defRPr>
            </a:lvl2pPr>
            <a:lvl3pPr>
              <a:buClr>
                <a:srgbClr val="0064A0"/>
              </a:buClr>
              <a:defRPr sz="1800">
                <a:latin typeface="+mn-lt"/>
              </a:defRPr>
            </a:lvl3pPr>
            <a:lvl4pPr>
              <a:buClr>
                <a:srgbClr val="0064A0"/>
              </a:buClr>
              <a:defRPr sz="1800">
                <a:latin typeface="+mn-lt"/>
              </a:defRPr>
            </a:lvl4pPr>
            <a:lvl5pPr>
              <a:buClr>
                <a:srgbClr val="0064A0"/>
              </a:buClr>
              <a:defRPr sz="1800">
                <a:latin typeface="+mn-lt"/>
              </a:defRPr>
            </a:lvl5p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8" name="Titel 1"/>
          <p:cNvSpPr>
            <a:spLocks noGrp="1"/>
          </p:cNvSpPr>
          <p:nvPr>
            <p:ph type="title" hasCustomPrompt="1"/>
          </p:nvPr>
        </p:nvSpPr>
        <p:spPr>
          <a:xfrm>
            <a:off x="410548" y="387541"/>
            <a:ext cx="8444300" cy="864446"/>
          </a:xfrm>
          <a:prstGeom prst="rect">
            <a:avLst/>
          </a:prstGeom>
        </p:spPr>
        <p:txBody>
          <a:bodyPr anchor="b"/>
          <a:lstStyle>
            <a:lvl1pPr>
              <a:defRPr sz="2800" b="0">
                <a:latin typeface="+mn-lt"/>
              </a:defRPr>
            </a:lvl1pPr>
          </a:lstStyle>
          <a:p>
            <a:r>
              <a:rPr lang="de-DE" dirty="0"/>
              <a:t>Headline</a:t>
            </a:r>
          </a:p>
        </p:txBody>
      </p:sp>
      <p:sp>
        <p:nvSpPr>
          <p:cNvPr id="7" name="Datumsplatzhalter 3"/>
          <p:cNvSpPr>
            <a:spLocks noGrp="1"/>
          </p:cNvSpPr>
          <p:nvPr>
            <p:ph type="dt" sz="half" idx="2"/>
          </p:nvPr>
        </p:nvSpPr>
        <p:spPr>
          <a:xfrm>
            <a:off x="410549" y="6356355"/>
            <a:ext cx="1002793" cy="365125"/>
          </a:xfrm>
          <a:prstGeom prst="rect">
            <a:avLst/>
          </a:prstGeom>
        </p:spPr>
        <p:txBody>
          <a:bodyPr vert="horz" lIns="91440" tIns="45720" rIns="91440" bIns="45720" rtlCol="0" anchor="b" anchorCtr="0"/>
          <a:lstStyle>
            <a:lvl1pPr algn="l">
              <a:defRPr sz="800">
                <a:solidFill>
                  <a:srgbClr val="000000"/>
                </a:solidFill>
                <a:latin typeface="+mn-lt"/>
              </a:defRPr>
            </a:lvl1pPr>
          </a:lstStyle>
          <a:p>
            <a:r>
              <a:rPr lang="de-DE"/>
              <a:t>15.06.2023</a:t>
            </a:r>
            <a:endParaRPr lang="de-DE" dirty="0"/>
          </a:p>
        </p:txBody>
      </p:sp>
      <p:sp>
        <p:nvSpPr>
          <p:cNvPr id="10" name="Fußzeilenplatzhalter 4"/>
          <p:cNvSpPr>
            <a:spLocks noGrp="1"/>
          </p:cNvSpPr>
          <p:nvPr>
            <p:ph type="ftr" sz="quarter" idx="3"/>
          </p:nvPr>
        </p:nvSpPr>
        <p:spPr>
          <a:xfrm>
            <a:off x="2185184" y="6356356"/>
            <a:ext cx="7821637" cy="365125"/>
          </a:xfrm>
          <a:prstGeom prst="rect">
            <a:avLst/>
          </a:prstGeom>
        </p:spPr>
        <p:txBody>
          <a:bodyPr vert="horz" lIns="91440" tIns="45720" rIns="91440" bIns="45720" rtlCol="0" anchor="b" anchorCtr="0"/>
          <a:lstStyle>
            <a:lvl1pPr algn="ctr">
              <a:defRPr sz="1000">
                <a:solidFill>
                  <a:srgbClr val="000000"/>
                </a:solidFill>
                <a:latin typeface="+mn-lt"/>
              </a:defRPr>
            </a:lvl1pPr>
          </a:lstStyle>
          <a:p>
            <a:r>
              <a:rPr lang="de-DE"/>
              <a:t>Buchner</a:t>
            </a:r>
            <a:endParaRPr lang="de-DE" dirty="0"/>
          </a:p>
        </p:txBody>
      </p:sp>
      <p:sp>
        <p:nvSpPr>
          <p:cNvPr id="11" name="Foliennummernplatzhalter 5"/>
          <p:cNvSpPr>
            <a:spLocks noGrp="1"/>
          </p:cNvSpPr>
          <p:nvPr>
            <p:ph type="sldNum" sz="quarter" idx="4"/>
          </p:nvPr>
        </p:nvSpPr>
        <p:spPr>
          <a:xfrm>
            <a:off x="10795193" y="6356356"/>
            <a:ext cx="1002793" cy="365125"/>
          </a:xfrm>
          <a:prstGeom prst="rect">
            <a:avLst/>
          </a:prstGeom>
        </p:spPr>
        <p:txBody>
          <a:bodyPr vert="horz" lIns="91440" tIns="45720" rIns="91440" bIns="45720" rtlCol="0" anchor="b" anchorCtr="0"/>
          <a:lstStyle>
            <a:lvl1pPr algn="r">
              <a:defRPr sz="800">
                <a:solidFill>
                  <a:srgbClr val="000000"/>
                </a:solidFill>
                <a:latin typeface="+mn-lt"/>
              </a:defRPr>
            </a:lvl1pPr>
          </a:lstStyle>
          <a:p>
            <a:fld id="{EBD1CC9B-3E26-4D79-A9CD-D8834360E840}" type="slidenum">
              <a:rPr lang="de-DE" smtClean="0"/>
              <a:pPr/>
              <a:t>‹#›</a:t>
            </a:fld>
            <a:endParaRPr lang="de-DE" dirty="0"/>
          </a:p>
        </p:txBody>
      </p:sp>
    </p:spTree>
    <p:extLst>
      <p:ext uri="{BB962C8B-B14F-4D97-AF65-F5344CB8AC3E}">
        <p14:creationId xmlns:p14="http://schemas.microsoft.com/office/powerpoint/2010/main" val="118250906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Headline &amp; Text 2-spaltig">
    <p:spTree>
      <p:nvGrpSpPr>
        <p:cNvPr id="1" name=""/>
        <p:cNvGrpSpPr/>
        <p:nvPr/>
      </p:nvGrpSpPr>
      <p:grpSpPr>
        <a:xfrm>
          <a:off x="0" y="0"/>
          <a:ext cx="0" cy="0"/>
          <a:chOff x="0" y="0"/>
          <a:chExt cx="0" cy="0"/>
        </a:xfrm>
      </p:grpSpPr>
      <p:sp>
        <p:nvSpPr>
          <p:cNvPr id="9" name="Textplatzhalter 8"/>
          <p:cNvSpPr>
            <a:spLocks noGrp="1"/>
          </p:cNvSpPr>
          <p:nvPr>
            <p:ph type="body" sz="quarter" idx="13"/>
          </p:nvPr>
        </p:nvSpPr>
        <p:spPr>
          <a:xfrm>
            <a:off x="410548" y="1700215"/>
            <a:ext cx="5404098" cy="4357687"/>
          </a:xfrm>
        </p:spPr>
        <p:txBody>
          <a:bodyPr/>
          <a:lstStyle>
            <a:lvl1pPr>
              <a:buClr>
                <a:srgbClr val="0064A0"/>
              </a:buClr>
              <a:defRPr>
                <a:latin typeface="+mn-lt"/>
              </a:defRPr>
            </a:lvl1pPr>
            <a:lvl2pPr>
              <a:buClr>
                <a:srgbClr val="0064A0"/>
              </a:buClr>
              <a:defRPr>
                <a:latin typeface="+mn-lt"/>
              </a:defRPr>
            </a:lvl2pPr>
            <a:lvl3pPr>
              <a:buClr>
                <a:srgbClr val="0064A0"/>
              </a:buClr>
              <a:defRPr>
                <a:latin typeface="+mn-lt"/>
              </a:defRPr>
            </a:lvl3pPr>
            <a:lvl4pPr>
              <a:buClr>
                <a:srgbClr val="0064A0"/>
              </a:buClr>
              <a:defRPr>
                <a:latin typeface="+mn-lt"/>
              </a:defRPr>
            </a:lvl4pPr>
            <a:lvl5pPr>
              <a:buClr>
                <a:srgbClr val="0064A0"/>
              </a:buClr>
              <a:defRPr>
                <a:latin typeface="+mn-lt"/>
              </a:defRPr>
            </a:lvl5p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7" name="Textplatzhalter 8"/>
          <p:cNvSpPr>
            <a:spLocks noGrp="1"/>
          </p:cNvSpPr>
          <p:nvPr>
            <p:ph type="body" sz="quarter" idx="14"/>
          </p:nvPr>
        </p:nvSpPr>
        <p:spPr>
          <a:xfrm>
            <a:off x="6364421" y="1700215"/>
            <a:ext cx="5311764" cy="4357687"/>
          </a:xfrm>
        </p:spPr>
        <p:txBody>
          <a:bodyPr/>
          <a:lstStyle>
            <a:lvl1pPr>
              <a:buClr>
                <a:srgbClr val="0064A0"/>
              </a:buClr>
              <a:defRPr>
                <a:latin typeface="+mn-lt"/>
              </a:defRPr>
            </a:lvl1pPr>
            <a:lvl2pPr>
              <a:buClr>
                <a:srgbClr val="0064A0"/>
              </a:buClr>
              <a:defRPr>
                <a:latin typeface="+mn-lt"/>
              </a:defRPr>
            </a:lvl2pPr>
            <a:lvl3pPr>
              <a:buClr>
                <a:srgbClr val="0064A0"/>
              </a:buClr>
              <a:defRPr>
                <a:latin typeface="+mn-lt"/>
              </a:defRPr>
            </a:lvl3pPr>
            <a:lvl4pPr>
              <a:buClr>
                <a:srgbClr val="0064A0"/>
              </a:buClr>
              <a:defRPr>
                <a:latin typeface="+mn-lt"/>
              </a:defRPr>
            </a:lvl4pPr>
            <a:lvl5pPr>
              <a:buClr>
                <a:srgbClr val="0064A0"/>
              </a:buClr>
              <a:defRPr>
                <a:latin typeface="+mn-lt"/>
              </a:defRPr>
            </a:lvl5p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10" name="Titel 1"/>
          <p:cNvSpPr>
            <a:spLocks noGrp="1"/>
          </p:cNvSpPr>
          <p:nvPr>
            <p:ph type="title" hasCustomPrompt="1"/>
          </p:nvPr>
        </p:nvSpPr>
        <p:spPr>
          <a:xfrm>
            <a:off x="410548" y="387541"/>
            <a:ext cx="8444300" cy="864446"/>
          </a:xfrm>
          <a:prstGeom prst="rect">
            <a:avLst/>
          </a:prstGeom>
        </p:spPr>
        <p:txBody>
          <a:bodyPr anchor="b"/>
          <a:lstStyle>
            <a:lvl1pPr>
              <a:defRPr lang="de-DE" sz="2800" b="0" kern="1200" dirty="0">
                <a:solidFill>
                  <a:schemeClr val="tx1"/>
                </a:solidFill>
                <a:latin typeface="+mj-lt"/>
                <a:ea typeface="+mj-ea"/>
                <a:cs typeface="+mj-cs"/>
              </a:defRPr>
            </a:lvl1pPr>
          </a:lstStyle>
          <a:p>
            <a:r>
              <a:rPr lang="de-DE" dirty="0"/>
              <a:t>Headline</a:t>
            </a:r>
          </a:p>
        </p:txBody>
      </p:sp>
      <p:sp>
        <p:nvSpPr>
          <p:cNvPr id="8" name="Datumsplatzhalter 3"/>
          <p:cNvSpPr>
            <a:spLocks noGrp="1"/>
          </p:cNvSpPr>
          <p:nvPr>
            <p:ph type="dt" sz="half" idx="2"/>
          </p:nvPr>
        </p:nvSpPr>
        <p:spPr>
          <a:xfrm>
            <a:off x="410549" y="6356355"/>
            <a:ext cx="1002793" cy="365125"/>
          </a:xfrm>
          <a:prstGeom prst="rect">
            <a:avLst/>
          </a:prstGeom>
        </p:spPr>
        <p:txBody>
          <a:bodyPr vert="horz" lIns="91440" tIns="45720" rIns="91440" bIns="45720" rtlCol="0" anchor="b" anchorCtr="0"/>
          <a:lstStyle>
            <a:lvl1pPr algn="l">
              <a:defRPr sz="800">
                <a:solidFill>
                  <a:srgbClr val="000000"/>
                </a:solidFill>
                <a:latin typeface="+mn-lt"/>
              </a:defRPr>
            </a:lvl1pPr>
          </a:lstStyle>
          <a:p>
            <a:r>
              <a:rPr lang="de-DE"/>
              <a:t>15.06.2023</a:t>
            </a:r>
            <a:endParaRPr lang="de-DE" dirty="0"/>
          </a:p>
        </p:txBody>
      </p:sp>
      <p:sp>
        <p:nvSpPr>
          <p:cNvPr id="11" name="Fußzeilenplatzhalter 4"/>
          <p:cNvSpPr>
            <a:spLocks noGrp="1"/>
          </p:cNvSpPr>
          <p:nvPr>
            <p:ph type="ftr" sz="quarter" idx="3"/>
          </p:nvPr>
        </p:nvSpPr>
        <p:spPr>
          <a:xfrm>
            <a:off x="2185184" y="6356356"/>
            <a:ext cx="7821637" cy="365125"/>
          </a:xfrm>
          <a:prstGeom prst="rect">
            <a:avLst/>
          </a:prstGeom>
        </p:spPr>
        <p:txBody>
          <a:bodyPr vert="horz" lIns="91440" tIns="45720" rIns="91440" bIns="45720" rtlCol="0" anchor="b" anchorCtr="0"/>
          <a:lstStyle>
            <a:lvl1pPr algn="ctr">
              <a:defRPr sz="1000">
                <a:solidFill>
                  <a:srgbClr val="000000"/>
                </a:solidFill>
                <a:latin typeface="+mn-lt"/>
              </a:defRPr>
            </a:lvl1pPr>
          </a:lstStyle>
          <a:p>
            <a:r>
              <a:rPr lang="de-DE"/>
              <a:t>Buchner</a:t>
            </a:r>
            <a:endParaRPr lang="de-DE" dirty="0"/>
          </a:p>
        </p:txBody>
      </p:sp>
      <p:sp>
        <p:nvSpPr>
          <p:cNvPr id="12" name="Foliennummernplatzhalter 5"/>
          <p:cNvSpPr>
            <a:spLocks noGrp="1"/>
          </p:cNvSpPr>
          <p:nvPr>
            <p:ph type="sldNum" sz="quarter" idx="4"/>
          </p:nvPr>
        </p:nvSpPr>
        <p:spPr>
          <a:xfrm>
            <a:off x="10795193" y="6356356"/>
            <a:ext cx="1002793" cy="365125"/>
          </a:xfrm>
          <a:prstGeom prst="rect">
            <a:avLst/>
          </a:prstGeom>
        </p:spPr>
        <p:txBody>
          <a:bodyPr vert="horz" lIns="91440" tIns="45720" rIns="91440" bIns="45720" rtlCol="0" anchor="b" anchorCtr="0"/>
          <a:lstStyle>
            <a:lvl1pPr algn="r">
              <a:defRPr sz="800">
                <a:solidFill>
                  <a:srgbClr val="000000"/>
                </a:solidFill>
                <a:latin typeface="+mn-lt"/>
              </a:defRPr>
            </a:lvl1pPr>
          </a:lstStyle>
          <a:p>
            <a:fld id="{EBD1CC9B-3E26-4D79-A9CD-D8834360E840}" type="slidenum">
              <a:rPr lang="de-DE" smtClean="0"/>
              <a:pPr/>
              <a:t>‹#›</a:t>
            </a:fld>
            <a:endParaRPr lang="de-DE" dirty="0"/>
          </a:p>
        </p:txBody>
      </p:sp>
    </p:spTree>
    <p:extLst>
      <p:ext uri="{BB962C8B-B14F-4D97-AF65-F5344CB8AC3E}">
        <p14:creationId xmlns:p14="http://schemas.microsoft.com/office/powerpoint/2010/main" val="16795709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Headline &amp; Text 3-spaltig">
    <p:spTree>
      <p:nvGrpSpPr>
        <p:cNvPr id="1" name=""/>
        <p:cNvGrpSpPr/>
        <p:nvPr/>
      </p:nvGrpSpPr>
      <p:grpSpPr>
        <a:xfrm>
          <a:off x="0" y="0"/>
          <a:ext cx="0" cy="0"/>
          <a:chOff x="0" y="0"/>
          <a:chExt cx="0" cy="0"/>
        </a:xfrm>
      </p:grpSpPr>
      <p:sp>
        <p:nvSpPr>
          <p:cNvPr id="9" name="Textplatzhalter 8"/>
          <p:cNvSpPr>
            <a:spLocks noGrp="1"/>
          </p:cNvSpPr>
          <p:nvPr>
            <p:ph type="body" sz="quarter" idx="13"/>
          </p:nvPr>
        </p:nvSpPr>
        <p:spPr>
          <a:xfrm>
            <a:off x="410552" y="1700215"/>
            <a:ext cx="3447292" cy="4357687"/>
          </a:xfrm>
        </p:spPr>
        <p:txBody>
          <a:bodyPr/>
          <a:lstStyle>
            <a:lvl1pPr>
              <a:buClr>
                <a:srgbClr val="0064A0"/>
              </a:buClr>
              <a:defRPr>
                <a:latin typeface="+mn-lt"/>
              </a:defRPr>
            </a:lvl1pPr>
            <a:lvl2pPr>
              <a:buClr>
                <a:srgbClr val="0064A0"/>
              </a:buClr>
              <a:defRPr>
                <a:latin typeface="+mn-lt"/>
              </a:defRPr>
            </a:lvl2pPr>
            <a:lvl3pPr>
              <a:buClr>
                <a:srgbClr val="0064A0"/>
              </a:buClr>
              <a:defRPr>
                <a:latin typeface="+mn-lt"/>
              </a:defRPr>
            </a:lvl3pPr>
            <a:lvl4pPr>
              <a:buClr>
                <a:srgbClr val="0064A0"/>
              </a:buClr>
              <a:defRPr>
                <a:latin typeface="+mn-lt"/>
              </a:defRPr>
            </a:lvl4pPr>
            <a:lvl5pPr>
              <a:buClr>
                <a:srgbClr val="0064A0"/>
              </a:buClr>
              <a:defRPr>
                <a:latin typeface="+mn-lt"/>
              </a:defRPr>
            </a:lvl5p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7" name="Textplatzhalter 8"/>
          <p:cNvSpPr>
            <a:spLocks noGrp="1"/>
          </p:cNvSpPr>
          <p:nvPr>
            <p:ph type="body" sz="quarter" idx="14"/>
          </p:nvPr>
        </p:nvSpPr>
        <p:spPr>
          <a:xfrm>
            <a:off x="4218566" y="1700215"/>
            <a:ext cx="3548386" cy="4357687"/>
          </a:xfrm>
        </p:spPr>
        <p:txBody>
          <a:bodyPr/>
          <a:lstStyle>
            <a:lvl1pPr>
              <a:buClr>
                <a:srgbClr val="0064A0"/>
              </a:buClr>
              <a:defRPr>
                <a:latin typeface="+mn-lt"/>
              </a:defRPr>
            </a:lvl1pPr>
            <a:lvl2pPr>
              <a:buClr>
                <a:srgbClr val="0064A0"/>
              </a:buClr>
              <a:defRPr>
                <a:latin typeface="+mn-lt"/>
              </a:defRPr>
            </a:lvl2pPr>
            <a:lvl3pPr>
              <a:buClr>
                <a:srgbClr val="0064A0"/>
              </a:buClr>
              <a:defRPr>
                <a:latin typeface="+mn-lt"/>
              </a:defRPr>
            </a:lvl3pPr>
            <a:lvl4pPr>
              <a:buClr>
                <a:srgbClr val="0064A0"/>
              </a:buClr>
              <a:defRPr>
                <a:latin typeface="+mn-lt"/>
              </a:defRPr>
            </a:lvl4pPr>
            <a:lvl5pPr>
              <a:buClr>
                <a:srgbClr val="0064A0"/>
              </a:buClr>
              <a:defRPr>
                <a:latin typeface="+mn-lt"/>
              </a:defRPr>
            </a:lvl5p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8" name="Textplatzhalter 8"/>
          <p:cNvSpPr>
            <a:spLocks noGrp="1"/>
          </p:cNvSpPr>
          <p:nvPr>
            <p:ph type="body" sz="quarter" idx="15"/>
          </p:nvPr>
        </p:nvSpPr>
        <p:spPr>
          <a:xfrm>
            <a:off x="8127677" y="1700215"/>
            <a:ext cx="3548386" cy="4357687"/>
          </a:xfrm>
        </p:spPr>
        <p:txBody>
          <a:bodyPr/>
          <a:lstStyle>
            <a:lvl1pPr>
              <a:buClr>
                <a:srgbClr val="0064A0"/>
              </a:buClr>
              <a:defRPr>
                <a:latin typeface="+mn-lt"/>
              </a:defRPr>
            </a:lvl1pPr>
            <a:lvl2pPr>
              <a:buClr>
                <a:srgbClr val="0064A0"/>
              </a:buClr>
              <a:defRPr>
                <a:latin typeface="+mn-lt"/>
              </a:defRPr>
            </a:lvl2pPr>
            <a:lvl3pPr>
              <a:buClr>
                <a:srgbClr val="0064A0"/>
              </a:buClr>
              <a:defRPr>
                <a:latin typeface="+mn-lt"/>
              </a:defRPr>
            </a:lvl3pPr>
            <a:lvl4pPr>
              <a:buClr>
                <a:srgbClr val="0064A0"/>
              </a:buClr>
              <a:defRPr>
                <a:latin typeface="+mn-lt"/>
              </a:defRPr>
            </a:lvl4pPr>
            <a:lvl5pPr>
              <a:buClr>
                <a:srgbClr val="0064A0"/>
              </a:buClr>
              <a:defRPr>
                <a:latin typeface="+mn-lt"/>
              </a:defRPr>
            </a:lvl5p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11" name="Titel 1"/>
          <p:cNvSpPr>
            <a:spLocks noGrp="1"/>
          </p:cNvSpPr>
          <p:nvPr>
            <p:ph type="title" hasCustomPrompt="1"/>
          </p:nvPr>
        </p:nvSpPr>
        <p:spPr>
          <a:xfrm>
            <a:off x="410548" y="387541"/>
            <a:ext cx="8444300" cy="864446"/>
          </a:xfrm>
          <a:prstGeom prst="rect">
            <a:avLst/>
          </a:prstGeom>
        </p:spPr>
        <p:txBody>
          <a:bodyPr anchor="b"/>
          <a:lstStyle>
            <a:lvl1pPr>
              <a:defRPr lang="de-DE" sz="2800" b="0" kern="1200" dirty="0">
                <a:solidFill>
                  <a:schemeClr val="tx1"/>
                </a:solidFill>
                <a:latin typeface="+mj-lt"/>
                <a:ea typeface="+mj-ea"/>
                <a:cs typeface="+mj-cs"/>
              </a:defRPr>
            </a:lvl1pPr>
          </a:lstStyle>
          <a:p>
            <a:r>
              <a:rPr lang="de-DE" dirty="0"/>
              <a:t>Headline</a:t>
            </a:r>
          </a:p>
        </p:txBody>
      </p:sp>
      <p:sp>
        <p:nvSpPr>
          <p:cNvPr id="10" name="Datumsplatzhalter 3"/>
          <p:cNvSpPr>
            <a:spLocks noGrp="1"/>
          </p:cNvSpPr>
          <p:nvPr>
            <p:ph type="dt" sz="half" idx="2"/>
          </p:nvPr>
        </p:nvSpPr>
        <p:spPr>
          <a:xfrm>
            <a:off x="410549" y="6356355"/>
            <a:ext cx="1002793" cy="365125"/>
          </a:xfrm>
          <a:prstGeom prst="rect">
            <a:avLst/>
          </a:prstGeom>
        </p:spPr>
        <p:txBody>
          <a:bodyPr vert="horz" lIns="91440" tIns="45720" rIns="91440" bIns="45720" rtlCol="0" anchor="b" anchorCtr="0"/>
          <a:lstStyle>
            <a:lvl1pPr algn="l">
              <a:defRPr sz="800">
                <a:solidFill>
                  <a:srgbClr val="000000"/>
                </a:solidFill>
                <a:latin typeface="+mn-lt"/>
              </a:defRPr>
            </a:lvl1pPr>
          </a:lstStyle>
          <a:p>
            <a:r>
              <a:rPr lang="de-DE"/>
              <a:t>15.06.2023</a:t>
            </a:r>
            <a:endParaRPr lang="de-DE" dirty="0"/>
          </a:p>
        </p:txBody>
      </p:sp>
      <p:sp>
        <p:nvSpPr>
          <p:cNvPr id="12" name="Fußzeilenplatzhalter 4"/>
          <p:cNvSpPr>
            <a:spLocks noGrp="1"/>
          </p:cNvSpPr>
          <p:nvPr>
            <p:ph type="ftr" sz="quarter" idx="3"/>
          </p:nvPr>
        </p:nvSpPr>
        <p:spPr>
          <a:xfrm>
            <a:off x="2185184" y="6356356"/>
            <a:ext cx="7821637" cy="365125"/>
          </a:xfrm>
          <a:prstGeom prst="rect">
            <a:avLst/>
          </a:prstGeom>
        </p:spPr>
        <p:txBody>
          <a:bodyPr vert="horz" lIns="91440" tIns="45720" rIns="91440" bIns="45720" rtlCol="0" anchor="b" anchorCtr="0"/>
          <a:lstStyle>
            <a:lvl1pPr algn="ctr">
              <a:defRPr sz="1000">
                <a:solidFill>
                  <a:srgbClr val="000000"/>
                </a:solidFill>
                <a:latin typeface="+mn-lt"/>
              </a:defRPr>
            </a:lvl1pPr>
          </a:lstStyle>
          <a:p>
            <a:r>
              <a:rPr lang="de-DE"/>
              <a:t>Buchner</a:t>
            </a:r>
            <a:endParaRPr lang="de-DE" dirty="0"/>
          </a:p>
        </p:txBody>
      </p:sp>
      <p:sp>
        <p:nvSpPr>
          <p:cNvPr id="13" name="Foliennummernplatzhalter 5"/>
          <p:cNvSpPr>
            <a:spLocks noGrp="1"/>
          </p:cNvSpPr>
          <p:nvPr>
            <p:ph type="sldNum" sz="quarter" idx="4"/>
          </p:nvPr>
        </p:nvSpPr>
        <p:spPr>
          <a:xfrm>
            <a:off x="10795193" y="6356356"/>
            <a:ext cx="1002793" cy="365125"/>
          </a:xfrm>
          <a:prstGeom prst="rect">
            <a:avLst/>
          </a:prstGeom>
        </p:spPr>
        <p:txBody>
          <a:bodyPr vert="horz" lIns="91440" tIns="45720" rIns="91440" bIns="45720" rtlCol="0" anchor="b" anchorCtr="0"/>
          <a:lstStyle>
            <a:lvl1pPr algn="r">
              <a:defRPr sz="800">
                <a:solidFill>
                  <a:srgbClr val="000000"/>
                </a:solidFill>
                <a:latin typeface="+mn-lt"/>
              </a:defRPr>
            </a:lvl1pPr>
          </a:lstStyle>
          <a:p>
            <a:fld id="{EBD1CC9B-3E26-4D79-A9CD-D8834360E840}" type="slidenum">
              <a:rPr lang="de-DE" smtClean="0"/>
              <a:pPr/>
              <a:t>‹#›</a:t>
            </a:fld>
            <a:endParaRPr lang="de-DE" dirty="0"/>
          </a:p>
        </p:txBody>
      </p:sp>
    </p:spTree>
    <p:extLst>
      <p:ext uri="{BB962C8B-B14F-4D97-AF65-F5344CB8AC3E}">
        <p14:creationId xmlns:p14="http://schemas.microsoft.com/office/powerpoint/2010/main" val="168729716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Headline &amp; Text 4-spaltig">
    <p:spTree>
      <p:nvGrpSpPr>
        <p:cNvPr id="1" name=""/>
        <p:cNvGrpSpPr/>
        <p:nvPr/>
      </p:nvGrpSpPr>
      <p:grpSpPr>
        <a:xfrm>
          <a:off x="0" y="0"/>
          <a:ext cx="0" cy="0"/>
          <a:chOff x="0" y="0"/>
          <a:chExt cx="0" cy="0"/>
        </a:xfrm>
      </p:grpSpPr>
      <p:sp>
        <p:nvSpPr>
          <p:cNvPr id="9" name="Textplatzhalter 8"/>
          <p:cNvSpPr>
            <a:spLocks noGrp="1"/>
          </p:cNvSpPr>
          <p:nvPr>
            <p:ph type="body" sz="quarter" idx="13"/>
          </p:nvPr>
        </p:nvSpPr>
        <p:spPr>
          <a:xfrm>
            <a:off x="410549" y="1700215"/>
            <a:ext cx="2473070" cy="4357687"/>
          </a:xfrm>
        </p:spPr>
        <p:txBody>
          <a:bodyPr/>
          <a:lstStyle>
            <a:lvl1pPr>
              <a:buClr>
                <a:srgbClr val="0064A0"/>
              </a:buClr>
              <a:defRPr sz="1600">
                <a:latin typeface="+mn-lt"/>
              </a:defRPr>
            </a:lvl1pPr>
            <a:lvl2pPr>
              <a:buClr>
                <a:srgbClr val="0064A0"/>
              </a:buClr>
              <a:defRPr sz="1600">
                <a:latin typeface="+mn-lt"/>
              </a:defRPr>
            </a:lvl2pPr>
            <a:lvl3pPr>
              <a:buClr>
                <a:srgbClr val="0064A0"/>
              </a:buClr>
              <a:defRPr sz="1600">
                <a:latin typeface="+mn-lt"/>
              </a:defRPr>
            </a:lvl3pPr>
            <a:lvl4pPr>
              <a:buClr>
                <a:srgbClr val="0064A0"/>
              </a:buClr>
              <a:defRPr sz="1600">
                <a:latin typeface="+mn-lt"/>
              </a:defRPr>
            </a:lvl4pPr>
            <a:lvl5pPr>
              <a:defRPr sz="1800"/>
            </a:lvl5pPr>
          </a:lstStyle>
          <a:p>
            <a:pPr lvl="0"/>
            <a:r>
              <a:rPr lang="de-DE" dirty="0"/>
              <a:t>Textmasterformat bearbeiten</a:t>
            </a:r>
          </a:p>
          <a:p>
            <a:pPr lvl="1"/>
            <a:r>
              <a:rPr lang="de-DE" dirty="0"/>
              <a:t>Zweite Ebene</a:t>
            </a:r>
          </a:p>
          <a:p>
            <a:pPr lvl="2"/>
            <a:r>
              <a:rPr lang="de-DE" dirty="0"/>
              <a:t>Dritte Ebene</a:t>
            </a:r>
          </a:p>
          <a:p>
            <a:pPr lvl="3"/>
            <a:r>
              <a:rPr lang="de-DE" dirty="0"/>
              <a:t>Vierte Ebene</a:t>
            </a:r>
          </a:p>
        </p:txBody>
      </p:sp>
      <p:sp>
        <p:nvSpPr>
          <p:cNvPr id="7" name="Textplatzhalter 8"/>
          <p:cNvSpPr>
            <a:spLocks noGrp="1"/>
          </p:cNvSpPr>
          <p:nvPr>
            <p:ph type="body" sz="quarter" idx="14" hasCustomPrompt="1"/>
          </p:nvPr>
        </p:nvSpPr>
        <p:spPr>
          <a:xfrm>
            <a:off x="3268841" y="1700215"/>
            <a:ext cx="2545594" cy="4357687"/>
          </a:xfrm>
        </p:spPr>
        <p:txBody>
          <a:bodyPr/>
          <a:lstStyle>
            <a:lvl1pPr>
              <a:buClr>
                <a:srgbClr val="0064A0"/>
              </a:buClr>
              <a:defRPr sz="1600">
                <a:latin typeface="+mn-lt"/>
              </a:defRPr>
            </a:lvl1pPr>
            <a:lvl2pPr>
              <a:buClr>
                <a:srgbClr val="0064A0"/>
              </a:buClr>
              <a:defRPr sz="1600">
                <a:latin typeface="+mn-lt"/>
              </a:defRPr>
            </a:lvl2pPr>
            <a:lvl3pPr>
              <a:buClr>
                <a:srgbClr val="0064A0"/>
              </a:buClr>
              <a:defRPr sz="1600">
                <a:latin typeface="+mn-lt"/>
              </a:defRPr>
            </a:lvl3pPr>
            <a:lvl4pPr>
              <a:buClr>
                <a:srgbClr val="0064A0"/>
              </a:buClr>
              <a:defRPr sz="1600">
                <a:latin typeface="+mn-lt"/>
              </a:defRPr>
            </a:lvl4pPr>
            <a:lvl5pPr>
              <a:defRPr sz="1800"/>
            </a:lvl5pPr>
          </a:lstStyle>
          <a:p>
            <a:pPr lvl="0"/>
            <a:r>
              <a:rPr lang="de-DE" dirty="0"/>
              <a:t>Textmasterformat bearbeiten</a:t>
            </a:r>
          </a:p>
          <a:p>
            <a:pPr lvl="1"/>
            <a:r>
              <a:rPr lang="de-DE" dirty="0"/>
              <a:t>Zweite Ebene</a:t>
            </a:r>
          </a:p>
          <a:p>
            <a:pPr lvl="2"/>
            <a:r>
              <a:rPr lang="de-DE" dirty="0"/>
              <a:t>Dritte Ebene</a:t>
            </a:r>
          </a:p>
          <a:p>
            <a:pPr lvl="3"/>
            <a:r>
              <a:rPr lang="de-DE" dirty="0"/>
              <a:t>Vierte Ebene</a:t>
            </a:r>
          </a:p>
        </p:txBody>
      </p:sp>
      <p:sp>
        <p:nvSpPr>
          <p:cNvPr id="8" name="Textplatzhalter 8"/>
          <p:cNvSpPr>
            <a:spLocks noGrp="1"/>
          </p:cNvSpPr>
          <p:nvPr>
            <p:ph type="body" sz="quarter" idx="15" hasCustomPrompt="1"/>
          </p:nvPr>
        </p:nvSpPr>
        <p:spPr>
          <a:xfrm>
            <a:off x="6199657" y="1700215"/>
            <a:ext cx="2545594" cy="4357687"/>
          </a:xfrm>
        </p:spPr>
        <p:txBody>
          <a:bodyPr/>
          <a:lstStyle>
            <a:lvl1pPr>
              <a:buClr>
                <a:srgbClr val="0064A0"/>
              </a:buClr>
              <a:defRPr sz="1600">
                <a:latin typeface="+mn-lt"/>
              </a:defRPr>
            </a:lvl1pPr>
            <a:lvl2pPr>
              <a:buClr>
                <a:srgbClr val="0064A0"/>
              </a:buClr>
              <a:defRPr sz="1600">
                <a:latin typeface="+mn-lt"/>
              </a:defRPr>
            </a:lvl2pPr>
            <a:lvl3pPr>
              <a:buClr>
                <a:srgbClr val="0064A0"/>
              </a:buClr>
              <a:defRPr sz="1600">
                <a:latin typeface="+mn-lt"/>
              </a:defRPr>
            </a:lvl3pPr>
            <a:lvl4pPr>
              <a:buClr>
                <a:srgbClr val="0064A0"/>
              </a:buClr>
              <a:defRPr sz="1600">
                <a:latin typeface="+mn-lt"/>
              </a:defRPr>
            </a:lvl4pPr>
            <a:lvl5pPr>
              <a:defRPr sz="1800"/>
            </a:lvl5pPr>
          </a:lstStyle>
          <a:p>
            <a:pPr lvl="0"/>
            <a:r>
              <a:rPr lang="de-DE" dirty="0"/>
              <a:t>Textmasterformat bearbeiten</a:t>
            </a:r>
          </a:p>
          <a:p>
            <a:pPr lvl="1"/>
            <a:r>
              <a:rPr lang="de-DE" dirty="0"/>
              <a:t>Zweite Ebene</a:t>
            </a:r>
          </a:p>
          <a:p>
            <a:pPr lvl="2"/>
            <a:r>
              <a:rPr lang="de-DE" dirty="0"/>
              <a:t>Dritte Ebene</a:t>
            </a:r>
          </a:p>
          <a:p>
            <a:pPr lvl="3"/>
            <a:r>
              <a:rPr lang="de-DE" dirty="0"/>
              <a:t>Vierte Ebene</a:t>
            </a:r>
          </a:p>
        </p:txBody>
      </p:sp>
      <p:sp>
        <p:nvSpPr>
          <p:cNvPr id="10" name="Textplatzhalter 8"/>
          <p:cNvSpPr>
            <a:spLocks noGrp="1"/>
          </p:cNvSpPr>
          <p:nvPr>
            <p:ph type="body" sz="quarter" idx="16"/>
          </p:nvPr>
        </p:nvSpPr>
        <p:spPr>
          <a:xfrm>
            <a:off x="9130469" y="1700215"/>
            <a:ext cx="2545594" cy="4357687"/>
          </a:xfrm>
        </p:spPr>
        <p:txBody>
          <a:bodyPr/>
          <a:lstStyle>
            <a:lvl1pPr>
              <a:buClr>
                <a:srgbClr val="0064A0"/>
              </a:buClr>
              <a:defRPr sz="1600">
                <a:latin typeface="+mn-lt"/>
              </a:defRPr>
            </a:lvl1pPr>
            <a:lvl2pPr>
              <a:buClr>
                <a:srgbClr val="0064A0"/>
              </a:buClr>
              <a:defRPr sz="1600">
                <a:latin typeface="+mn-lt"/>
              </a:defRPr>
            </a:lvl2pPr>
            <a:lvl3pPr>
              <a:buClr>
                <a:srgbClr val="0064A0"/>
              </a:buClr>
              <a:defRPr sz="1600">
                <a:latin typeface="+mn-lt"/>
              </a:defRPr>
            </a:lvl3pPr>
            <a:lvl4pPr>
              <a:buClr>
                <a:srgbClr val="0064A0"/>
              </a:buClr>
              <a:defRPr sz="1600">
                <a:latin typeface="+mn-lt"/>
              </a:defRPr>
            </a:lvl4pPr>
            <a:lvl5pPr>
              <a:defRPr sz="1800"/>
            </a:lvl5pPr>
          </a:lstStyle>
          <a:p>
            <a:pPr lvl="0"/>
            <a:r>
              <a:rPr lang="de-DE" dirty="0"/>
              <a:t>Textmasterformat bearbeiten</a:t>
            </a:r>
          </a:p>
          <a:p>
            <a:pPr lvl="1"/>
            <a:r>
              <a:rPr lang="de-DE" dirty="0"/>
              <a:t>Zweite Ebene</a:t>
            </a:r>
          </a:p>
          <a:p>
            <a:pPr lvl="2"/>
            <a:r>
              <a:rPr lang="de-DE" dirty="0"/>
              <a:t>Dritte Ebene</a:t>
            </a:r>
          </a:p>
          <a:p>
            <a:pPr lvl="3"/>
            <a:r>
              <a:rPr lang="de-DE" dirty="0"/>
              <a:t>Vierte Ebene</a:t>
            </a:r>
          </a:p>
        </p:txBody>
      </p:sp>
      <p:sp>
        <p:nvSpPr>
          <p:cNvPr id="12" name="Titel 1"/>
          <p:cNvSpPr>
            <a:spLocks noGrp="1"/>
          </p:cNvSpPr>
          <p:nvPr>
            <p:ph type="title" hasCustomPrompt="1"/>
          </p:nvPr>
        </p:nvSpPr>
        <p:spPr>
          <a:xfrm>
            <a:off x="410548" y="387541"/>
            <a:ext cx="8444300" cy="864446"/>
          </a:xfrm>
          <a:prstGeom prst="rect">
            <a:avLst/>
          </a:prstGeom>
        </p:spPr>
        <p:txBody>
          <a:bodyPr anchor="b"/>
          <a:lstStyle>
            <a:lvl1pPr>
              <a:defRPr lang="de-DE" sz="2800" b="0" kern="1200" dirty="0">
                <a:solidFill>
                  <a:schemeClr val="tx1"/>
                </a:solidFill>
                <a:latin typeface="+mj-lt"/>
                <a:ea typeface="+mj-ea"/>
                <a:cs typeface="+mj-cs"/>
              </a:defRPr>
            </a:lvl1pPr>
          </a:lstStyle>
          <a:p>
            <a:r>
              <a:rPr lang="de-DE" dirty="0"/>
              <a:t>Headline</a:t>
            </a:r>
          </a:p>
        </p:txBody>
      </p:sp>
      <p:sp>
        <p:nvSpPr>
          <p:cNvPr id="11" name="Datumsplatzhalter 3"/>
          <p:cNvSpPr>
            <a:spLocks noGrp="1"/>
          </p:cNvSpPr>
          <p:nvPr>
            <p:ph type="dt" sz="half" idx="2"/>
          </p:nvPr>
        </p:nvSpPr>
        <p:spPr>
          <a:xfrm>
            <a:off x="410549" y="6356355"/>
            <a:ext cx="1002793" cy="365125"/>
          </a:xfrm>
          <a:prstGeom prst="rect">
            <a:avLst/>
          </a:prstGeom>
        </p:spPr>
        <p:txBody>
          <a:bodyPr vert="horz" lIns="91440" tIns="45720" rIns="91440" bIns="45720" rtlCol="0" anchor="b" anchorCtr="0"/>
          <a:lstStyle>
            <a:lvl1pPr algn="l">
              <a:defRPr sz="800">
                <a:solidFill>
                  <a:srgbClr val="000000"/>
                </a:solidFill>
                <a:latin typeface="+mn-lt"/>
              </a:defRPr>
            </a:lvl1pPr>
          </a:lstStyle>
          <a:p>
            <a:r>
              <a:rPr lang="de-DE"/>
              <a:t>15.06.2023</a:t>
            </a:r>
            <a:endParaRPr lang="de-DE" dirty="0"/>
          </a:p>
        </p:txBody>
      </p:sp>
      <p:sp>
        <p:nvSpPr>
          <p:cNvPr id="13" name="Fußzeilenplatzhalter 4"/>
          <p:cNvSpPr>
            <a:spLocks noGrp="1"/>
          </p:cNvSpPr>
          <p:nvPr>
            <p:ph type="ftr" sz="quarter" idx="3"/>
          </p:nvPr>
        </p:nvSpPr>
        <p:spPr>
          <a:xfrm>
            <a:off x="2185184" y="6356356"/>
            <a:ext cx="7821637" cy="365125"/>
          </a:xfrm>
          <a:prstGeom prst="rect">
            <a:avLst/>
          </a:prstGeom>
        </p:spPr>
        <p:txBody>
          <a:bodyPr vert="horz" lIns="91440" tIns="45720" rIns="91440" bIns="45720" rtlCol="0" anchor="b" anchorCtr="0"/>
          <a:lstStyle>
            <a:lvl1pPr algn="ctr">
              <a:defRPr sz="1000">
                <a:solidFill>
                  <a:srgbClr val="000000"/>
                </a:solidFill>
                <a:latin typeface="+mn-lt"/>
              </a:defRPr>
            </a:lvl1pPr>
          </a:lstStyle>
          <a:p>
            <a:r>
              <a:rPr lang="de-DE"/>
              <a:t>Buchner</a:t>
            </a:r>
            <a:endParaRPr lang="de-DE" dirty="0"/>
          </a:p>
        </p:txBody>
      </p:sp>
      <p:sp>
        <p:nvSpPr>
          <p:cNvPr id="14" name="Foliennummernplatzhalter 5"/>
          <p:cNvSpPr>
            <a:spLocks noGrp="1"/>
          </p:cNvSpPr>
          <p:nvPr>
            <p:ph type="sldNum" sz="quarter" idx="4"/>
          </p:nvPr>
        </p:nvSpPr>
        <p:spPr>
          <a:xfrm>
            <a:off x="10795193" y="6356356"/>
            <a:ext cx="1002793" cy="365125"/>
          </a:xfrm>
          <a:prstGeom prst="rect">
            <a:avLst/>
          </a:prstGeom>
        </p:spPr>
        <p:txBody>
          <a:bodyPr vert="horz" lIns="91440" tIns="45720" rIns="91440" bIns="45720" rtlCol="0" anchor="b" anchorCtr="0"/>
          <a:lstStyle>
            <a:lvl1pPr algn="r">
              <a:defRPr sz="800">
                <a:solidFill>
                  <a:srgbClr val="000000"/>
                </a:solidFill>
                <a:latin typeface="+mn-lt"/>
              </a:defRPr>
            </a:lvl1pPr>
          </a:lstStyle>
          <a:p>
            <a:fld id="{EBD1CC9B-3E26-4D79-A9CD-D8834360E840}" type="slidenum">
              <a:rPr lang="de-DE" smtClean="0"/>
              <a:pPr/>
              <a:t>‹#›</a:t>
            </a:fld>
            <a:endParaRPr lang="de-DE" dirty="0"/>
          </a:p>
        </p:txBody>
      </p:sp>
    </p:spTree>
    <p:extLst>
      <p:ext uri="{BB962C8B-B14F-4D97-AF65-F5344CB8AC3E}">
        <p14:creationId xmlns:p14="http://schemas.microsoft.com/office/powerpoint/2010/main" val="54039670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Headline &amp; Text 6-spaltig">
    <p:spTree>
      <p:nvGrpSpPr>
        <p:cNvPr id="1" name=""/>
        <p:cNvGrpSpPr/>
        <p:nvPr/>
      </p:nvGrpSpPr>
      <p:grpSpPr>
        <a:xfrm>
          <a:off x="0" y="0"/>
          <a:ext cx="0" cy="0"/>
          <a:chOff x="0" y="0"/>
          <a:chExt cx="0" cy="0"/>
        </a:xfrm>
      </p:grpSpPr>
      <p:sp>
        <p:nvSpPr>
          <p:cNvPr id="9" name="SmartArt-Platzhalter 8"/>
          <p:cNvSpPr>
            <a:spLocks noGrp="1"/>
          </p:cNvSpPr>
          <p:nvPr>
            <p:ph type="dgm" sz="quarter" idx="13"/>
          </p:nvPr>
        </p:nvSpPr>
        <p:spPr>
          <a:xfrm>
            <a:off x="515938" y="1700213"/>
            <a:ext cx="11160126" cy="810000"/>
          </a:xfrm>
        </p:spPr>
        <p:txBody>
          <a:bodyPr/>
          <a:lstStyle>
            <a:lvl1pPr>
              <a:buClr>
                <a:srgbClr val="0064A0"/>
              </a:buClr>
              <a:defRPr>
                <a:latin typeface="+mn-lt"/>
              </a:defRPr>
            </a:lvl1pPr>
          </a:lstStyle>
          <a:p>
            <a:endParaRPr lang="de-DE" dirty="0"/>
          </a:p>
        </p:txBody>
      </p:sp>
      <p:sp>
        <p:nvSpPr>
          <p:cNvPr id="11" name="Textplatzhalter 10"/>
          <p:cNvSpPr>
            <a:spLocks noGrp="1"/>
          </p:cNvSpPr>
          <p:nvPr>
            <p:ph type="body" sz="quarter" idx="14"/>
          </p:nvPr>
        </p:nvSpPr>
        <p:spPr>
          <a:xfrm>
            <a:off x="515939" y="2697169"/>
            <a:ext cx="1566000" cy="3360737"/>
          </a:xfrm>
        </p:spPr>
        <p:txBody>
          <a:bodyPr lIns="0" rIns="0">
            <a:noAutofit/>
          </a:bodyPr>
          <a:lstStyle>
            <a:lvl1pPr>
              <a:buClr>
                <a:srgbClr val="0064A0"/>
              </a:buClr>
              <a:defRPr sz="1400">
                <a:latin typeface="+mn-lt"/>
              </a:defRPr>
            </a:lvl1pPr>
          </a:lstStyle>
          <a:p>
            <a:pPr lvl="0"/>
            <a:r>
              <a:rPr lang="de-DE" dirty="0"/>
              <a:t>Textmasterformat bearbeiten</a:t>
            </a:r>
          </a:p>
        </p:txBody>
      </p:sp>
      <p:sp>
        <p:nvSpPr>
          <p:cNvPr id="17" name="Textplatzhalter 10"/>
          <p:cNvSpPr>
            <a:spLocks noGrp="1"/>
          </p:cNvSpPr>
          <p:nvPr>
            <p:ph type="body" sz="quarter" idx="15"/>
          </p:nvPr>
        </p:nvSpPr>
        <p:spPr>
          <a:xfrm>
            <a:off x="2350990" y="2697169"/>
            <a:ext cx="1566000" cy="3360737"/>
          </a:xfrm>
        </p:spPr>
        <p:txBody>
          <a:bodyPr lIns="0" rIns="0">
            <a:noAutofit/>
          </a:bodyPr>
          <a:lstStyle>
            <a:lvl1pPr>
              <a:buClr>
                <a:srgbClr val="0064A0"/>
              </a:buClr>
              <a:defRPr sz="1400">
                <a:latin typeface="+mn-lt"/>
              </a:defRPr>
            </a:lvl1pPr>
          </a:lstStyle>
          <a:p>
            <a:pPr lvl="0"/>
            <a:r>
              <a:rPr lang="de-DE" dirty="0"/>
              <a:t>Textmasterformat bearbeiten</a:t>
            </a:r>
          </a:p>
        </p:txBody>
      </p:sp>
      <p:sp>
        <p:nvSpPr>
          <p:cNvPr id="18" name="Textplatzhalter 10"/>
          <p:cNvSpPr>
            <a:spLocks noGrp="1"/>
          </p:cNvSpPr>
          <p:nvPr>
            <p:ph type="body" sz="quarter" idx="16"/>
          </p:nvPr>
        </p:nvSpPr>
        <p:spPr>
          <a:xfrm>
            <a:off x="4186046" y="2697169"/>
            <a:ext cx="1566000" cy="3360737"/>
          </a:xfrm>
        </p:spPr>
        <p:txBody>
          <a:bodyPr lIns="0" rIns="0">
            <a:noAutofit/>
          </a:bodyPr>
          <a:lstStyle>
            <a:lvl1pPr>
              <a:buClr>
                <a:srgbClr val="0064A0"/>
              </a:buClr>
              <a:defRPr sz="1400">
                <a:latin typeface="+mn-lt"/>
              </a:defRPr>
            </a:lvl1pPr>
          </a:lstStyle>
          <a:p>
            <a:pPr lvl="0"/>
            <a:r>
              <a:rPr lang="de-DE" dirty="0"/>
              <a:t>Textmasterformat bearbeiten</a:t>
            </a:r>
          </a:p>
        </p:txBody>
      </p:sp>
      <p:sp>
        <p:nvSpPr>
          <p:cNvPr id="19" name="Textplatzhalter 10"/>
          <p:cNvSpPr>
            <a:spLocks noGrp="1"/>
          </p:cNvSpPr>
          <p:nvPr>
            <p:ph type="body" sz="quarter" idx="17"/>
          </p:nvPr>
        </p:nvSpPr>
        <p:spPr>
          <a:xfrm>
            <a:off x="6021097" y="2697169"/>
            <a:ext cx="1566000" cy="3360737"/>
          </a:xfrm>
        </p:spPr>
        <p:txBody>
          <a:bodyPr lIns="0" rIns="0">
            <a:noAutofit/>
          </a:bodyPr>
          <a:lstStyle>
            <a:lvl1pPr>
              <a:buClr>
                <a:srgbClr val="0064A0"/>
              </a:buClr>
              <a:defRPr sz="1400">
                <a:latin typeface="+mn-lt"/>
              </a:defRPr>
            </a:lvl1pPr>
          </a:lstStyle>
          <a:p>
            <a:pPr lvl="0"/>
            <a:r>
              <a:rPr lang="de-DE" dirty="0"/>
              <a:t>Textmasterformat bearbeiten</a:t>
            </a:r>
          </a:p>
        </p:txBody>
      </p:sp>
      <p:sp>
        <p:nvSpPr>
          <p:cNvPr id="20" name="Textplatzhalter 10"/>
          <p:cNvSpPr>
            <a:spLocks noGrp="1"/>
          </p:cNvSpPr>
          <p:nvPr>
            <p:ph type="body" sz="quarter" idx="18"/>
          </p:nvPr>
        </p:nvSpPr>
        <p:spPr>
          <a:xfrm>
            <a:off x="7856152" y="2697169"/>
            <a:ext cx="1566000" cy="3360737"/>
          </a:xfrm>
        </p:spPr>
        <p:txBody>
          <a:bodyPr lIns="0" rIns="0">
            <a:noAutofit/>
          </a:bodyPr>
          <a:lstStyle>
            <a:lvl1pPr>
              <a:buClr>
                <a:srgbClr val="0064A0"/>
              </a:buClr>
              <a:defRPr sz="1400">
                <a:latin typeface="+mn-lt"/>
              </a:defRPr>
            </a:lvl1pPr>
          </a:lstStyle>
          <a:p>
            <a:pPr lvl="0"/>
            <a:r>
              <a:rPr lang="de-DE" dirty="0"/>
              <a:t>Textmasterformat bearbeiten</a:t>
            </a:r>
          </a:p>
        </p:txBody>
      </p:sp>
      <p:sp>
        <p:nvSpPr>
          <p:cNvPr id="21" name="Textplatzhalter 10"/>
          <p:cNvSpPr>
            <a:spLocks noGrp="1"/>
          </p:cNvSpPr>
          <p:nvPr>
            <p:ph type="body" sz="quarter" idx="19"/>
          </p:nvPr>
        </p:nvSpPr>
        <p:spPr>
          <a:xfrm>
            <a:off x="9691203" y="2697169"/>
            <a:ext cx="1566000" cy="3360737"/>
          </a:xfrm>
        </p:spPr>
        <p:txBody>
          <a:bodyPr lIns="0" rIns="0">
            <a:noAutofit/>
          </a:bodyPr>
          <a:lstStyle>
            <a:lvl1pPr>
              <a:buClr>
                <a:srgbClr val="0064A0"/>
              </a:buClr>
              <a:defRPr sz="1400">
                <a:latin typeface="+mn-lt"/>
              </a:defRPr>
            </a:lvl1pPr>
          </a:lstStyle>
          <a:p>
            <a:pPr lvl="0"/>
            <a:r>
              <a:rPr lang="de-DE" dirty="0"/>
              <a:t>Textmasterformat bearbeiten</a:t>
            </a:r>
          </a:p>
        </p:txBody>
      </p:sp>
      <p:sp>
        <p:nvSpPr>
          <p:cNvPr id="14" name="Titel 1"/>
          <p:cNvSpPr>
            <a:spLocks noGrp="1"/>
          </p:cNvSpPr>
          <p:nvPr>
            <p:ph type="title" hasCustomPrompt="1"/>
          </p:nvPr>
        </p:nvSpPr>
        <p:spPr>
          <a:xfrm>
            <a:off x="410548" y="387541"/>
            <a:ext cx="8444300" cy="864446"/>
          </a:xfrm>
          <a:prstGeom prst="rect">
            <a:avLst/>
          </a:prstGeom>
        </p:spPr>
        <p:txBody>
          <a:bodyPr anchor="b"/>
          <a:lstStyle>
            <a:lvl1pPr>
              <a:defRPr lang="de-DE" sz="2800" b="0" kern="1200" dirty="0">
                <a:solidFill>
                  <a:schemeClr val="tx1"/>
                </a:solidFill>
                <a:latin typeface="+mj-lt"/>
                <a:ea typeface="+mj-ea"/>
                <a:cs typeface="+mj-cs"/>
              </a:defRPr>
            </a:lvl1pPr>
          </a:lstStyle>
          <a:p>
            <a:r>
              <a:rPr lang="de-DE" dirty="0"/>
              <a:t>Headline</a:t>
            </a:r>
          </a:p>
        </p:txBody>
      </p:sp>
      <p:sp>
        <p:nvSpPr>
          <p:cNvPr id="13" name="Datumsplatzhalter 3"/>
          <p:cNvSpPr>
            <a:spLocks noGrp="1"/>
          </p:cNvSpPr>
          <p:nvPr>
            <p:ph type="dt" sz="half" idx="2"/>
          </p:nvPr>
        </p:nvSpPr>
        <p:spPr>
          <a:xfrm>
            <a:off x="410549" y="6356355"/>
            <a:ext cx="1002793" cy="365125"/>
          </a:xfrm>
          <a:prstGeom prst="rect">
            <a:avLst/>
          </a:prstGeom>
        </p:spPr>
        <p:txBody>
          <a:bodyPr vert="horz" lIns="91440" tIns="45720" rIns="91440" bIns="45720" rtlCol="0" anchor="b" anchorCtr="0"/>
          <a:lstStyle>
            <a:lvl1pPr algn="l">
              <a:defRPr sz="800">
                <a:solidFill>
                  <a:srgbClr val="000000"/>
                </a:solidFill>
                <a:latin typeface="+mn-lt"/>
              </a:defRPr>
            </a:lvl1pPr>
          </a:lstStyle>
          <a:p>
            <a:r>
              <a:rPr lang="de-DE"/>
              <a:t>15.06.2023</a:t>
            </a:r>
            <a:endParaRPr lang="de-DE" dirty="0"/>
          </a:p>
        </p:txBody>
      </p:sp>
      <p:sp>
        <p:nvSpPr>
          <p:cNvPr id="15" name="Fußzeilenplatzhalter 4"/>
          <p:cNvSpPr>
            <a:spLocks noGrp="1"/>
          </p:cNvSpPr>
          <p:nvPr>
            <p:ph type="ftr" sz="quarter" idx="3"/>
          </p:nvPr>
        </p:nvSpPr>
        <p:spPr>
          <a:xfrm>
            <a:off x="2185184" y="6356356"/>
            <a:ext cx="7821637" cy="365125"/>
          </a:xfrm>
          <a:prstGeom prst="rect">
            <a:avLst/>
          </a:prstGeom>
        </p:spPr>
        <p:txBody>
          <a:bodyPr vert="horz" lIns="91440" tIns="45720" rIns="91440" bIns="45720" rtlCol="0" anchor="b" anchorCtr="0"/>
          <a:lstStyle>
            <a:lvl1pPr algn="ctr">
              <a:defRPr sz="1000">
                <a:solidFill>
                  <a:srgbClr val="000000"/>
                </a:solidFill>
                <a:latin typeface="+mn-lt"/>
              </a:defRPr>
            </a:lvl1pPr>
          </a:lstStyle>
          <a:p>
            <a:r>
              <a:rPr lang="de-DE"/>
              <a:t>Buchner</a:t>
            </a:r>
            <a:endParaRPr lang="de-DE" dirty="0"/>
          </a:p>
        </p:txBody>
      </p:sp>
      <p:sp>
        <p:nvSpPr>
          <p:cNvPr id="16" name="Foliennummernplatzhalter 5"/>
          <p:cNvSpPr>
            <a:spLocks noGrp="1"/>
          </p:cNvSpPr>
          <p:nvPr>
            <p:ph type="sldNum" sz="quarter" idx="4"/>
          </p:nvPr>
        </p:nvSpPr>
        <p:spPr>
          <a:xfrm>
            <a:off x="10795193" y="6356356"/>
            <a:ext cx="1002793" cy="365125"/>
          </a:xfrm>
          <a:prstGeom prst="rect">
            <a:avLst/>
          </a:prstGeom>
        </p:spPr>
        <p:txBody>
          <a:bodyPr vert="horz" lIns="91440" tIns="45720" rIns="91440" bIns="45720" rtlCol="0" anchor="b" anchorCtr="0"/>
          <a:lstStyle>
            <a:lvl1pPr algn="r">
              <a:defRPr sz="800">
                <a:solidFill>
                  <a:srgbClr val="000000"/>
                </a:solidFill>
                <a:latin typeface="+mn-lt"/>
              </a:defRPr>
            </a:lvl1pPr>
          </a:lstStyle>
          <a:p>
            <a:fld id="{EBD1CC9B-3E26-4D79-A9CD-D8834360E840}" type="slidenum">
              <a:rPr lang="de-DE" smtClean="0"/>
              <a:pPr/>
              <a:t>‹#›</a:t>
            </a:fld>
            <a:endParaRPr lang="de-DE" dirty="0"/>
          </a:p>
        </p:txBody>
      </p:sp>
    </p:spTree>
    <p:extLst>
      <p:ext uri="{BB962C8B-B14F-4D97-AF65-F5344CB8AC3E}">
        <p14:creationId xmlns:p14="http://schemas.microsoft.com/office/powerpoint/2010/main" val="110778686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Headline &amp; Tabelle">
    <p:spTree>
      <p:nvGrpSpPr>
        <p:cNvPr id="1" name=""/>
        <p:cNvGrpSpPr/>
        <p:nvPr/>
      </p:nvGrpSpPr>
      <p:grpSpPr>
        <a:xfrm>
          <a:off x="0" y="0"/>
          <a:ext cx="0" cy="0"/>
          <a:chOff x="0" y="0"/>
          <a:chExt cx="0" cy="0"/>
        </a:xfrm>
      </p:grpSpPr>
      <p:sp>
        <p:nvSpPr>
          <p:cNvPr id="7" name="Tabellenplatzhalter 6"/>
          <p:cNvSpPr>
            <a:spLocks noGrp="1"/>
          </p:cNvSpPr>
          <p:nvPr>
            <p:ph type="tbl" sz="quarter" idx="13"/>
          </p:nvPr>
        </p:nvSpPr>
        <p:spPr>
          <a:xfrm>
            <a:off x="515938" y="1725157"/>
            <a:ext cx="11160126" cy="4357687"/>
          </a:xfrm>
        </p:spPr>
        <p:txBody>
          <a:bodyPr anchor="ctr"/>
          <a:lstStyle>
            <a:lvl1pPr marL="0" indent="0" algn="ctr">
              <a:buNone/>
              <a:defRPr>
                <a:latin typeface="+mn-lt"/>
              </a:defRPr>
            </a:lvl1pPr>
          </a:lstStyle>
          <a:p>
            <a:r>
              <a:rPr lang="de-DE" dirty="0"/>
              <a:t>Tabelle durch Klicken auf Symbol hinzufügen</a:t>
            </a:r>
          </a:p>
        </p:txBody>
      </p:sp>
      <p:sp>
        <p:nvSpPr>
          <p:cNvPr id="9" name="Titel 1"/>
          <p:cNvSpPr>
            <a:spLocks noGrp="1"/>
          </p:cNvSpPr>
          <p:nvPr>
            <p:ph type="title" hasCustomPrompt="1"/>
          </p:nvPr>
        </p:nvSpPr>
        <p:spPr>
          <a:xfrm>
            <a:off x="410548" y="387541"/>
            <a:ext cx="8444300" cy="864446"/>
          </a:xfrm>
          <a:prstGeom prst="rect">
            <a:avLst/>
          </a:prstGeom>
        </p:spPr>
        <p:txBody>
          <a:bodyPr anchor="b"/>
          <a:lstStyle>
            <a:lvl1pPr>
              <a:defRPr lang="de-DE" sz="2800" b="0" kern="1200" dirty="0">
                <a:solidFill>
                  <a:schemeClr val="tx1"/>
                </a:solidFill>
                <a:latin typeface="+mj-lt"/>
                <a:ea typeface="+mj-ea"/>
                <a:cs typeface="+mj-cs"/>
              </a:defRPr>
            </a:lvl1pPr>
          </a:lstStyle>
          <a:p>
            <a:r>
              <a:rPr lang="de-DE" dirty="0"/>
              <a:t>Headline</a:t>
            </a:r>
          </a:p>
        </p:txBody>
      </p:sp>
      <p:sp>
        <p:nvSpPr>
          <p:cNvPr id="8" name="Datumsplatzhalter 3"/>
          <p:cNvSpPr>
            <a:spLocks noGrp="1"/>
          </p:cNvSpPr>
          <p:nvPr>
            <p:ph type="dt" sz="half" idx="2"/>
          </p:nvPr>
        </p:nvSpPr>
        <p:spPr>
          <a:xfrm>
            <a:off x="410549" y="6356355"/>
            <a:ext cx="1002793" cy="365125"/>
          </a:xfrm>
          <a:prstGeom prst="rect">
            <a:avLst/>
          </a:prstGeom>
        </p:spPr>
        <p:txBody>
          <a:bodyPr vert="horz" lIns="91440" tIns="45720" rIns="91440" bIns="45720" rtlCol="0" anchor="b" anchorCtr="0"/>
          <a:lstStyle>
            <a:lvl1pPr algn="l">
              <a:defRPr sz="800">
                <a:solidFill>
                  <a:srgbClr val="000000"/>
                </a:solidFill>
                <a:latin typeface="+mn-lt"/>
              </a:defRPr>
            </a:lvl1pPr>
          </a:lstStyle>
          <a:p>
            <a:r>
              <a:rPr lang="de-DE"/>
              <a:t>15.06.2023</a:t>
            </a:r>
            <a:endParaRPr lang="de-DE" dirty="0"/>
          </a:p>
        </p:txBody>
      </p:sp>
      <p:sp>
        <p:nvSpPr>
          <p:cNvPr id="10" name="Fußzeilenplatzhalter 4"/>
          <p:cNvSpPr>
            <a:spLocks noGrp="1"/>
          </p:cNvSpPr>
          <p:nvPr>
            <p:ph type="ftr" sz="quarter" idx="3"/>
          </p:nvPr>
        </p:nvSpPr>
        <p:spPr>
          <a:xfrm>
            <a:off x="2185184" y="6356356"/>
            <a:ext cx="7821637" cy="365125"/>
          </a:xfrm>
          <a:prstGeom prst="rect">
            <a:avLst/>
          </a:prstGeom>
        </p:spPr>
        <p:txBody>
          <a:bodyPr vert="horz" lIns="91440" tIns="45720" rIns="91440" bIns="45720" rtlCol="0" anchor="b" anchorCtr="0"/>
          <a:lstStyle>
            <a:lvl1pPr algn="ctr">
              <a:defRPr sz="1000">
                <a:solidFill>
                  <a:srgbClr val="000000"/>
                </a:solidFill>
                <a:latin typeface="+mn-lt"/>
              </a:defRPr>
            </a:lvl1pPr>
          </a:lstStyle>
          <a:p>
            <a:r>
              <a:rPr lang="de-DE"/>
              <a:t>Buchner</a:t>
            </a:r>
            <a:endParaRPr lang="de-DE" dirty="0"/>
          </a:p>
        </p:txBody>
      </p:sp>
      <p:sp>
        <p:nvSpPr>
          <p:cNvPr id="11" name="Foliennummernplatzhalter 5"/>
          <p:cNvSpPr>
            <a:spLocks noGrp="1"/>
          </p:cNvSpPr>
          <p:nvPr>
            <p:ph type="sldNum" sz="quarter" idx="4"/>
          </p:nvPr>
        </p:nvSpPr>
        <p:spPr>
          <a:xfrm>
            <a:off x="10795193" y="6356356"/>
            <a:ext cx="1002793" cy="365125"/>
          </a:xfrm>
          <a:prstGeom prst="rect">
            <a:avLst/>
          </a:prstGeom>
        </p:spPr>
        <p:txBody>
          <a:bodyPr vert="horz" lIns="91440" tIns="45720" rIns="91440" bIns="45720" rtlCol="0" anchor="b" anchorCtr="0"/>
          <a:lstStyle>
            <a:lvl1pPr algn="r">
              <a:defRPr sz="800">
                <a:solidFill>
                  <a:srgbClr val="000000"/>
                </a:solidFill>
                <a:latin typeface="+mn-lt"/>
              </a:defRPr>
            </a:lvl1pPr>
          </a:lstStyle>
          <a:p>
            <a:fld id="{EBD1CC9B-3E26-4D79-A9CD-D8834360E840}" type="slidenum">
              <a:rPr lang="de-DE" smtClean="0"/>
              <a:pPr/>
              <a:t>‹#›</a:t>
            </a:fld>
            <a:endParaRPr lang="de-DE" dirty="0"/>
          </a:p>
        </p:txBody>
      </p:sp>
    </p:spTree>
    <p:extLst>
      <p:ext uri="{BB962C8B-B14F-4D97-AF65-F5344CB8AC3E}">
        <p14:creationId xmlns:p14="http://schemas.microsoft.com/office/powerpoint/2010/main" val="75337122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Textplatzhalter 2"/>
          <p:cNvSpPr>
            <a:spLocks noGrp="1"/>
          </p:cNvSpPr>
          <p:nvPr>
            <p:ph type="body" idx="1"/>
          </p:nvPr>
        </p:nvSpPr>
        <p:spPr>
          <a:xfrm>
            <a:off x="410547" y="1714506"/>
            <a:ext cx="11265516" cy="4331737"/>
          </a:xfrm>
          <a:prstGeom prst="rect">
            <a:avLst/>
          </a:prstGeom>
        </p:spPr>
        <p:txBody>
          <a:bodyPr vert="horz" lIns="91440" tIns="45720" rIns="91440" bIns="45720" rtlCol="0">
            <a:noAutofit/>
          </a:body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4" name="Datumsplatzhalter 3"/>
          <p:cNvSpPr>
            <a:spLocks noGrp="1"/>
          </p:cNvSpPr>
          <p:nvPr>
            <p:ph type="dt" sz="half" idx="2"/>
          </p:nvPr>
        </p:nvSpPr>
        <p:spPr>
          <a:xfrm>
            <a:off x="410549" y="6356355"/>
            <a:ext cx="1002793" cy="365125"/>
          </a:xfrm>
          <a:prstGeom prst="rect">
            <a:avLst/>
          </a:prstGeom>
        </p:spPr>
        <p:txBody>
          <a:bodyPr vert="horz" lIns="91440" tIns="45720" rIns="91440" bIns="45720" rtlCol="0" anchor="b" anchorCtr="0"/>
          <a:lstStyle>
            <a:lvl1pPr algn="l">
              <a:defRPr sz="800">
                <a:solidFill>
                  <a:srgbClr val="000000"/>
                </a:solidFill>
                <a:latin typeface="+mn-lt"/>
              </a:defRPr>
            </a:lvl1pPr>
          </a:lstStyle>
          <a:p>
            <a:r>
              <a:rPr lang="de-DE"/>
              <a:t>15.06.2023</a:t>
            </a:r>
            <a:endParaRPr lang="de-DE" dirty="0"/>
          </a:p>
        </p:txBody>
      </p:sp>
      <p:sp>
        <p:nvSpPr>
          <p:cNvPr id="5" name="Fußzeilenplatzhalter 4"/>
          <p:cNvSpPr>
            <a:spLocks noGrp="1"/>
          </p:cNvSpPr>
          <p:nvPr>
            <p:ph type="ftr" sz="quarter" idx="3"/>
          </p:nvPr>
        </p:nvSpPr>
        <p:spPr>
          <a:xfrm>
            <a:off x="2185184" y="6356356"/>
            <a:ext cx="7821637" cy="365125"/>
          </a:xfrm>
          <a:prstGeom prst="rect">
            <a:avLst/>
          </a:prstGeom>
        </p:spPr>
        <p:txBody>
          <a:bodyPr vert="horz" lIns="91440" tIns="45720" rIns="91440" bIns="45720" rtlCol="0" anchor="b" anchorCtr="0"/>
          <a:lstStyle>
            <a:lvl1pPr algn="ctr">
              <a:defRPr sz="1000">
                <a:solidFill>
                  <a:srgbClr val="000000"/>
                </a:solidFill>
                <a:latin typeface="+mn-lt"/>
              </a:defRPr>
            </a:lvl1pPr>
          </a:lstStyle>
          <a:p>
            <a:r>
              <a:rPr lang="de-DE"/>
              <a:t>Buchner</a:t>
            </a:r>
            <a:endParaRPr lang="de-DE" dirty="0"/>
          </a:p>
        </p:txBody>
      </p:sp>
      <p:sp>
        <p:nvSpPr>
          <p:cNvPr id="6" name="Foliennummernplatzhalter 5"/>
          <p:cNvSpPr>
            <a:spLocks noGrp="1"/>
          </p:cNvSpPr>
          <p:nvPr>
            <p:ph type="sldNum" sz="quarter" idx="4"/>
          </p:nvPr>
        </p:nvSpPr>
        <p:spPr>
          <a:xfrm>
            <a:off x="10795193" y="6356356"/>
            <a:ext cx="1002793" cy="365125"/>
          </a:xfrm>
          <a:prstGeom prst="rect">
            <a:avLst/>
          </a:prstGeom>
        </p:spPr>
        <p:txBody>
          <a:bodyPr vert="horz" lIns="91440" tIns="45720" rIns="91440" bIns="45720" rtlCol="0" anchor="b" anchorCtr="0"/>
          <a:lstStyle>
            <a:lvl1pPr algn="r">
              <a:defRPr sz="800">
                <a:solidFill>
                  <a:srgbClr val="000000"/>
                </a:solidFill>
                <a:latin typeface="+mn-lt"/>
              </a:defRPr>
            </a:lvl1pPr>
          </a:lstStyle>
          <a:p>
            <a:fld id="{EBD1CC9B-3E26-4D79-A9CD-D8834360E840}" type="slidenum">
              <a:rPr lang="de-DE" smtClean="0"/>
              <a:pPr/>
              <a:t>‹#›</a:t>
            </a:fld>
            <a:endParaRPr lang="de-DE" dirty="0"/>
          </a:p>
        </p:txBody>
      </p:sp>
      <p:cxnSp>
        <p:nvCxnSpPr>
          <p:cNvPr id="8" name="Gerader Verbinder 7"/>
          <p:cNvCxnSpPr/>
          <p:nvPr/>
        </p:nvCxnSpPr>
        <p:spPr>
          <a:xfrm>
            <a:off x="-1" y="6356350"/>
            <a:ext cx="12192001"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
        <p:nvSpPr>
          <p:cNvPr id="10" name="Rechteck 9"/>
          <p:cNvSpPr/>
          <p:nvPr userDrawn="1"/>
        </p:nvSpPr>
        <p:spPr>
          <a:xfrm>
            <a:off x="10523429" y="0"/>
            <a:ext cx="1668575" cy="184558"/>
          </a:xfrm>
          <a:prstGeom prst="rect">
            <a:avLst/>
          </a:prstGeom>
          <a:solidFill>
            <a:srgbClr val="004494"/>
          </a:solidFill>
          <a:ln w="635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200"/>
          </a:p>
        </p:txBody>
      </p:sp>
      <p:sp>
        <p:nvSpPr>
          <p:cNvPr id="11" name="Rechteck 10"/>
          <p:cNvSpPr/>
          <p:nvPr userDrawn="1"/>
        </p:nvSpPr>
        <p:spPr>
          <a:xfrm>
            <a:off x="8854849" y="0"/>
            <a:ext cx="2511700" cy="184558"/>
          </a:xfrm>
          <a:prstGeom prst="rect">
            <a:avLst/>
          </a:prstGeom>
          <a:solidFill>
            <a:srgbClr val="004494"/>
          </a:solidFill>
          <a:ln w="635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200"/>
          </a:p>
        </p:txBody>
      </p:sp>
      <p:sp>
        <p:nvSpPr>
          <p:cNvPr id="12" name="Rechteck 11"/>
          <p:cNvSpPr/>
          <p:nvPr userDrawn="1"/>
        </p:nvSpPr>
        <p:spPr>
          <a:xfrm>
            <a:off x="7186273" y="0"/>
            <a:ext cx="2511700" cy="184558"/>
          </a:xfrm>
          <a:prstGeom prst="rect">
            <a:avLst/>
          </a:prstGeom>
          <a:solidFill>
            <a:srgbClr val="004494"/>
          </a:solidFill>
          <a:ln w="635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200"/>
          </a:p>
        </p:txBody>
      </p:sp>
      <p:sp>
        <p:nvSpPr>
          <p:cNvPr id="13" name="Rechteck 12"/>
          <p:cNvSpPr/>
          <p:nvPr userDrawn="1"/>
        </p:nvSpPr>
        <p:spPr>
          <a:xfrm>
            <a:off x="5517697" y="0"/>
            <a:ext cx="2511700" cy="184558"/>
          </a:xfrm>
          <a:prstGeom prst="rect">
            <a:avLst/>
          </a:prstGeom>
          <a:solidFill>
            <a:srgbClr val="004494"/>
          </a:solidFill>
          <a:ln w="635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200"/>
          </a:p>
        </p:txBody>
      </p:sp>
      <p:sp>
        <p:nvSpPr>
          <p:cNvPr id="14" name="Rechteck 13"/>
          <p:cNvSpPr/>
          <p:nvPr userDrawn="1"/>
        </p:nvSpPr>
        <p:spPr>
          <a:xfrm>
            <a:off x="3849121" y="0"/>
            <a:ext cx="2511700" cy="184558"/>
          </a:xfrm>
          <a:prstGeom prst="rect">
            <a:avLst/>
          </a:prstGeom>
          <a:solidFill>
            <a:srgbClr val="004494"/>
          </a:solidFill>
          <a:ln w="635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200"/>
          </a:p>
        </p:txBody>
      </p:sp>
      <p:sp>
        <p:nvSpPr>
          <p:cNvPr id="15" name="Rechteck 14"/>
          <p:cNvSpPr/>
          <p:nvPr userDrawn="1"/>
        </p:nvSpPr>
        <p:spPr>
          <a:xfrm>
            <a:off x="2180544" y="0"/>
            <a:ext cx="2511700" cy="184558"/>
          </a:xfrm>
          <a:prstGeom prst="rect">
            <a:avLst/>
          </a:prstGeom>
          <a:solidFill>
            <a:srgbClr val="004494"/>
          </a:solidFill>
          <a:ln w="635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200"/>
          </a:p>
        </p:txBody>
      </p:sp>
      <p:sp>
        <p:nvSpPr>
          <p:cNvPr id="16" name="Rechteck 15"/>
          <p:cNvSpPr/>
          <p:nvPr userDrawn="1"/>
        </p:nvSpPr>
        <p:spPr>
          <a:xfrm>
            <a:off x="511968" y="0"/>
            <a:ext cx="2511700" cy="184558"/>
          </a:xfrm>
          <a:prstGeom prst="rect">
            <a:avLst/>
          </a:prstGeom>
          <a:solidFill>
            <a:srgbClr val="004494"/>
          </a:solidFill>
          <a:ln w="635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200"/>
          </a:p>
        </p:txBody>
      </p:sp>
      <p:sp>
        <p:nvSpPr>
          <p:cNvPr id="17" name="Rechteck 16"/>
          <p:cNvSpPr/>
          <p:nvPr userDrawn="1"/>
        </p:nvSpPr>
        <p:spPr>
          <a:xfrm>
            <a:off x="0" y="0"/>
            <a:ext cx="770661" cy="184558"/>
          </a:xfrm>
          <a:prstGeom prst="rect">
            <a:avLst/>
          </a:prstGeom>
          <a:solidFill>
            <a:srgbClr val="004494"/>
          </a:solidFill>
          <a:ln w="635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200"/>
          </a:p>
        </p:txBody>
      </p:sp>
      <p:pic>
        <p:nvPicPr>
          <p:cNvPr id="19" name="Grafik 18">
            <a:extLst>
              <a:ext uri="{FF2B5EF4-FFF2-40B4-BE49-F238E27FC236}">
                <a16:creationId xmlns:a16="http://schemas.microsoft.com/office/drawing/2014/main" id="{89F9CD7A-2330-4262-BEE6-8285B6F6AFB3}"/>
              </a:ext>
            </a:extLst>
          </p:cNvPr>
          <p:cNvPicPr>
            <a:picLocks noChangeAspect="1"/>
          </p:cNvPicPr>
          <p:nvPr userDrawn="1"/>
        </p:nvPicPr>
        <p:blipFill>
          <a:blip r:embed="rId18" cstate="print">
            <a:extLst>
              <a:ext uri="{28A0092B-C50C-407E-A947-70E740481C1C}">
                <a14:useLocalDpi xmlns:a14="http://schemas.microsoft.com/office/drawing/2010/main" val="0"/>
              </a:ext>
            </a:extLst>
          </a:blip>
          <a:stretch>
            <a:fillRect/>
          </a:stretch>
        </p:blipFill>
        <p:spPr>
          <a:xfrm>
            <a:off x="9247788" y="723449"/>
            <a:ext cx="2428275" cy="413817"/>
          </a:xfrm>
          <a:prstGeom prst="rect">
            <a:avLst/>
          </a:prstGeom>
        </p:spPr>
      </p:pic>
    </p:spTree>
    <p:extLst>
      <p:ext uri="{BB962C8B-B14F-4D97-AF65-F5344CB8AC3E}">
        <p14:creationId xmlns:p14="http://schemas.microsoft.com/office/powerpoint/2010/main" val="4026617568"/>
      </p:ext>
    </p:extLst>
  </p:cSld>
  <p:clrMap bg1="lt1" tx1="dk1" bg2="lt2" tx2="dk2" accent1="accent1" accent2="accent2" accent3="accent3" accent4="accent4" accent5="accent5" accent6="accent6" hlink="hlink" folHlink="folHlink"/>
  <p:sldLayoutIdLst>
    <p:sldLayoutId id="2147483664" r:id="rId1"/>
    <p:sldLayoutId id="2147483683" r:id="rId2"/>
    <p:sldLayoutId id="2147483684" r:id="rId3"/>
    <p:sldLayoutId id="2147483667" r:id="rId4"/>
    <p:sldLayoutId id="2147483674" r:id="rId5"/>
    <p:sldLayoutId id="2147483675" r:id="rId6"/>
    <p:sldLayoutId id="2147483676" r:id="rId7"/>
    <p:sldLayoutId id="2147483677" r:id="rId8"/>
    <p:sldLayoutId id="2147483670" r:id="rId9"/>
    <p:sldLayoutId id="2147483678" r:id="rId10"/>
    <p:sldLayoutId id="2147483668" r:id="rId11"/>
    <p:sldLayoutId id="2147483679" r:id="rId12"/>
    <p:sldLayoutId id="2147483673" r:id="rId13"/>
    <p:sldLayoutId id="2147483680" r:id="rId14"/>
    <p:sldLayoutId id="2147483681" r:id="rId15"/>
    <p:sldLayoutId id="2147483669" r:id="rId16"/>
  </p:sldLayoutIdLst>
  <p:hf hdr="0"/>
  <p:txStyles>
    <p:titleStyle>
      <a:lvl1pPr algn="l" defTabSz="742969" rtl="0" eaLnBrk="1" latinLnBrk="0" hangingPunct="1">
        <a:lnSpc>
          <a:spcPct val="100000"/>
        </a:lnSpc>
        <a:spcBef>
          <a:spcPct val="0"/>
        </a:spcBef>
        <a:buNone/>
        <a:defRPr sz="2400" b="1" kern="1200">
          <a:solidFill>
            <a:schemeClr val="tx1"/>
          </a:solidFill>
          <a:latin typeface="Futura Medium" pitchFamily="34" charset="0"/>
          <a:ea typeface="+mj-ea"/>
          <a:cs typeface="+mj-cs"/>
        </a:defRPr>
      </a:lvl1pPr>
    </p:titleStyle>
    <p:bodyStyle>
      <a:lvl1pPr marL="185742" indent="-185742" algn="l" defTabSz="742969" rtl="0" eaLnBrk="1" latinLnBrk="0" hangingPunct="1">
        <a:lnSpc>
          <a:spcPct val="100000"/>
        </a:lnSpc>
        <a:spcBef>
          <a:spcPts val="813"/>
        </a:spcBef>
        <a:buClr>
          <a:srgbClr val="004494"/>
        </a:buClr>
        <a:buFont typeface="Arial" panose="020B0604020202020204" pitchFamily="34" charset="0"/>
        <a:buChar char="•"/>
        <a:defRPr sz="1800" kern="1200">
          <a:solidFill>
            <a:schemeClr val="tx1"/>
          </a:solidFill>
          <a:latin typeface="+mn-lt"/>
          <a:ea typeface="+mn-ea"/>
          <a:cs typeface="+mn-cs"/>
        </a:defRPr>
      </a:lvl1pPr>
      <a:lvl2pPr marL="557227" indent="-185742" algn="l" defTabSz="742969" rtl="0" eaLnBrk="1" latinLnBrk="0" hangingPunct="1">
        <a:lnSpc>
          <a:spcPct val="100000"/>
        </a:lnSpc>
        <a:spcBef>
          <a:spcPts val="406"/>
        </a:spcBef>
        <a:buClr>
          <a:srgbClr val="004494"/>
        </a:buClr>
        <a:buFont typeface="Arial" panose="020B0604020202020204" pitchFamily="34" charset="0"/>
        <a:buChar char="•"/>
        <a:defRPr sz="1800" kern="1200">
          <a:solidFill>
            <a:schemeClr val="tx1"/>
          </a:solidFill>
          <a:latin typeface="+mn-lt"/>
          <a:ea typeface="+mn-ea"/>
          <a:cs typeface="+mn-cs"/>
        </a:defRPr>
      </a:lvl2pPr>
      <a:lvl3pPr marL="928711" indent="-185742" algn="l" defTabSz="742969" rtl="0" eaLnBrk="1" latinLnBrk="0" hangingPunct="1">
        <a:lnSpc>
          <a:spcPct val="100000"/>
        </a:lnSpc>
        <a:spcBef>
          <a:spcPts val="406"/>
        </a:spcBef>
        <a:buClr>
          <a:srgbClr val="004494"/>
        </a:buClr>
        <a:buFont typeface="Arial" panose="020B0604020202020204" pitchFamily="34" charset="0"/>
        <a:buChar char="•"/>
        <a:defRPr sz="1800" kern="1200">
          <a:solidFill>
            <a:schemeClr val="tx1"/>
          </a:solidFill>
          <a:latin typeface="+mn-lt"/>
          <a:ea typeface="+mn-ea"/>
          <a:cs typeface="+mn-cs"/>
        </a:defRPr>
      </a:lvl3pPr>
      <a:lvl4pPr marL="1300196" indent="-185742" algn="l" defTabSz="742969" rtl="0" eaLnBrk="1" latinLnBrk="0" hangingPunct="1">
        <a:lnSpc>
          <a:spcPct val="100000"/>
        </a:lnSpc>
        <a:spcBef>
          <a:spcPts val="406"/>
        </a:spcBef>
        <a:buClr>
          <a:srgbClr val="004494"/>
        </a:buClr>
        <a:buFont typeface="Arial" panose="020B0604020202020204" pitchFamily="34" charset="0"/>
        <a:buChar char="•"/>
        <a:defRPr sz="1800" kern="1200">
          <a:solidFill>
            <a:schemeClr val="tx1"/>
          </a:solidFill>
          <a:latin typeface="+mn-lt"/>
          <a:ea typeface="+mn-ea"/>
          <a:cs typeface="+mn-cs"/>
        </a:defRPr>
      </a:lvl4pPr>
      <a:lvl5pPr marL="1671680" indent="-185742" algn="l" defTabSz="742969" rtl="0" eaLnBrk="1" latinLnBrk="0" hangingPunct="1">
        <a:lnSpc>
          <a:spcPct val="100000"/>
        </a:lnSpc>
        <a:spcBef>
          <a:spcPts val="406"/>
        </a:spcBef>
        <a:buClr>
          <a:srgbClr val="004494"/>
        </a:buClr>
        <a:buFont typeface="Arial" panose="020B0604020202020204" pitchFamily="34" charset="0"/>
        <a:buChar char="•"/>
        <a:defRPr sz="1800" kern="1200">
          <a:solidFill>
            <a:schemeClr val="tx1"/>
          </a:solidFill>
          <a:latin typeface="+mn-lt"/>
          <a:ea typeface="+mn-ea"/>
          <a:cs typeface="+mn-cs"/>
        </a:defRPr>
      </a:lvl5pPr>
      <a:lvl6pPr marL="2043164" indent="-185742" algn="l" defTabSz="742969" rtl="0" eaLnBrk="1" latinLnBrk="0" hangingPunct="1">
        <a:lnSpc>
          <a:spcPct val="90000"/>
        </a:lnSpc>
        <a:spcBef>
          <a:spcPts val="406"/>
        </a:spcBef>
        <a:buFont typeface="Arial" panose="020B0604020202020204" pitchFamily="34" charset="0"/>
        <a:buChar char="•"/>
        <a:defRPr sz="1463" kern="1200">
          <a:solidFill>
            <a:schemeClr val="tx1"/>
          </a:solidFill>
          <a:latin typeface="+mn-lt"/>
          <a:ea typeface="+mn-ea"/>
          <a:cs typeface="+mn-cs"/>
        </a:defRPr>
      </a:lvl6pPr>
      <a:lvl7pPr marL="2414648" indent="-185742" algn="l" defTabSz="742969" rtl="0" eaLnBrk="1" latinLnBrk="0" hangingPunct="1">
        <a:lnSpc>
          <a:spcPct val="90000"/>
        </a:lnSpc>
        <a:spcBef>
          <a:spcPts val="406"/>
        </a:spcBef>
        <a:buFont typeface="Arial" panose="020B0604020202020204" pitchFamily="34" charset="0"/>
        <a:buChar char="•"/>
        <a:defRPr sz="1463" kern="1200">
          <a:solidFill>
            <a:schemeClr val="tx1"/>
          </a:solidFill>
          <a:latin typeface="+mn-lt"/>
          <a:ea typeface="+mn-ea"/>
          <a:cs typeface="+mn-cs"/>
        </a:defRPr>
      </a:lvl7pPr>
      <a:lvl8pPr marL="2786132" indent="-185742" algn="l" defTabSz="742969" rtl="0" eaLnBrk="1" latinLnBrk="0" hangingPunct="1">
        <a:lnSpc>
          <a:spcPct val="90000"/>
        </a:lnSpc>
        <a:spcBef>
          <a:spcPts val="406"/>
        </a:spcBef>
        <a:buFont typeface="Arial" panose="020B0604020202020204" pitchFamily="34" charset="0"/>
        <a:buChar char="•"/>
        <a:defRPr sz="1463" kern="1200">
          <a:solidFill>
            <a:schemeClr val="tx1"/>
          </a:solidFill>
          <a:latin typeface="+mn-lt"/>
          <a:ea typeface="+mn-ea"/>
          <a:cs typeface="+mn-cs"/>
        </a:defRPr>
      </a:lvl8pPr>
      <a:lvl9pPr marL="3157617" indent="-185742" algn="l" defTabSz="742969" rtl="0" eaLnBrk="1" latinLnBrk="0" hangingPunct="1">
        <a:lnSpc>
          <a:spcPct val="90000"/>
        </a:lnSpc>
        <a:spcBef>
          <a:spcPts val="406"/>
        </a:spcBef>
        <a:buFont typeface="Arial" panose="020B0604020202020204" pitchFamily="34" charset="0"/>
        <a:buChar char="•"/>
        <a:defRPr sz="1463" kern="1200">
          <a:solidFill>
            <a:schemeClr val="tx1"/>
          </a:solidFill>
          <a:latin typeface="+mn-lt"/>
          <a:ea typeface="+mn-ea"/>
          <a:cs typeface="+mn-cs"/>
        </a:defRPr>
      </a:lvl9pPr>
    </p:bodyStyle>
    <p:otherStyle>
      <a:defPPr>
        <a:defRPr lang="de-DE"/>
      </a:defPPr>
      <a:lvl1pPr marL="0" algn="l" defTabSz="742969" rtl="0" eaLnBrk="1" latinLnBrk="0" hangingPunct="1">
        <a:defRPr sz="1463" kern="1200">
          <a:solidFill>
            <a:schemeClr val="tx1"/>
          </a:solidFill>
          <a:latin typeface="+mn-lt"/>
          <a:ea typeface="+mn-ea"/>
          <a:cs typeface="+mn-cs"/>
        </a:defRPr>
      </a:lvl1pPr>
      <a:lvl2pPr marL="371484" algn="l" defTabSz="742969" rtl="0" eaLnBrk="1" latinLnBrk="0" hangingPunct="1">
        <a:defRPr sz="1463" kern="1200">
          <a:solidFill>
            <a:schemeClr val="tx1"/>
          </a:solidFill>
          <a:latin typeface="+mn-lt"/>
          <a:ea typeface="+mn-ea"/>
          <a:cs typeface="+mn-cs"/>
        </a:defRPr>
      </a:lvl2pPr>
      <a:lvl3pPr marL="742969" algn="l" defTabSz="742969" rtl="0" eaLnBrk="1" latinLnBrk="0" hangingPunct="1">
        <a:defRPr sz="1463" kern="1200">
          <a:solidFill>
            <a:schemeClr val="tx1"/>
          </a:solidFill>
          <a:latin typeface="+mn-lt"/>
          <a:ea typeface="+mn-ea"/>
          <a:cs typeface="+mn-cs"/>
        </a:defRPr>
      </a:lvl3pPr>
      <a:lvl4pPr marL="1114453" algn="l" defTabSz="742969" rtl="0" eaLnBrk="1" latinLnBrk="0" hangingPunct="1">
        <a:defRPr sz="1463" kern="1200">
          <a:solidFill>
            <a:schemeClr val="tx1"/>
          </a:solidFill>
          <a:latin typeface="+mn-lt"/>
          <a:ea typeface="+mn-ea"/>
          <a:cs typeface="+mn-cs"/>
        </a:defRPr>
      </a:lvl4pPr>
      <a:lvl5pPr marL="1485937" algn="l" defTabSz="742969" rtl="0" eaLnBrk="1" latinLnBrk="0" hangingPunct="1">
        <a:defRPr sz="1463" kern="1200">
          <a:solidFill>
            <a:schemeClr val="tx1"/>
          </a:solidFill>
          <a:latin typeface="+mn-lt"/>
          <a:ea typeface="+mn-ea"/>
          <a:cs typeface="+mn-cs"/>
        </a:defRPr>
      </a:lvl5pPr>
      <a:lvl6pPr marL="1857421" algn="l" defTabSz="742969" rtl="0" eaLnBrk="1" latinLnBrk="0" hangingPunct="1">
        <a:defRPr sz="1463" kern="1200">
          <a:solidFill>
            <a:schemeClr val="tx1"/>
          </a:solidFill>
          <a:latin typeface="+mn-lt"/>
          <a:ea typeface="+mn-ea"/>
          <a:cs typeface="+mn-cs"/>
        </a:defRPr>
      </a:lvl6pPr>
      <a:lvl7pPr marL="2228906" algn="l" defTabSz="742969" rtl="0" eaLnBrk="1" latinLnBrk="0" hangingPunct="1">
        <a:defRPr sz="1463" kern="1200">
          <a:solidFill>
            <a:schemeClr val="tx1"/>
          </a:solidFill>
          <a:latin typeface="+mn-lt"/>
          <a:ea typeface="+mn-ea"/>
          <a:cs typeface="+mn-cs"/>
        </a:defRPr>
      </a:lvl7pPr>
      <a:lvl8pPr marL="2600390" algn="l" defTabSz="742969" rtl="0" eaLnBrk="1" latinLnBrk="0" hangingPunct="1">
        <a:defRPr sz="1463" kern="1200">
          <a:solidFill>
            <a:schemeClr val="tx1"/>
          </a:solidFill>
          <a:latin typeface="+mn-lt"/>
          <a:ea typeface="+mn-ea"/>
          <a:cs typeface="+mn-cs"/>
        </a:defRPr>
      </a:lvl8pPr>
      <a:lvl9pPr marL="2971874" algn="l" defTabSz="742969" rtl="0" eaLnBrk="1" latinLnBrk="0" hangingPunct="1">
        <a:defRPr sz="1463" kern="1200">
          <a:solidFill>
            <a:schemeClr val="tx1"/>
          </a:solidFill>
          <a:latin typeface="+mn-lt"/>
          <a:ea typeface="+mn-ea"/>
          <a:cs typeface="+mn-cs"/>
        </a:defRPr>
      </a:lvl9pPr>
    </p:otherStyle>
  </p:txStyles>
  <p:extLst>
    <p:ext uri="{27BBF7A9-308A-43DC-89C8-2F10F3537804}">
      <p15:sldGuideLst xmlns:p15="http://schemas.microsoft.com/office/powerpoint/2012/main">
        <p15:guide id="0" orient="horz" pos="1071" userDrawn="1">
          <p15:clr>
            <a:srgbClr val="F26B43"/>
          </p15:clr>
        </p15:guide>
        <p15:guide id="1" pos="3840" userDrawn="1">
          <p15:clr>
            <a:srgbClr val="F26B43"/>
          </p15:clr>
        </p15:guide>
        <p15:guide id="2" pos="325" userDrawn="1">
          <p15:clr>
            <a:srgbClr val="F26B43"/>
          </p15:clr>
        </p15:guide>
        <p15:guide id="3" pos="7355" userDrawn="1">
          <p15:clr>
            <a:srgbClr val="F26B43"/>
          </p15:clr>
        </p15:guide>
        <p15:guide id="4" orient="horz" pos="3816"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0.xml"/><Relationship Id="rId1" Type="http://schemas.openxmlformats.org/officeDocument/2006/relationships/slideLayout" Target="../slideLayouts/slideLayout4.xml"/><Relationship Id="rId6" Type="http://schemas.openxmlformats.org/officeDocument/2006/relationships/image" Target="../media/image34.svg"/><Relationship Id="rId5" Type="http://schemas.openxmlformats.org/officeDocument/2006/relationships/image" Target="../media/image33.png"/><Relationship Id="rId4" Type="http://schemas.openxmlformats.org/officeDocument/2006/relationships/image" Target="../media/image32.svg"/></Relationships>
</file>

<file path=ppt/slides/_rels/slide12.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1.xml"/><Relationship Id="rId1" Type="http://schemas.openxmlformats.org/officeDocument/2006/relationships/slideLayout" Target="../slideLayouts/slideLayout4.xml"/><Relationship Id="rId6" Type="http://schemas.openxmlformats.org/officeDocument/2006/relationships/image" Target="../media/image38.svg"/><Relationship Id="rId5" Type="http://schemas.openxmlformats.org/officeDocument/2006/relationships/image" Target="../media/image37.png"/><Relationship Id="rId4" Type="http://schemas.openxmlformats.org/officeDocument/2006/relationships/image" Target="../media/image36.sv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22.xml"/><Relationship Id="rId1" Type="http://schemas.openxmlformats.org/officeDocument/2006/relationships/slideLayout" Target="../slideLayouts/slideLayout4.xml"/><Relationship Id="rId5" Type="http://schemas.openxmlformats.org/officeDocument/2006/relationships/image" Target="../media/image44.png"/><Relationship Id="rId4" Type="http://schemas.openxmlformats.org/officeDocument/2006/relationships/image" Target="../media/image43.png"/></Relationships>
</file>

<file path=ppt/slides/_rels/slide24.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23.xml"/><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24.xml"/><Relationship Id="rId1" Type="http://schemas.openxmlformats.org/officeDocument/2006/relationships/slideLayout" Target="../slideLayouts/slideLayout4.xml"/><Relationship Id="rId4" Type="http://schemas.openxmlformats.org/officeDocument/2006/relationships/image" Target="../media/image47.svg"/></Relationships>
</file>

<file path=ppt/slides/_rels/slide26.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25.xml"/><Relationship Id="rId1" Type="http://schemas.openxmlformats.org/officeDocument/2006/relationships/slideLayout" Target="../slideLayouts/slideLayout4.xml"/><Relationship Id="rId6" Type="http://schemas.openxmlformats.org/officeDocument/2006/relationships/image" Target="../media/image51.svg"/><Relationship Id="rId5" Type="http://schemas.openxmlformats.org/officeDocument/2006/relationships/image" Target="../media/image50.png"/><Relationship Id="rId4" Type="http://schemas.openxmlformats.org/officeDocument/2006/relationships/image" Target="../media/image49.svg"/></Relationships>
</file>

<file path=ppt/slides/_rels/slide27.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26.xml"/><Relationship Id="rId1" Type="http://schemas.openxmlformats.org/officeDocument/2006/relationships/slideLayout" Target="../slideLayouts/slideLayout4.xml"/><Relationship Id="rId6" Type="http://schemas.openxmlformats.org/officeDocument/2006/relationships/image" Target="../media/image55.svg"/><Relationship Id="rId5" Type="http://schemas.openxmlformats.org/officeDocument/2006/relationships/image" Target="../media/image54.png"/><Relationship Id="rId4" Type="http://schemas.openxmlformats.org/officeDocument/2006/relationships/image" Target="../media/image53.svg"/></Relationships>
</file>

<file path=ppt/slides/_rels/slide3.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4.xml"/><Relationship Id="rId6" Type="http://schemas.openxmlformats.org/officeDocument/2006/relationships/image" Target="../media/image8.svg"/><Relationship Id="rId5" Type="http://schemas.openxmlformats.org/officeDocument/2006/relationships/image" Target="../media/image7.png"/><Relationship Id="rId4" Type="http://schemas.openxmlformats.org/officeDocument/2006/relationships/image" Target="../media/image6.svg"/></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4.xml"/><Relationship Id="rId4" Type="http://schemas.openxmlformats.org/officeDocument/2006/relationships/image" Target="../media/image10.svg"/></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6.xml"/><Relationship Id="rId1" Type="http://schemas.openxmlformats.org/officeDocument/2006/relationships/slideLayout" Target="../slideLayouts/slideLayout4.xml"/><Relationship Id="rId4" Type="http://schemas.openxmlformats.org/officeDocument/2006/relationships/image" Target="../media/image12.svg"/></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7.xml"/><Relationship Id="rId1" Type="http://schemas.openxmlformats.org/officeDocument/2006/relationships/slideLayout" Target="../slideLayouts/slideLayout14.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8.xml"/><Relationship Id="rId1" Type="http://schemas.openxmlformats.org/officeDocument/2006/relationships/slideLayout" Target="../slideLayouts/slideLayout4.xml"/><Relationship Id="rId4" Type="http://schemas.openxmlformats.org/officeDocument/2006/relationships/image" Target="../media/image30.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1691227" y="2822881"/>
            <a:ext cx="8938675" cy="1155508"/>
          </a:xfrm>
        </p:spPr>
        <p:txBody>
          <a:bodyPr/>
          <a:lstStyle/>
          <a:p>
            <a:r>
              <a:rPr lang="en-GB" sz="2800" dirty="0"/>
              <a:t>Support for parents of teenagers with problematic internet use – a qualitative analysis of the pilot programme </a:t>
            </a:r>
            <a:r>
              <a:rPr lang="en-GB" sz="2800" dirty="0" err="1"/>
              <a:t>SWITch</a:t>
            </a:r>
            <a:endParaRPr lang="en-GB" sz="2800" dirty="0"/>
          </a:p>
        </p:txBody>
      </p:sp>
      <p:sp>
        <p:nvSpPr>
          <p:cNvPr id="3" name="Untertitel 2"/>
          <p:cNvSpPr>
            <a:spLocks noGrp="1"/>
          </p:cNvSpPr>
          <p:nvPr>
            <p:ph type="subTitle" idx="1"/>
          </p:nvPr>
        </p:nvSpPr>
        <p:spPr>
          <a:xfrm>
            <a:off x="1691226" y="3908075"/>
            <a:ext cx="8938675" cy="238522"/>
          </a:xfrm>
        </p:spPr>
        <p:txBody>
          <a:bodyPr/>
          <a:lstStyle/>
          <a:p>
            <a:r>
              <a:rPr lang="de-DE" dirty="0"/>
              <a:t>URSULA GISELA BUCHNER, Birgit Gerl, Pawel Sleczka &amp; Markus Hess</a:t>
            </a:r>
          </a:p>
        </p:txBody>
      </p:sp>
    </p:spTree>
    <p:extLst>
      <p:ext uri="{BB962C8B-B14F-4D97-AF65-F5344CB8AC3E}">
        <p14:creationId xmlns:p14="http://schemas.microsoft.com/office/powerpoint/2010/main" val="167920159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54D65E96-F8AA-4699-924D-2FAAE4696784}"/>
              </a:ext>
            </a:extLst>
          </p:cNvPr>
          <p:cNvSpPr>
            <a:spLocks noGrp="1"/>
          </p:cNvSpPr>
          <p:nvPr>
            <p:ph type="title"/>
          </p:nvPr>
        </p:nvSpPr>
        <p:spPr/>
        <p:txBody>
          <a:bodyPr/>
          <a:lstStyle/>
          <a:p>
            <a:r>
              <a:rPr lang="en-GB" dirty="0"/>
              <a:t>Participants’ Characteristics</a:t>
            </a:r>
          </a:p>
        </p:txBody>
      </p:sp>
      <p:sp>
        <p:nvSpPr>
          <p:cNvPr id="4" name="Datumsplatzhalter 3">
            <a:extLst>
              <a:ext uri="{FF2B5EF4-FFF2-40B4-BE49-F238E27FC236}">
                <a16:creationId xmlns:a16="http://schemas.microsoft.com/office/drawing/2014/main" id="{F2F329A7-8A43-45FA-9909-63A238A1631F}"/>
              </a:ext>
            </a:extLst>
          </p:cNvPr>
          <p:cNvSpPr>
            <a:spLocks noGrp="1"/>
          </p:cNvSpPr>
          <p:nvPr>
            <p:ph type="dt" sz="half" idx="2"/>
          </p:nvPr>
        </p:nvSpPr>
        <p:spPr/>
        <p:txBody>
          <a:bodyPr/>
          <a:lstStyle/>
          <a:p>
            <a:r>
              <a:rPr lang="de-DE"/>
              <a:t>15.06.2023</a:t>
            </a:r>
            <a:endParaRPr lang="de-DE" dirty="0"/>
          </a:p>
        </p:txBody>
      </p:sp>
      <p:sp>
        <p:nvSpPr>
          <p:cNvPr id="5" name="Fußzeilenplatzhalter 4">
            <a:extLst>
              <a:ext uri="{FF2B5EF4-FFF2-40B4-BE49-F238E27FC236}">
                <a16:creationId xmlns:a16="http://schemas.microsoft.com/office/drawing/2014/main" id="{D2D6D507-C215-4496-8CF0-43D28965B60F}"/>
              </a:ext>
            </a:extLst>
          </p:cNvPr>
          <p:cNvSpPr>
            <a:spLocks noGrp="1"/>
          </p:cNvSpPr>
          <p:nvPr>
            <p:ph type="ftr" sz="quarter" idx="3"/>
          </p:nvPr>
        </p:nvSpPr>
        <p:spPr/>
        <p:txBody>
          <a:bodyPr/>
          <a:lstStyle/>
          <a:p>
            <a:r>
              <a:rPr lang="de-DE" dirty="0"/>
              <a:t>Buchner</a:t>
            </a:r>
          </a:p>
        </p:txBody>
      </p:sp>
      <p:sp>
        <p:nvSpPr>
          <p:cNvPr id="6" name="Foliennummernplatzhalter 5">
            <a:extLst>
              <a:ext uri="{FF2B5EF4-FFF2-40B4-BE49-F238E27FC236}">
                <a16:creationId xmlns:a16="http://schemas.microsoft.com/office/drawing/2014/main" id="{AA01BBDB-D590-4BBC-861E-5741A6B71992}"/>
              </a:ext>
            </a:extLst>
          </p:cNvPr>
          <p:cNvSpPr>
            <a:spLocks noGrp="1"/>
          </p:cNvSpPr>
          <p:nvPr>
            <p:ph type="sldNum" sz="quarter" idx="4"/>
          </p:nvPr>
        </p:nvSpPr>
        <p:spPr/>
        <p:txBody>
          <a:bodyPr/>
          <a:lstStyle/>
          <a:p>
            <a:fld id="{EBD1CC9B-3E26-4D79-A9CD-D8834360E840}" type="slidenum">
              <a:rPr lang="de-DE" smtClean="0"/>
              <a:pPr/>
              <a:t>10</a:t>
            </a:fld>
            <a:endParaRPr lang="de-DE" dirty="0"/>
          </a:p>
        </p:txBody>
      </p:sp>
      <p:graphicFrame>
        <p:nvGraphicFramePr>
          <p:cNvPr id="10" name="Tabelle 10">
            <a:extLst>
              <a:ext uri="{FF2B5EF4-FFF2-40B4-BE49-F238E27FC236}">
                <a16:creationId xmlns:a16="http://schemas.microsoft.com/office/drawing/2014/main" id="{1F3284F0-368A-0D44-02A1-4954432A6B68}"/>
              </a:ext>
            </a:extLst>
          </p:cNvPr>
          <p:cNvGraphicFramePr>
            <a:graphicFrameLocks noGrp="1"/>
          </p:cNvGraphicFramePr>
          <p:nvPr>
            <p:extLst>
              <p:ext uri="{D42A27DB-BD31-4B8C-83A1-F6EECF244321}">
                <p14:modId xmlns:p14="http://schemas.microsoft.com/office/powerpoint/2010/main" val="1893768195"/>
              </p:ext>
            </p:extLst>
          </p:nvPr>
        </p:nvGraphicFramePr>
        <p:xfrm>
          <a:off x="410546" y="1579131"/>
          <a:ext cx="11248052" cy="4135058"/>
        </p:xfrm>
        <a:graphic>
          <a:graphicData uri="http://schemas.openxmlformats.org/drawingml/2006/table">
            <a:tbl>
              <a:tblPr firstRow="1" bandRow="1">
                <a:tableStyleId>{5940675A-B579-460E-94D1-54222C63F5DA}</a:tableStyleId>
              </a:tblPr>
              <a:tblGrid>
                <a:gridCol w="886065">
                  <a:extLst>
                    <a:ext uri="{9D8B030D-6E8A-4147-A177-3AD203B41FA5}">
                      <a16:colId xmlns:a16="http://schemas.microsoft.com/office/drawing/2014/main" val="2471357138"/>
                    </a:ext>
                  </a:extLst>
                </a:gridCol>
                <a:gridCol w="890609">
                  <a:extLst>
                    <a:ext uri="{9D8B030D-6E8A-4147-A177-3AD203B41FA5}">
                      <a16:colId xmlns:a16="http://schemas.microsoft.com/office/drawing/2014/main" val="2111285472"/>
                    </a:ext>
                  </a:extLst>
                </a:gridCol>
                <a:gridCol w="1054744">
                  <a:extLst>
                    <a:ext uri="{9D8B030D-6E8A-4147-A177-3AD203B41FA5}">
                      <a16:colId xmlns:a16="http://schemas.microsoft.com/office/drawing/2014/main" val="3929864723"/>
                    </a:ext>
                  </a:extLst>
                </a:gridCol>
                <a:gridCol w="1330036">
                  <a:extLst>
                    <a:ext uri="{9D8B030D-6E8A-4147-A177-3AD203B41FA5}">
                      <a16:colId xmlns:a16="http://schemas.microsoft.com/office/drawing/2014/main" val="449395960"/>
                    </a:ext>
                  </a:extLst>
                </a:gridCol>
                <a:gridCol w="623455">
                  <a:extLst>
                    <a:ext uri="{9D8B030D-6E8A-4147-A177-3AD203B41FA5}">
                      <a16:colId xmlns:a16="http://schemas.microsoft.com/office/drawing/2014/main" val="3412940469"/>
                    </a:ext>
                  </a:extLst>
                </a:gridCol>
                <a:gridCol w="1194954">
                  <a:extLst>
                    <a:ext uri="{9D8B030D-6E8A-4147-A177-3AD203B41FA5}">
                      <a16:colId xmlns:a16="http://schemas.microsoft.com/office/drawing/2014/main" val="2333516710"/>
                    </a:ext>
                  </a:extLst>
                </a:gridCol>
                <a:gridCol w="1475509">
                  <a:extLst>
                    <a:ext uri="{9D8B030D-6E8A-4147-A177-3AD203B41FA5}">
                      <a16:colId xmlns:a16="http://schemas.microsoft.com/office/drawing/2014/main" val="2392433080"/>
                    </a:ext>
                  </a:extLst>
                </a:gridCol>
                <a:gridCol w="1049482">
                  <a:extLst>
                    <a:ext uri="{9D8B030D-6E8A-4147-A177-3AD203B41FA5}">
                      <a16:colId xmlns:a16="http://schemas.microsoft.com/office/drawing/2014/main" val="3932010758"/>
                    </a:ext>
                  </a:extLst>
                </a:gridCol>
                <a:gridCol w="1102941">
                  <a:extLst>
                    <a:ext uri="{9D8B030D-6E8A-4147-A177-3AD203B41FA5}">
                      <a16:colId xmlns:a16="http://schemas.microsoft.com/office/drawing/2014/main" val="1523641073"/>
                    </a:ext>
                  </a:extLst>
                </a:gridCol>
                <a:gridCol w="1640257">
                  <a:extLst>
                    <a:ext uri="{9D8B030D-6E8A-4147-A177-3AD203B41FA5}">
                      <a16:colId xmlns:a16="http://schemas.microsoft.com/office/drawing/2014/main" val="2624556299"/>
                    </a:ext>
                  </a:extLst>
                </a:gridCol>
              </a:tblGrid>
              <a:tr h="370840">
                <a:tc>
                  <a:txBody>
                    <a:bodyPr/>
                    <a:lstStyle/>
                    <a:p>
                      <a:pPr algn="l"/>
                      <a:r>
                        <a:rPr lang="de-DE" dirty="0" err="1">
                          <a:solidFill>
                            <a:schemeClr val="bg1"/>
                          </a:solidFill>
                        </a:rPr>
                        <a:t>Number</a:t>
                      </a:r>
                      <a:endParaRPr lang="de-DE" dirty="0">
                        <a:solidFill>
                          <a:schemeClr val="bg1"/>
                        </a:solidFill>
                      </a:endParaRPr>
                    </a:p>
                  </a:txBody>
                  <a:tcPr>
                    <a:lnB w="12700" cmpd="sng">
                      <a:noFill/>
                    </a:lnB>
                    <a:solidFill>
                      <a:srgbClr val="004494"/>
                    </a:solidFill>
                  </a:tcPr>
                </a:tc>
                <a:tc>
                  <a:txBody>
                    <a:bodyPr/>
                    <a:lstStyle/>
                    <a:p>
                      <a:pPr algn="l"/>
                      <a:r>
                        <a:rPr lang="de-DE" dirty="0">
                          <a:solidFill>
                            <a:schemeClr val="bg1"/>
                          </a:solidFill>
                        </a:rPr>
                        <a:t>Parent</a:t>
                      </a:r>
                    </a:p>
                  </a:txBody>
                  <a:tcPr>
                    <a:lnB w="12700" cmpd="sng">
                      <a:noFill/>
                    </a:lnB>
                    <a:solidFill>
                      <a:srgbClr val="004494"/>
                    </a:solidFill>
                  </a:tcPr>
                </a:tc>
                <a:tc>
                  <a:txBody>
                    <a:bodyPr/>
                    <a:lstStyle/>
                    <a:p>
                      <a:pPr algn="l"/>
                      <a:r>
                        <a:rPr lang="de-DE" dirty="0">
                          <a:solidFill>
                            <a:schemeClr val="bg1"/>
                          </a:solidFill>
                        </a:rPr>
                        <a:t>Family Member in </a:t>
                      </a:r>
                      <a:r>
                        <a:rPr lang="de-DE" dirty="0" err="1">
                          <a:solidFill>
                            <a:schemeClr val="bg1"/>
                          </a:solidFill>
                        </a:rPr>
                        <a:t>SWITch</a:t>
                      </a:r>
                      <a:endParaRPr lang="de-DE" dirty="0">
                        <a:solidFill>
                          <a:schemeClr val="bg1"/>
                        </a:solidFill>
                      </a:endParaRPr>
                    </a:p>
                  </a:txBody>
                  <a:tcPr>
                    <a:lnB w="12700" cmpd="sng">
                      <a:noFill/>
                    </a:lnB>
                    <a:solidFill>
                      <a:srgbClr val="004494"/>
                    </a:solidFill>
                  </a:tcPr>
                </a:tc>
                <a:tc>
                  <a:txBody>
                    <a:bodyPr/>
                    <a:lstStyle/>
                    <a:p>
                      <a:pPr algn="l"/>
                      <a:r>
                        <a:rPr lang="de-DE" dirty="0" err="1">
                          <a:solidFill>
                            <a:schemeClr val="bg1"/>
                          </a:solidFill>
                        </a:rPr>
                        <a:t>Relationship</a:t>
                      </a:r>
                      <a:r>
                        <a:rPr lang="de-DE" dirty="0">
                          <a:solidFill>
                            <a:schemeClr val="bg1"/>
                          </a:solidFill>
                        </a:rPr>
                        <a:t> </a:t>
                      </a:r>
                      <a:r>
                        <a:rPr lang="de-DE" dirty="0" err="1">
                          <a:solidFill>
                            <a:schemeClr val="bg1"/>
                          </a:solidFill>
                        </a:rPr>
                        <a:t>status</a:t>
                      </a:r>
                      <a:endParaRPr lang="de-DE" dirty="0">
                        <a:solidFill>
                          <a:schemeClr val="bg1"/>
                        </a:solidFill>
                      </a:endParaRPr>
                    </a:p>
                  </a:txBody>
                  <a:tcPr>
                    <a:lnB w="12700" cmpd="sng">
                      <a:noFill/>
                    </a:lnB>
                    <a:solidFill>
                      <a:srgbClr val="004494"/>
                    </a:solidFill>
                  </a:tcPr>
                </a:tc>
                <a:tc>
                  <a:txBody>
                    <a:bodyPr/>
                    <a:lstStyle/>
                    <a:p>
                      <a:pPr algn="ctr"/>
                      <a:r>
                        <a:rPr lang="de-DE" dirty="0">
                          <a:solidFill>
                            <a:schemeClr val="bg1"/>
                          </a:solidFill>
                        </a:rPr>
                        <a:t>Age</a:t>
                      </a:r>
                    </a:p>
                  </a:txBody>
                  <a:tcPr>
                    <a:lnB w="12700" cmpd="sng">
                      <a:noFill/>
                    </a:lnB>
                    <a:solidFill>
                      <a:srgbClr val="004494"/>
                    </a:solidFill>
                  </a:tcPr>
                </a:tc>
                <a:tc>
                  <a:txBody>
                    <a:bodyPr/>
                    <a:lstStyle/>
                    <a:p>
                      <a:pPr algn="l"/>
                      <a:r>
                        <a:rPr lang="de-DE" dirty="0" err="1">
                          <a:solidFill>
                            <a:schemeClr val="bg1"/>
                          </a:solidFill>
                        </a:rPr>
                        <a:t>Number</a:t>
                      </a:r>
                      <a:r>
                        <a:rPr lang="de-DE" dirty="0">
                          <a:solidFill>
                            <a:schemeClr val="bg1"/>
                          </a:solidFill>
                        </a:rPr>
                        <a:t> </a:t>
                      </a:r>
                      <a:r>
                        <a:rPr lang="de-DE" dirty="0" err="1">
                          <a:solidFill>
                            <a:schemeClr val="bg1"/>
                          </a:solidFill>
                        </a:rPr>
                        <a:t>of</a:t>
                      </a:r>
                      <a:r>
                        <a:rPr lang="de-DE" dirty="0">
                          <a:solidFill>
                            <a:schemeClr val="bg1"/>
                          </a:solidFill>
                        </a:rPr>
                        <a:t> </a:t>
                      </a:r>
                      <a:r>
                        <a:rPr lang="de-DE" dirty="0" err="1">
                          <a:solidFill>
                            <a:schemeClr val="bg1"/>
                          </a:solidFill>
                        </a:rPr>
                        <a:t>children</a:t>
                      </a:r>
                      <a:endParaRPr lang="de-DE" dirty="0">
                        <a:solidFill>
                          <a:schemeClr val="bg1"/>
                        </a:solidFill>
                      </a:endParaRPr>
                    </a:p>
                  </a:txBody>
                  <a:tcPr>
                    <a:lnB w="12700" cmpd="sng">
                      <a:noFill/>
                    </a:lnB>
                    <a:solidFill>
                      <a:srgbClr val="004494"/>
                    </a:solidFill>
                  </a:tcPr>
                </a:tc>
                <a:tc>
                  <a:txBody>
                    <a:bodyPr/>
                    <a:lstStyle/>
                    <a:p>
                      <a:pPr algn="l"/>
                      <a:r>
                        <a:rPr lang="de-DE" dirty="0">
                          <a:solidFill>
                            <a:schemeClr val="bg1"/>
                          </a:solidFill>
                        </a:rPr>
                        <a:t>Age </a:t>
                      </a:r>
                      <a:r>
                        <a:rPr lang="de-DE" dirty="0" err="1">
                          <a:solidFill>
                            <a:schemeClr val="bg1"/>
                          </a:solidFill>
                        </a:rPr>
                        <a:t>of</a:t>
                      </a:r>
                      <a:r>
                        <a:rPr lang="de-DE" dirty="0">
                          <a:solidFill>
                            <a:schemeClr val="bg1"/>
                          </a:solidFill>
                        </a:rPr>
                        <a:t> </a:t>
                      </a:r>
                      <a:r>
                        <a:rPr lang="de-DE" dirty="0" err="1">
                          <a:solidFill>
                            <a:schemeClr val="bg1"/>
                          </a:solidFill>
                        </a:rPr>
                        <a:t>affected</a:t>
                      </a:r>
                      <a:r>
                        <a:rPr lang="de-DE" dirty="0">
                          <a:solidFill>
                            <a:schemeClr val="bg1"/>
                          </a:solidFill>
                        </a:rPr>
                        <a:t> </a:t>
                      </a:r>
                      <a:r>
                        <a:rPr lang="de-DE" dirty="0" err="1">
                          <a:solidFill>
                            <a:schemeClr val="bg1"/>
                          </a:solidFill>
                        </a:rPr>
                        <a:t>child</a:t>
                      </a:r>
                      <a:endParaRPr lang="de-DE" dirty="0">
                        <a:solidFill>
                          <a:schemeClr val="bg1"/>
                        </a:solidFill>
                      </a:endParaRPr>
                    </a:p>
                  </a:txBody>
                  <a:tcPr>
                    <a:lnB w="12700" cmpd="sng">
                      <a:noFill/>
                    </a:lnB>
                    <a:solidFill>
                      <a:srgbClr val="004494"/>
                    </a:solidFill>
                  </a:tcPr>
                </a:tc>
                <a:tc>
                  <a:txBody>
                    <a:bodyPr/>
                    <a:lstStyle/>
                    <a:p>
                      <a:pPr algn="l"/>
                      <a:r>
                        <a:rPr lang="de-DE" dirty="0">
                          <a:solidFill>
                            <a:schemeClr val="bg1"/>
                          </a:solidFill>
                        </a:rPr>
                        <a:t>Son </a:t>
                      </a:r>
                      <a:r>
                        <a:rPr lang="de-DE" dirty="0" err="1">
                          <a:solidFill>
                            <a:schemeClr val="bg1"/>
                          </a:solidFill>
                        </a:rPr>
                        <a:t>or</a:t>
                      </a:r>
                      <a:r>
                        <a:rPr lang="de-DE" dirty="0">
                          <a:solidFill>
                            <a:schemeClr val="bg1"/>
                          </a:solidFill>
                        </a:rPr>
                        <a:t> </a:t>
                      </a:r>
                      <a:r>
                        <a:rPr lang="de-DE" dirty="0" err="1">
                          <a:solidFill>
                            <a:schemeClr val="bg1"/>
                          </a:solidFill>
                        </a:rPr>
                        <a:t>daughter</a:t>
                      </a:r>
                      <a:endParaRPr lang="de-DE" dirty="0">
                        <a:solidFill>
                          <a:schemeClr val="bg1"/>
                        </a:solidFill>
                      </a:endParaRPr>
                    </a:p>
                  </a:txBody>
                  <a:tcPr>
                    <a:lnB w="12700" cmpd="sng">
                      <a:noFill/>
                    </a:lnB>
                    <a:solidFill>
                      <a:srgbClr val="004494"/>
                    </a:solidFill>
                  </a:tcPr>
                </a:tc>
                <a:tc>
                  <a:txBody>
                    <a:bodyPr/>
                    <a:lstStyle/>
                    <a:p>
                      <a:pPr algn="l"/>
                      <a:r>
                        <a:rPr lang="de-DE" dirty="0">
                          <a:solidFill>
                            <a:schemeClr val="bg1"/>
                          </a:solidFill>
                        </a:rPr>
                        <a:t>Duration Interview</a:t>
                      </a:r>
                    </a:p>
                  </a:txBody>
                  <a:tcPr>
                    <a:lnB w="12700" cmpd="sng">
                      <a:noFill/>
                    </a:lnB>
                    <a:solidFill>
                      <a:srgbClr val="004494"/>
                    </a:solidFill>
                  </a:tcPr>
                </a:tc>
                <a:tc>
                  <a:txBody>
                    <a:bodyPr/>
                    <a:lstStyle/>
                    <a:p>
                      <a:pPr algn="l"/>
                      <a:r>
                        <a:rPr lang="de-DE" dirty="0">
                          <a:solidFill>
                            <a:schemeClr val="bg1"/>
                          </a:solidFill>
                        </a:rPr>
                        <a:t>Comment</a:t>
                      </a:r>
                    </a:p>
                  </a:txBody>
                  <a:tcPr>
                    <a:lnB w="12700" cmpd="sng">
                      <a:noFill/>
                    </a:lnB>
                    <a:solidFill>
                      <a:srgbClr val="004494"/>
                    </a:solidFill>
                  </a:tcPr>
                </a:tc>
                <a:extLst>
                  <a:ext uri="{0D108BD9-81ED-4DB2-BD59-A6C34878D82A}">
                    <a16:rowId xmlns:a16="http://schemas.microsoft.com/office/drawing/2014/main" val="3219515221"/>
                  </a:ext>
                </a:extLst>
              </a:tr>
              <a:tr h="370840">
                <a:tc>
                  <a:txBody>
                    <a:bodyPr/>
                    <a:lstStyle/>
                    <a:p>
                      <a:pPr algn="ctr"/>
                      <a:r>
                        <a:rPr lang="de-DE" sz="1463" kern="1200" dirty="0">
                          <a:solidFill>
                            <a:schemeClr val="dk1"/>
                          </a:solidFill>
                        </a:rPr>
                        <a:t>1</a:t>
                      </a:r>
                      <a:endParaRPr lang="de-DE" sz="1463" kern="1200" dirty="0">
                        <a:solidFill>
                          <a:schemeClr val="dk1"/>
                        </a:solidFill>
                        <a:latin typeface="+mn-lt"/>
                        <a:ea typeface="+mn-ea"/>
                        <a:cs typeface="+mn-cs"/>
                      </a:endParaRPr>
                    </a:p>
                  </a:txBody>
                  <a:tcPr>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a:r>
                        <a:rPr lang="de-DE" sz="1463" kern="1200" dirty="0">
                          <a:solidFill>
                            <a:schemeClr val="dk1"/>
                          </a:solidFill>
                        </a:rPr>
                        <a:t>Mother</a:t>
                      </a:r>
                      <a:endParaRPr lang="de-DE" sz="1463" kern="1200" dirty="0">
                        <a:solidFill>
                          <a:schemeClr val="dk1"/>
                        </a:solidFill>
                        <a:latin typeface="+mn-lt"/>
                        <a:ea typeface="+mn-ea"/>
                        <a:cs typeface="+mn-cs"/>
                      </a:endParaRPr>
                    </a:p>
                  </a:txBody>
                  <a:tcPr>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a:r>
                        <a:rPr lang="de-DE" sz="1463" kern="1200" dirty="0" err="1">
                          <a:solidFill>
                            <a:schemeClr val="dk1"/>
                          </a:solidFill>
                        </a:rPr>
                        <a:t>No</a:t>
                      </a:r>
                      <a:endParaRPr lang="de-DE" sz="1463" kern="1200" dirty="0">
                        <a:solidFill>
                          <a:schemeClr val="dk1"/>
                        </a:solidFill>
                        <a:latin typeface="+mn-lt"/>
                        <a:ea typeface="+mn-ea"/>
                        <a:cs typeface="+mn-cs"/>
                      </a:endParaRPr>
                    </a:p>
                  </a:txBody>
                  <a:tcPr>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a:r>
                        <a:rPr lang="de-DE" sz="1463" kern="1200" dirty="0" err="1">
                          <a:solidFill>
                            <a:schemeClr val="dk1"/>
                          </a:solidFill>
                        </a:rPr>
                        <a:t>Married</a:t>
                      </a:r>
                      <a:endParaRPr lang="de-DE" sz="1463" kern="1200" dirty="0">
                        <a:solidFill>
                          <a:schemeClr val="dk1"/>
                        </a:solidFill>
                        <a:latin typeface="+mn-lt"/>
                        <a:ea typeface="+mn-ea"/>
                        <a:cs typeface="+mn-cs"/>
                      </a:endParaRPr>
                    </a:p>
                  </a:txBody>
                  <a:tcPr>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de-DE" sz="1463" kern="1200" dirty="0">
                          <a:solidFill>
                            <a:schemeClr val="dk1"/>
                          </a:solidFill>
                        </a:rPr>
                        <a:t>51</a:t>
                      </a:r>
                      <a:endParaRPr lang="de-DE" sz="1463" kern="1200" dirty="0">
                        <a:solidFill>
                          <a:schemeClr val="dk1"/>
                        </a:solidFill>
                        <a:latin typeface="+mn-lt"/>
                        <a:ea typeface="+mn-ea"/>
                        <a:cs typeface="+mn-cs"/>
                      </a:endParaRPr>
                    </a:p>
                  </a:txBody>
                  <a:tcPr>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de-DE" sz="1463" kern="1200" dirty="0">
                          <a:solidFill>
                            <a:schemeClr val="dk1"/>
                          </a:solidFill>
                        </a:rPr>
                        <a:t>3</a:t>
                      </a:r>
                      <a:endParaRPr lang="de-DE" sz="1463" kern="1200" dirty="0">
                        <a:solidFill>
                          <a:schemeClr val="dk1"/>
                        </a:solidFill>
                        <a:latin typeface="+mn-lt"/>
                        <a:ea typeface="+mn-ea"/>
                        <a:cs typeface="+mn-cs"/>
                      </a:endParaRPr>
                    </a:p>
                  </a:txBody>
                  <a:tcPr>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de-DE" sz="1463" kern="1200" dirty="0">
                          <a:solidFill>
                            <a:schemeClr val="dk1"/>
                          </a:solidFill>
                        </a:rPr>
                        <a:t>16</a:t>
                      </a:r>
                      <a:endParaRPr lang="de-DE" sz="1463" kern="1200" dirty="0">
                        <a:solidFill>
                          <a:schemeClr val="dk1"/>
                        </a:solidFill>
                        <a:latin typeface="+mn-lt"/>
                        <a:ea typeface="+mn-ea"/>
                        <a:cs typeface="+mn-cs"/>
                      </a:endParaRPr>
                    </a:p>
                  </a:txBody>
                  <a:tcPr>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de-DE" sz="1463" kern="1200" dirty="0">
                          <a:solidFill>
                            <a:schemeClr val="dk1"/>
                          </a:solidFill>
                        </a:rPr>
                        <a:t>Son</a:t>
                      </a:r>
                      <a:endParaRPr lang="de-DE" sz="1463" kern="1200" dirty="0">
                        <a:solidFill>
                          <a:schemeClr val="dk1"/>
                        </a:solidFill>
                        <a:latin typeface="+mn-lt"/>
                        <a:ea typeface="+mn-ea"/>
                        <a:cs typeface="+mn-cs"/>
                      </a:endParaRPr>
                    </a:p>
                  </a:txBody>
                  <a:tcPr>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de-DE" sz="1463" kern="1200" dirty="0">
                          <a:solidFill>
                            <a:schemeClr val="dk1"/>
                          </a:solidFill>
                        </a:rPr>
                        <a:t>83:22</a:t>
                      </a:r>
                      <a:endParaRPr lang="de-DE" sz="1463" kern="1200" dirty="0">
                        <a:solidFill>
                          <a:schemeClr val="dk1"/>
                        </a:solidFill>
                        <a:latin typeface="+mn-lt"/>
                        <a:ea typeface="+mn-ea"/>
                        <a:cs typeface="+mn-cs"/>
                      </a:endParaRPr>
                    </a:p>
                  </a:txBody>
                  <a:tcPr>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a:endParaRPr lang="de-DE" sz="1463" kern="1200" dirty="0">
                        <a:solidFill>
                          <a:schemeClr val="dk1"/>
                        </a:solidFill>
                        <a:latin typeface="+mn-lt"/>
                        <a:ea typeface="+mn-ea"/>
                        <a:cs typeface="+mn-cs"/>
                      </a:endParaRPr>
                    </a:p>
                  </a:txBody>
                  <a:tcPr>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78300507"/>
                  </a:ext>
                </a:extLst>
              </a:tr>
              <a:tr h="370840">
                <a:tc>
                  <a:txBody>
                    <a:bodyPr/>
                    <a:lstStyle/>
                    <a:p>
                      <a:pPr algn="ctr"/>
                      <a:r>
                        <a:rPr lang="de-DE" sz="1463" kern="1200" dirty="0">
                          <a:solidFill>
                            <a:schemeClr val="dk1"/>
                          </a:solidFill>
                        </a:rPr>
                        <a:t>2</a:t>
                      </a:r>
                      <a:endParaRPr lang="de-DE" sz="1463" kern="1200" dirty="0">
                        <a:solidFill>
                          <a:schemeClr val="dk1"/>
                        </a:solidFill>
                        <a:latin typeface="+mn-lt"/>
                        <a:ea typeface="+mn-ea"/>
                        <a:cs typeface="+mn-cs"/>
                      </a:endParaRPr>
                    </a:p>
                  </a:txBody>
                  <a:tcP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a:r>
                        <a:rPr lang="de-DE" sz="1463" kern="1200" dirty="0">
                          <a:solidFill>
                            <a:schemeClr val="dk1"/>
                          </a:solidFill>
                        </a:rPr>
                        <a:t>Father</a:t>
                      </a:r>
                      <a:endParaRPr lang="de-DE" sz="1463" kern="1200" dirty="0">
                        <a:solidFill>
                          <a:schemeClr val="dk1"/>
                        </a:solidFill>
                        <a:latin typeface="+mn-lt"/>
                        <a:ea typeface="+mn-ea"/>
                        <a:cs typeface="+mn-cs"/>
                      </a:endParaRPr>
                    </a:p>
                  </a:txBody>
                  <a:tcP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a:r>
                        <a:rPr lang="de-DE" sz="1463" kern="1200" dirty="0">
                          <a:solidFill>
                            <a:schemeClr val="dk1"/>
                          </a:solidFill>
                        </a:rPr>
                        <a:t>Parent 3</a:t>
                      </a:r>
                      <a:endParaRPr lang="de-DE" sz="1463" kern="1200" dirty="0">
                        <a:solidFill>
                          <a:schemeClr val="dk1"/>
                        </a:solidFill>
                        <a:latin typeface="+mn-lt"/>
                        <a:ea typeface="+mn-ea"/>
                        <a:cs typeface="+mn-cs"/>
                      </a:endParaRPr>
                    </a:p>
                  </a:txBody>
                  <a:tcP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a:r>
                        <a:rPr lang="de-DE" sz="1463" kern="1200" dirty="0" err="1">
                          <a:solidFill>
                            <a:schemeClr val="dk1"/>
                          </a:solidFill>
                        </a:rPr>
                        <a:t>Separated</a:t>
                      </a:r>
                      <a:endParaRPr lang="de-DE" sz="1463" kern="1200" dirty="0">
                        <a:solidFill>
                          <a:schemeClr val="dk1"/>
                        </a:solidFill>
                        <a:latin typeface="+mn-lt"/>
                        <a:ea typeface="+mn-ea"/>
                        <a:cs typeface="+mn-cs"/>
                      </a:endParaRPr>
                    </a:p>
                  </a:txBody>
                  <a:tcP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742969" rtl="0" eaLnBrk="1" fontAlgn="auto" latinLnBrk="0" hangingPunct="1">
                        <a:lnSpc>
                          <a:spcPct val="150000"/>
                        </a:lnSpc>
                        <a:spcBef>
                          <a:spcPts val="0"/>
                        </a:spcBef>
                        <a:spcAft>
                          <a:spcPts val="0"/>
                        </a:spcAft>
                        <a:buClrTx/>
                        <a:buSzTx/>
                        <a:buFontTx/>
                        <a:buNone/>
                        <a:tabLst/>
                        <a:defRPr/>
                      </a:pPr>
                      <a:r>
                        <a:rPr lang="de-DE" sz="1463" kern="1200" dirty="0">
                          <a:solidFill>
                            <a:schemeClr val="dk1"/>
                          </a:solidFill>
                        </a:rPr>
                        <a:t>54</a:t>
                      </a:r>
                      <a:endParaRPr lang="de-DE" sz="1463" kern="1200" dirty="0">
                        <a:solidFill>
                          <a:schemeClr val="dk1"/>
                        </a:solidFill>
                        <a:latin typeface="+mn-lt"/>
                        <a:ea typeface="+mn-ea"/>
                        <a:cs typeface="+mn-cs"/>
                      </a:endParaRPr>
                    </a:p>
                  </a:txBody>
                  <a:tcPr marL="68580" marR="68580" marT="0" marB="0">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indent="0" algn="ctr">
                        <a:lnSpc>
                          <a:spcPct val="150000"/>
                        </a:lnSpc>
                      </a:pPr>
                      <a:r>
                        <a:rPr lang="de-DE" sz="1463" kern="1200" dirty="0">
                          <a:solidFill>
                            <a:schemeClr val="dk1"/>
                          </a:solidFill>
                        </a:rPr>
                        <a:t>2</a:t>
                      </a:r>
                      <a:endParaRPr lang="de-DE" sz="1463" kern="1200" dirty="0">
                        <a:solidFill>
                          <a:schemeClr val="dk1"/>
                        </a:solidFill>
                        <a:latin typeface="+mn-lt"/>
                        <a:ea typeface="+mn-ea"/>
                        <a:cs typeface="+mn-cs"/>
                      </a:endParaRPr>
                    </a:p>
                  </a:txBody>
                  <a:tcPr marL="68580" marR="68580" marT="0" marB="0">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indent="0" algn="ctr">
                        <a:lnSpc>
                          <a:spcPct val="150000"/>
                        </a:lnSpc>
                      </a:pPr>
                      <a:r>
                        <a:rPr lang="de-DE" sz="1463" kern="1200" dirty="0">
                          <a:solidFill>
                            <a:schemeClr val="dk1"/>
                          </a:solidFill>
                        </a:rPr>
                        <a:t>15</a:t>
                      </a:r>
                      <a:endParaRPr lang="de-DE" sz="1463" kern="1200" dirty="0">
                        <a:solidFill>
                          <a:schemeClr val="dk1"/>
                        </a:solidFill>
                        <a:latin typeface="+mn-lt"/>
                        <a:ea typeface="+mn-ea"/>
                        <a:cs typeface="+mn-cs"/>
                      </a:endParaRPr>
                    </a:p>
                  </a:txBody>
                  <a:tcPr marL="68580" marR="68580" marT="0" marB="0">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742969" rtl="0" eaLnBrk="1" fontAlgn="auto" latinLnBrk="0" hangingPunct="1">
                        <a:lnSpc>
                          <a:spcPct val="150000"/>
                        </a:lnSpc>
                        <a:spcBef>
                          <a:spcPts val="0"/>
                        </a:spcBef>
                        <a:spcAft>
                          <a:spcPts val="0"/>
                        </a:spcAft>
                        <a:buClrTx/>
                        <a:buSzTx/>
                        <a:buFontTx/>
                        <a:buNone/>
                        <a:tabLst/>
                        <a:defRPr/>
                      </a:pPr>
                      <a:r>
                        <a:rPr lang="de-DE" sz="1463" kern="1200" noProof="0">
                          <a:solidFill>
                            <a:schemeClr val="dk1"/>
                          </a:solidFill>
                        </a:rPr>
                        <a:t>Son</a:t>
                      </a:r>
                      <a:endParaRPr lang="de-DE" sz="1463" kern="1200" dirty="0">
                        <a:solidFill>
                          <a:schemeClr val="dk1"/>
                        </a:solidFill>
                        <a:latin typeface="+mn-lt"/>
                        <a:ea typeface="+mn-ea"/>
                        <a:cs typeface="+mn-cs"/>
                      </a:endParaRPr>
                    </a:p>
                  </a:txBody>
                  <a:tcPr marL="68580" marR="68580" marT="0" marB="0">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indent="0" algn="ctr">
                        <a:lnSpc>
                          <a:spcPct val="150000"/>
                        </a:lnSpc>
                      </a:pPr>
                      <a:r>
                        <a:rPr lang="de-DE" sz="1463" kern="1200" dirty="0">
                          <a:solidFill>
                            <a:schemeClr val="dk1"/>
                          </a:solidFill>
                        </a:rPr>
                        <a:t>87:44</a:t>
                      </a:r>
                      <a:endParaRPr lang="de-DE" sz="1463" kern="1200" dirty="0">
                        <a:solidFill>
                          <a:schemeClr val="dk1"/>
                        </a:solidFill>
                        <a:latin typeface="+mn-lt"/>
                        <a:ea typeface="+mn-ea"/>
                        <a:cs typeface="+mn-cs"/>
                      </a:endParaRPr>
                    </a:p>
                  </a:txBody>
                  <a:tcPr marL="68580" marR="68580" marT="0" marB="0">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a:endParaRPr lang="de-DE" sz="1463" kern="1200" dirty="0">
                        <a:solidFill>
                          <a:schemeClr val="dk1"/>
                        </a:solidFill>
                        <a:latin typeface="+mn-lt"/>
                        <a:ea typeface="+mn-ea"/>
                        <a:cs typeface="+mn-cs"/>
                      </a:endParaRPr>
                    </a:p>
                  </a:txBody>
                  <a:tcP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28623203"/>
                  </a:ext>
                </a:extLst>
              </a:tr>
              <a:tr h="370840">
                <a:tc>
                  <a:txBody>
                    <a:bodyPr/>
                    <a:lstStyle/>
                    <a:p>
                      <a:pPr algn="ctr"/>
                      <a:r>
                        <a:rPr lang="de-DE" sz="1463" kern="1200" dirty="0">
                          <a:solidFill>
                            <a:schemeClr val="dk1"/>
                          </a:solidFill>
                        </a:rPr>
                        <a:t>3</a:t>
                      </a:r>
                      <a:endParaRPr lang="de-DE" sz="1463" kern="1200" dirty="0">
                        <a:solidFill>
                          <a:schemeClr val="dk1"/>
                        </a:solidFill>
                        <a:latin typeface="+mn-lt"/>
                        <a:ea typeface="+mn-ea"/>
                        <a:cs typeface="+mn-cs"/>
                      </a:endParaRPr>
                    </a:p>
                  </a:txBody>
                  <a:tcP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a:r>
                        <a:rPr lang="de-DE" sz="1463" kern="1200" dirty="0">
                          <a:solidFill>
                            <a:schemeClr val="dk1"/>
                          </a:solidFill>
                        </a:rPr>
                        <a:t>Mother</a:t>
                      </a:r>
                      <a:endParaRPr lang="de-DE" sz="1463" kern="1200" dirty="0">
                        <a:solidFill>
                          <a:schemeClr val="dk1"/>
                        </a:solidFill>
                        <a:latin typeface="+mn-lt"/>
                        <a:ea typeface="+mn-ea"/>
                        <a:cs typeface="+mn-cs"/>
                      </a:endParaRPr>
                    </a:p>
                  </a:txBody>
                  <a:tcP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a:r>
                        <a:rPr lang="de-DE" sz="1463" kern="1200" dirty="0">
                          <a:solidFill>
                            <a:schemeClr val="dk1"/>
                          </a:solidFill>
                        </a:rPr>
                        <a:t>Parent 2</a:t>
                      </a:r>
                      <a:endParaRPr lang="de-DE" sz="1463" kern="1200" dirty="0">
                        <a:solidFill>
                          <a:schemeClr val="dk1"/>
                        </a:solidFill>
                        <a:latin typeface="+mn-lt"/>
                        <a:ea typeface="+mn-ea"/>
                        <a:cs typeface="+mn-cs"/>
                      </a:endParaRPr>
                    </a:p>
                  </a:txBody>
                  <a:tcP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a:r>
                        <a:rPr lang="de-DE" sz="1463" kern="1200" dirty="0" err="1">
                          <a:solidFill>
                            <a:schemeClr val="dk1"/>
                          </a:solidFill>
                        </a:rPr>
                        <a:t>Separated</a:t>
                      </a:r>
                      <a:endParaRPr lang="de-DE" sz="1463" kern="1200" dirty="0">
                        <a:solidFill>
                          <a:schemeClr val="dk1"/>
                        </a:solidFill>
                        <a:latin typeface="+mn-lt"/>
                        <a:ea typeface="+mn-ea"/>
                        <a:cs typeface="+mn-cs"/>
                      </a:endParaRPr>
                    </a:p>
                  </a:txBody>
                  <a:tcP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742969" rtl="0" eaLnBrk="1" fontAlgn="auto" latinLnBrk="0" hangingPunct="1">
                        <a:lnSpc>
                          <a:spcPct val="150000"/>
                        </a:lnSpc>
                        <a:spcBef>
                          <a:spcPts val="0"/>
                        </a:spcBef>
                        <a:spcAft>
                          <a:spcPts val="0"/>
                        </a:spcAft>
                        <a:buClrTx/>
                        <a:buSzTx/>
                        <a:buFontTx/>
                        <a:buNone/>
                        <a:tabLst/>
                        <a:defRPr/>
                      </a:pPr>
                      <a:r>
                        <a:rPr lang="de-DE" sz="1463" kern="1200" dirty="0">
                          <a:solidFill>
                            <a:schemeClr val="dk1"/>
                          </a:solidFill>
                        </a:rPr>
                        <a:t>45</a:t>
                      </a:r>
                      <a:endParaRPr lang="de-DE" sz="1463" kern="1200" dirty="0">
                        <a:solidFill>
                          <a:schemeClr val="dk1"/>
                        </a:solidFill>
                        <a:latin typeface="+mn-lt"/>
                        <a:ea typeface="+mn-ea"/>
                        <a:cs typeface="+mn-cs"/>
                      </a:endParaRPr>
                    </a:p>
                  </a:txBody>
                  <a:tcPr marL="68580" marR="68580" marT="0" marB="0">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indent="0" algn="ctr">
                        <a:lnSpc>
                          <a:spcPct val="150000"/>
                        </a:lnSpc>
                      </a:pPr>
                      <a:r>
                        <a:rPr lang="de-DE" sz="1463" kern="1200" dirty="0">
                          <a:solidFill>
                            <a:schemeClr val="dk1"/>
                          </a:solidFill>
                        </a:rPr>
                        <a:t>2</a:t>
                      </a:r>
                      <a:endParaRPr lang="de-DE" sz="1463" kern="1200" dirty="0">
                        <a:solidFill>
                          <a:schemeClr val="dk1"/>
                        </a:solidFill>
                        <a:latin typeface="+mn-lt"/>
                        <a:ea typeface="+mn-ea"/>
                        <a:cs typeface="+mn-cs"/>
                      </a:endParaRPr>
                    </a:p>
                  </a:txBody>
                  <a:tcPr marL="68580" marR="68580" marT="0" marB="0">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indent="0" algn="ctr">
                        <a:lnSpc>
                          <a:spcPct val="150000"/>
                        </a:lnSpc>
                      </a:pPr>
                      <a:r>
                        <a:rPr lang="de-DE" sz="1463" kern="1200" dirty="0">
                          <a:solidFill>
                            <a:schemeClr val="dk1"/>
                          </a:solidFill>
                        </a:rPr>
                        <a:t>15</a:t>
                      </a:r>
                      <a:endParaRPr lang="de-DE" sz="1463" kern="1200" dirty="0">
                        <a:solidFill>
                          <a:schemeClr val="dk1"/>
                        </a:solidFill>
                        <a:latin typeface="+mn-lt"/>
                        <a:ea typeface="+mn-ea"/>
                        <a:cs typeface="+mn-cs"/>
                      </a:endParaRPr>
                    </a:p>
                  </a:txBody>
                  <a:tcPr marL="68580" marR="68580" marT="0" marB="0">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742969" rtl="0" eaLnBrk="1" fontAlgn="auto" latinLnBrk="0" hangingPunct="1">
                        <a:lnSpc>
                          <a:spcPct val="150000"/>
                        </a:lnSpc>
                        <a:spcBef>
                          <a:spcPts val="0"/>
                        </a:spcBef>
                        <a:spcAft>
                          <a:spcPts val="0"/>
                        </a:spcAft>
                        <a:buClrTx/>
                        <a:buSzTx/>
                        <a:buFontTx/>
                        <a:buNone/>
                        <a:tabLst/>
                        <a:defRPr/>
                      </a:pPr>
                      <a:r>
                        <a:rPr lang="de-DE" sz="1463" kern="1200" noProof="0">
                          <a:solidFill>
                            <a:schemeClr val="dk1"/>
                          </a:solidFill>
                        </a:rPr>
                        <a:t>Son</a:t>
                      </a:r>
                      <a:endParaRPr lang="de-DE" sz="1463" kern="1200" dirty="0">
                        <a:solidFill>
                          <a:schemeClr val="dk1"/>
                        </a:solidFill>
                        <a:latin typeface="+mn-lt"/>
                        <a:ea typeface="+mn-ea"/>
                        <a:cs typeface="+mn-cs"/>
                      </a:endParaRPr>
                    </a:p>
                  </a:txBody>
                  <a:tcPr marL="68580" marR="68580" marT="0" marB="0">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indent="0" algn="ctr">
                        <a:lnSpc>
                          <a:spcPct val="150000"/>
                        </a:lnSpc>
                      </a:pPr>
                      <a:r>
                        <a:rPr lang="de-DE" sz="1463" kern="1200" dirty="0">
                          <a:solidFill>
                            <a:schemeClr val="dk1"/>
                          </a:solidFill>
                        </a:rPr>
                        <a:t>83:48</a:t>
                      </a:r>
                      <a:endParaRPr lang="de-DE" sz="1463" kern="1200" dirty="0">
                        <a:solidFill>
                          <a:schemeClr val="dk1"/>
                        </a:solidFill>
                        <a:latin typeface="+mn-lt"/>
                        <a:ea typeface="+mn-ea"/>
                        <a:cs typeface="+mn-cs"/>
                      </a:endParaRPr>
                    </a:p>
                  </a:txBody>
                  <a:tcPr marL="68580" marR="68580" marT="0" marB="0">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a:endParaRPr lang="de-DE" sz="1463" kern="1200" dirty="0">
                        <a:solidFill>
                          <a:schemeClr val="dk1"/>
                        </a:solidFill>
                        <a:latin typeface="+mn-lt"/>
                        <a:ea typeface="+mn-ea"/>
                        <a:cs typeface="+mn-cs"/>
                      </a:endParaRPr>
                    </a:p>
                  </a:txBody>
                  <a:tcP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000494061"/>
                  </a:ext>
                </a:extLst>
              </a:tr>
              <a:tr h="370840">
                <a:tc>
                  <a:txBody>
                    <a:bodyPr/>
                    <a:lstStyle/>
                    <a:p>
                      <a:pPr algn="ctr"/>
                      <a:r>
                        <a:rPr lang="de-DE" sz="1463" kern="1200" dirty="0">
                          <a:solidFill>
                            <a:schemeClr val="dk1"/>
                          </a:solidFill>
                        </a:rPr>
                        <a:t>4</a:t>
                      </a:r>
                      <a:endParaRPr lang="de-DE" sz="1463" kern="1200" dirty="0">
                        <a:solidFill>
                          <a:schemeClr val="dk1"/>
                        </a:solidFill>
                        <a:latin typeface="+mn-lt"/>
                        <a:ea typeface="+mn-ea"/>
                        <a:cs typeface="+mn-cs"/>
                      </a:endParaRPr>
                    </a:p>
                  </a:txBody>
                  <a:tcP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a:r>
                        <a:rPr lang="de-DE" sz="1463" kern="1200" dirty="0">
                          <a:solidFill>
                            <a:schemeClr val="dk1"/>
                          </a:solidFill>
                        </a:rPr>
                        <a:t>Father</a:t>
                      </a:r>
                      <a:endParaRPr lang="de-DE" sz="1463" kern="1200" dirty="0">
                        <a:solidFill>
                          <a:schemeClr val="dk1"/>
                        </a:solidFill>
                        <a:latin typeface="+mn-lt"/>
                        <a:ea typeface="+mn-ea"/>
                        <a:cs typeface="+mn-cs"/>
                      </a:endParaRPr>
                    </a:p>
                  </a:txBody>
                  <a:tcP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a:r>
                        <a:rPr lang="de-DE" sz="1463" kern="1200" dirty="0">
                          <a:solidFill>
                            <a:schemeClr val="dk1"/>
                          </a:solidFill>
                        </a:rPr>
                        <a:t>Parent 5</a:t>
                      </a:r>
                      <a:endParaRPr lang="de-DE" sz="1463" kern="1200" dirty="0">
                        <a:solidFill>
                          <a:schemeClr val="dk1"/>
                        </a:solidFill>
                        <a:latin typeface="+mn-lt"/>
                        <a:ea typeface="+mn-ea"/>
                        <a:cs typeface="+mn-cs"/>
                      </a:endParaRPr>
                    </a:p>
                  </a:txBody>
                  <a:tcP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a:r>
                        <a:rPr lang="de-DE" sz="1463" kern="1200" dirty="0" err="1">
                          <a:solidFill>
                            <a:schemeClr val="dk1"/>
                          </a:solidFill>
                        </a:rPr>
                        <a:t>Married</a:t>
                      </a:r>
                      <a:endParaRPr lang="de-DE" sz="1463" kern="1200" dirty="0">
                        <a:solidFill>
                          <a:schemeClr val="dk1"/>
                        </a:solidFill>
                        <a:latin typeface="+mn-lt"/>
                        <a:ea typeface="+mn-ea"/>
                        <a:cs typeface="+mn-cs"/>
                      </a:endParaRPr>
                    </a:p>
                  </a:txBody>
                  <a:tcP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742969" rtl="0" eaLnBrk="1" fontAlgn="auto" latinLnBrk="0" hangingPunct="1">
                        <a:lnSpc>
                          <a:spcPct val="150000"/>
                        </a:lnSpc>
                        <a:spcBef>
                          <a:spcPts val="0"/>
                        </a:spcBef>
                        <a:spcAft>
                          <a:spcPts val="0"/>
                        </a:spcAft>
                        <a:buClrTx/>
                        <a:buSzTx/>
                        <a:buFontTx/>
                        <a:buNone/>
                        <a:tabLst/>
                        <a:defRPr/>
                      </a:pPr>
                      <a:r>
                        <a:rPr lang="de-DE" sz="1463" kern="1200" dirty="0">
                          <a:solidFill>
                            <a:schemeClr val="dk1"/>
                          </a:solidFill>
                        </a:rPr>
                        <a:t>71</a:t>
                      </a:r>
                      <a:endParaRPr lang="de-DE" sz="1463" kern="1200" dirty="0">
                        <a:solidFill>
                          <a:schemeClr val="dk1"/>
                        </a:solidFill>
                        <a:latin typeface="+mn-lt"/>
                        <a:ea typeface="+mn-ea"/>
                        <a:cs typeface="+mn-cs"/>
                      </a:endParaRPr>
                    </a:p>
                  </a:txBody>
                  <a:tcPr marL="68580" marR="68580" marT="0" marB="0">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indent="0" algn="ctr">
                        <a:lnSpc>
                          <a:spcPct val="150000"/>
                        </a:lnSpc>
                      </a:pPr>
                      <a:r>
                        <a:rPr lang="de-DE" sz="1463" kern="1200" dirty="0">
                          <a:solidFill>
                            <a:schemeClr val="dk1"/>
                          </a:solidFill>
                        </a:rPr>
                        <a:t>1</a:t>
                      </a:r>
                      <a:endParaRPr lang="de-DE" sz="1463" kern="1200" dirty="0">
                        <a:solidFill>
                          <a:schemeClr val="dk1"/>
                        </a:solidFill>
                        <a:latin typeface="+mn-lt"/>
                        <a:ea typeface="+mn-ea"/>
                        <a:cs typeface="+mn-cs"/>
                      </a:endParaRPr>
                    </a:p>
                  </a:txBody>
                  <a:tcPr marL="68580" marR="68580" marT="0" marB="0">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indent="0" algn="ctr">
                        <a:lnSpc>
                          <a:spcPct val="150000"/>
                        </a:lnSpc>
                      </a:pPr>
                      <a:r>
                        <a:rPr lang="de-DE" sz="1463" kern="1200" dirty="0">
                          <a:solidFill>
                            <a:schemeClr val="dk1"/>
                          </a:solidFill>
                        </a:rPr>
                        <a:t>16</a:t>
                      </a:r>
                      <a:endParaRPr lang="de-DE" sz="1463" kern="1200" dirty="0">
                        <a:solidFill>
                          <a:schemeClr val="dk1"/>
                        </a:solidFill>
                        <a:latin typeface="+mn-lt"/>
                        <a:ea typeface="+mn-ea"/>
                        <a:cs typeface="+mn-cs"/>
                      </a:endParaRPr>
                    </a:p>
                  </a:txBody>
                  <a:tcPr marL="68580" marR="68580" marT="0" marB="0">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742969" rtl="0" eaLnBrk="1" fontAlgn="auto" latinLnBrk="0" hangingPunct="1">
                        <a:lnSpc>
                          <a:spcPct val="150000"/>
                        </a:lnSpc>
                        <a:spcBef>
                          <a:spcPts val="0"/>
                        </a:spcBef>
                        <a:spcAft>
                          <a:spcPts val="0"/>
                        </a:spcAft>
                        <a:buClrTx/>
                        <a:buSzTx/>
                        <a:buFontTx/>
                        <a:buNone/>
                        <a:tabLst/>
                        <a:defRPr/>
                      </a:pPr>
                      <a:r>
                        <a:rPr lang="de-DE" sz="1463" kern="1200" noProof="0">
                          <a:solidFill>
                            <a:schemeClr val="dk1"/>
                          </a:solidFill>
                        </a:rPr>
                        <a:t>Son</a:t>
                      </a:r>
                      <a:endParaRPr lang="de-DE" sz="1463" kern="1200" dirty="0">
                        <a:solidFill>
                          <a:schemeClr val="dk1"/>
                        </a:solidFill>
                        <a:latin typeface="+mn-lt"/>
                        <a:ea typeface="+mn-ea"/>
                        <a:cs typeface="+mn-cs"/>
                      </a:endParaRPr>
                    </a:p>
                  </a:txBody>
                  <a:tcPr marL="68580" marR="68580" marT="0" marB="0">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indent="0" algn="ctr">
                        <a:lnSpc>
                          <a:spcPct val="150000"/>
                        </a:lnSpc>
                      </a:pPr>
                      <a:r>
                        <a:rPr lang="de-DE" sz="1463" kern="1200" dirty="0">
                          <a:solidFill>
                            <a:schemeClr val="dk1"/>
                          </a:solidFill>
                        </a:rPr>
                        <a:t>89:52</a:t>
                      </a:r>
                      <a:endParaRPr lang="de-DE" sz="1463" kern="1200" dirty="0">
                        <a:solidFill>
                          <a:schemeClr val="dk1"/>
                        </a:solidFill>
                        <a:latin typeface="+mn-lt"/>
                        <a:ea typeface="+mn-ea"/>
                        <a:cs typeface="+mn-cs"/>
                      </a:endParaRPr>
                    </a:p>
                  </a:txBody>
                  <a:tcPr marL="68580" marR="68580" marT="0" marB="0">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a:endParaRPr lang="de-DE" sz="1463" kern="1200" dirty="0">
                        <a:solidFill>
                          <a:schemeClr val="dk1"/>
                        </a:solidFill>
                        <a:latin typeface="+mn-lt"/>
                        <a:ea typeface="+mn-ea"/>
                        <a:cs typeface="+mn-cs"/>
                      </a:endParaRPr>
                    </a:p>
                  </a:txBody>
                  <a:tcP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952643699"/>
                  </a:ext>
                </a:extLst>
              </a:tr>
              <a:tr h="370840">
                <a:tc>
                  <a:txBody>
                    <a:bodyPr/>
                    <a:lstStyle/>
                    <a:p>
                      <a:pPr algn="ctr"/>
                      <a:r>
                        <a:rPr lang="de-DE" sz="1463" kern="1200" dirty="0">
                          <a:solidFill>
                            <a:schemeClr val="dk1"/>
                          </a:solidFill>
                        </a:rPr>
                        <a:t>5</a:t>
                      </a:r>
                      <a:endParaRPr lang="de-DE" sz="1463" kern="1200" dirty="0">
                        <a:solidFill>
                          <a:schemeClr val="dk1"/>
                        </a:solidFill>
                        <a:latin typeface="+mn-lt"/>
                        <a:ea typeface="+mn-ea"/>
                        <a:cs typeface="+mn-cs"/>
                      </a:endParaRPr>
                    </a:p>
                  </a:txBody>
                  <a:tcP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a:r>
                        <a:rPr lang="de-DE" sz="1463" kern="1200" dirty="0">
                          <a:solidFill>
                            <a:schemeClr val="dk1"/>
                          </a:solidFill>
                        </a:rPr>
                        <a:t>Mother</a:t>
                      </a:r>
                      <a:endParaRPr lang="de-DE" sz="1463" kern="1200" dirty="0">
                        <a:solidFill>
                          <a:schemeClr val="dk1"/>
                        </a:solidFill>
                        <a:latin typeface="+mn-lt"/>
                        <a:ea typeface="+mn-ea"/>
                        <a:cs typeface="+mn-cs"/>
                      </a:endParaRPr>
                    </a:p>
                  </a:txBody>
                  <a:tcP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a:r>
                        <a:rPr lang="de-DE" sz="1463" kern="1200" dirty="0">
                          <a:solidFill>
                            <a:schemeClr val="dk1"/>
                          </a:solidFill>
                        </a:rPr>
                        <a:t>Parent 4</a:t>
                      </a:r>
                      <a:endParaRPr lang="de-DE" sz="1463" kern="1200" dirty="0">
                        <a:solidFill>
                          <a:schemeClr val="dk1"/>
                        </a:solidFill>
                        <a:latin typeface="+mn-lt"/>
                        <a:ea typeface="+mn-ea"/>
                        <a:cs typeface="+mn-cs"/>
                      </a:endParaRPr>
                    </a:p>
                  </a:txBody>
                  <a:tcP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a:r>
                        <a:rPr lang="de-DE" sz="1463" kern="1200" dirty="0" err="1">
                          <a:solidFill>
                            <a:schemeClr val="dk1"/>
                          </a:solidFill>
                        </a:rPr>
                        <a:t>Married</a:t>
                      </a:r>
                      <a:endParaRPr lang="de-DE" sz="1463" kern="1200" dirty="0">
                        <a:solidFill>
                          <a:schemeClr val="dk1"/>
                        </a:solidFill>
                        <a:latin typeface="+mn-lt"/>
                        <a:ea typeface="+mn-ea"/>
                        <a:cs typeface="+mn-cs"/>
                      </a:endParaRPr>
                    </a:p>
                  </a:txBody>
                  <a:tcP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742969" rtl="0" eaLnBrk="1" fontAlgn="auto" latinLnBrk="0" hangingPunct="1">
                        <a:lnSpc>
                          <a:spcPct val="150000"/>
                        </a:lnSpc>
                        <a:spcBef>
                          <a:spcPts val="0"/>
                        </a:spcBef>
                        <a:spcAft>
                          <a:spcPts val="0"/>
                        </a:spcAft>
                        <a:buClrTx/>
                        <a:buSzTx/>
                        <a:buFontTx/>
                        <a:buNone/>
                        <a:tabLst/>
                        <a:defRPr/>
                      </a:pPr>
                      <a:r>
                        <a:rPr lang="de-DE" sz="1463" kern="1200" dirty="0">
                          <a:solidFill>
                            <a:schemeClr val="dk1"/>
                          </a:solidFill>
                        </a:rPr>
                        <a:t>56</a:t>
                      </a:r>
                      <a:endParaRPr lang="de-DE" sz="1463" kern="1200" dirty="0">
                        <a:solidFill>
                          <a:schemeClr val="dk1"/>
                        </a:solidFill>
                        <a:latin typeface="+mn-lt"/>
                        <a:ea typeface="+mn-ea"/>
                        <a:cs typeface="+mn-cs"/>
                      </a:endParaRPr>
                    </a:p>
                  </a:txBody>
                  <a:tcPr marL="68580" marR="68580" marT="0" marB="0">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indent="0" algn="ctr">
                        <a:lnSpc>
                          <a:spcPct val="150000"/>
                        </a:lnSpc>
                      </a:pPr>
                      <a:r>
                        <a:rPr lang="de-DE" sz="1463" kern="1200" dirty="0">
                          <a:solidFill>
                            <a:schemeClr val="dk1"/>
                          </a:solidFill>
                        </a:rPr>
                        <a:t>1</a:t>
                      </a:r>
                      <a:endParaRPr lang="de-DE" sz="1463" kern="1200" dirty="0">
                        <a:solidFill>
                          <a:schemeClr val="dk1"/>
                        </a:solidFill>
                        <a:latin typeface="+mn-lt"/>
                        <a:ea typeface="+mn-ea"/>
                        <a:cs typeface="+mn-cs"/>
                      </a:endParaRPr>
                    </a:p>
                  </a:txBody>
                  <a:tcPr marL="68580" marR="68580" marT="0" marB="0">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742969" rtl="0" eaLnBrk="1" fontAlgn="auto" latinLnBrk="0" hangingPunct="1">
                        <a:lnSpc>
                          <a:spcPct val="150000"/>
                        </a:lnSpc>
                        <a:spcBef>
                          <a:spcPts val="0"/>
                        </a:spcBef>
                        <a:spcAft>
                          <a:spcPts val="0"/>
                        </a:spcAft>
                        <a:buClrTx/>
                        <a:buSzTx/>
                        <a:buFontTx/>
                        <a:buNone/>
                        <a:tabLst/>
                        <a:defRPr/>
                      </a:pPr>
                      <a:r>
                        <a:rPr lang="de-DE" sz="1463" kern="1200" dirty="0">
                          <a:solidFill>
                            <a:schemeClr val="dk1"/>
                          </a:solidFill>
                        </a:rPr>
                        <a:t>16</a:t>
                      </a:r>
                      <a:endParaRPr lang="de-DE" sz="1463" kern="1200" dirty="0">
                        <a:solidFill>
                          <a:schemeClr val="dk1"/>
                        </a:solidFill>
                        <a:latin typeface="+mn-lt"/>
                        <a:ea typeface="+mn-ea"/>
                        <a:cs typeface="+mn-cs"/>
                      </a:endParaRPr>
                    </a:p>
                  </a:txBody>
                  <a:tcPr marL="68580" marR="68580" marT="0" marB="0">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742969" rtl="0" eaLnBrk="1" fontAlgn="auto" latinLnBrk="0" hangingPunct="1">
                        <a:lnSpc>
                          <a:spcPct val="150000"/>
                        </a:lnSpc>
                        <a:spcBef>
                          <a:spcPts val="0"/>
                        </a:spcBef>
                        <a:spcAft>
                          <a:spcPts val="0"/>
                        </a:spcAft>
                        <a:buClrTx/>
                        <a:buSzTx/>
                        <a:buFontTx/>
                        <a:buNone/>
                        <a:tabLst/>
                        <a:defRPr/>
                      </a:pPr>
                      <a:r>
                        <a:rPr lang="de-DE" sz="1463" kern="1200" noProof="0" dirty="0">
                          <a:solidFill>
                            <a:schemeClr val="dk1"/>
                          </a:solidFill>
                        </a:rPr>
                        <a:t>Son</a:t>
                      </a:r>
                      <a:endParaRPr lang="de-DE" sz="1463" kern="1200" dirty="0">
                        <a:solidFill>
                          <a:schemeClr val="dk1"/>
                        </a:solidFill>
                        <a:latin typeface="+mn-lt"/>
                        <a:ea typeface="+mn-ea"/>
                        <a:cs typeface="+mn-cs"/>
                      </a:endParaRPr>
                    </a:p>
                  </a:txBody>
                  <a:tcPr marL="68580" marR="68580" marT="0" marB="0">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indent="0" algn="ctr">
                        <a:lnSpc>
                          <a:spcPct val="150000"/>
                        </a:lnSpc>
                      </a:pPr>
                      <a:r>
                        <a:rPr lang="de-DE" sz="1463" kern="1200" dirty="0">
                          <a:solidFill>
                            <a:schemeClr val="dk1"/>
                          </a:solidFill>
                        </a:rPr>
                        <a:t>98:01</a:t>
                      </a:r>
                      <a:endParaRPr lang="de-DE" sz="1463" kern="1200" dirty="0">
                        <a:solidFill>
                          <a:schemeClr val="dk1"/>
                        </a:solidFill>
                        <a:latin typeface="+mn-lt"/>
                        <a:ea typeface="+mn-ea"/>
                        <a:cs typeface="+mn-cs"/>
                      </a:endParaRPr>
                    </a:p>
                  </a:txBody>
                  <a:tcPr marL="68580" marR="68580" marT="0" marB="0">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a:endParaRPr lang="de-DE" sz="1463" kern="1200" dirty="0">
                        <a:solidFill>
                          <a:schemeClr val="dk1"/>
                        </a:solidFill>
                        <a:latin typeface="+mn-lt"/>
                        <a:ea typeface="+mn-ea"/>
                        <a:cs typeface="+mn-cs"/>
                      </a:endParaRPr>
                    </a:p>
                  </a:txBody>
                  <a:tcP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269385591"/>
                  </a:ext>
                </a:extLst>
              </a:tr>
              <a:tr h="370840">
                <a:tc>
                  <a:txBody>
                    <a:bodyPr/>
                    <a:lstStyle/>
                    <a:p>
                      <a:pPr algn="ctr"/>
                      <a:r>
                        <a:rPr lang="de-DE" sz="1463" kern="1200" dirty="0">
                          <a:solidFill>
                            <a:schemeClr val="dk1"/>
                          </a:solidFill>
                        </a:rPr>
                        <a:t>6</a:t>
                      </a:r>
                      <a:endParaRPr lang="de-DE" sz="1463" kern="1200" dirty="0">
                        <a:solidFill>
                          <a:schemeClr val="dk1"/>
                        </a:solidFill>
                        <a:latin typeface="+mn-lt"/>
                        <a:ea typeface="+mn-ea"/>
                        <a:cs typeface="+mn-cs"/>
                      </a:endParaRPr>
                    </a:p>
                  </a:txBody>
                  <a:tcP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a:r>
                        <a:rPr lang="de-DE" sz="1463" kern="1200" dirty="0">
                          <a:solidFill>
                            <a:schemeClr val="dk1"/>
                          </a:solidFill>
                        </a:rPr>
                        <a:t>Father</a:t>
                      </a:r>
                      <a:endParaRPr lang="de-DE" sz="1463" kern="1200" dirty="0">
                        <a:solidFill>
                          <a:schemeClr val="dk1"/>
                        </a:solidFill>
                        <a:latin typeface="+mn-lt"/>
                        <a:ea typeface="+mn-ea"/>
                        <a:cs typeface="+mn-cs"/>
                      </a:endParaRPr>
                    </a:p>
                  </a:txBody>
                  <a:tcP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a:r>
                        <a:rPr lang="de-DE" sz="1463" kern="1200" dirty="0">
                          <a:solidFill>
                            <a:schemeClr val="dk1"/>
                          </a:solidFill>
                        </a:rPr>
                        <a:t>Parent 7</a:t>
                      </a:r>
                      <a:endParaRPr lang="de-DE" sz="1463" kern="1200" dirty="0">
                        <a:solidFill>
                          <a:schemeClr val="dk1"/>
                        </a:solidFill>
                        <a:latin typeface="+mn-lt"/>
                        <a:ea typeface="+mn-ea"/>
                        <a:cs typeface="+mn-cs"/>
                      </a:endParaRPr>
                    </a:p>
                  </a:txBody>
                  <a:tcP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a:r>
                        <a:rPr lang="de-DE" sz="1463" kern="1200" dirty="0" err="1">
                          <a:solidFill>
                            <a:schemeClr val="dk1"/>
                          </a:solidFill>
                        </a:rPr>
                        <a:t>Separated</a:t>
                      </a:r>
                      <a:r>
                        <a:rPr lang="de-DE" sz="1463" kern="1200" dirty="0">
                          <a:solidFill>
                            <a:schemeClr val="dk1"/>
                          </a:solidFill>
                        </a:rPr>
                        <a:t> </a:t>
                      </a:r>
                      <a:r>
                        <a:rPr lang="de-DE" sz="1463" kern="1200" dirty="0" err="1">
                          <a:solidFill>
                            <a:schemeClr val="dk1"/>
                          </a:solidFill>
                        </a:rPr>
                        <a:t>during</a:t>
                      </a:r>
                      <a:r>
                        <a:rPr lang="de-DE" sz="1463" kern="1200" dirty="0">
                          <a:solidFill>
                            <a:schemeClr val="dk1"/>
                          </a:solidFill>
                        </a:rPr>
                        <a:t> </a:t>
                      </a:r>
                      <a:r>
                        <a:rPr lang="de-DE" sz="1463" kern="1200" dirty="0" err="1">
                          <a:solidFill>
                            <a:schemeClr val="dk1"/>
                          </a:solidFill>
                        </a:rPr>
                        <a:t>participation</a:t>
                      </a:r>
                      <a:endParaRPr lang="de-DE" sz="1463" kern="1200" dirty="0">
                        <a:solidFill>
                          <a:schemeClr val="dk1"/>
                        </a:solidFill>
                        <a:latin typeface="+mn-lt"/>
                        <a:ea typeface="+mn-ea"/>
                        <a:cs typeface="+mn-cs"/>
                      </a:endParaRPr>
                    </a:p>
                  </a:txBody>
                  <a:tcP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742969" rtl="0" eaLnBrk="1" fontAlgn="auto" latinLnBrk="0" hangingPunct="1">
                        <a:lnSpc>
                          <a:spcPct val="150000"/>
                        </a:lnSpc>
                        <a:spcBef>
                          <a:spcPts val="0"/>
                        </a:spcBef>
                        <a:spcAft>
                          <a:spcPts val="0"/>
                        </a:spcAft>
                        <a:buClrTx/>
                        <a:buSzTx/>
                        <a:buFontTx/>
                        <a:buNone/>
                        <a:tabLst/>
                        <a:defRPr/>
                      </a:pPr>
                      <a:r>
                        <a:rPr lang="de-DE" sz="1463" kern="1200" dirty="0">
                          <a:solidFill>
                            <a:schemeClr val="dk1"/>
                          </a:solidFill>
                        </a:rPr>
                        <a:t>47</a:t>
                      </a:r>
                      <a:endParaRPr lang="de-DE" sz="1463" kern="1200" dirty="0">
                        <a:solidFill>
                          <a:schemeClr val="dk1"/>
                        </a:solidFill>
                        <a:latin typeface="+mn-lt"/>
                        <a:ea typeface="+mn-ea"/>
                        <a:cs typeface="+mn-cs"/>
                      </a:endParaRPr>
                    </a:p>
                  </a:txBody>
                  <a:tcPr marL="68580" marR="68580" marT="0" marB="0">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indent="0" algn="ctr">
                        <a:lnSpc>
                          <a:spcPct val="150000"/>
                        </a:lnSpc>
                      </a:pPr>
                      <a:r>
                        <a:rPr lang="de-DE" sz="1463" kern="1200" dirty="0">
                          <a:solidFill>
                            <a:schemeClr val="dk1"/>
                          </a:solidFill>
                        </a:rPr>
                        <a:t>2</a:t>
                      </a:r>
                      <a:endParaRPr lang="de-DE" sz="1463" kern="1200" dirty="0">
                        <a:solidFill>
                          <a:schemeClr val="dk1"/>
                        </a:solidFill>
                        <a:latin typeface="+mn-lt"/>
                        <a:ea typeface="+mn-ea"/>
                        <a:cs typeface="+mn-cs"/>
                      </a:endParaRPr>
                    </a:p>
                  </a:txBody>
                  <a:tcPr marL="68580" marR="68580" marT="0" marB="0">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742969" rtl="0" eaLnBrk="1" fontAlgn="auto" latinLnBrk="0" hangingPunct="1">
                        <a:lnSpc>
                          <a:spcPct val="150000"/>
                        </a:lnSpc>
                        <a:spcBef>
                          <a:spcPts val="0"/>
                        </a:spcBef>
                        <a:spcAft>
                          <a:spcPts val="0"/>
                        </a:spcAft>
                        <a:buClrTx/>
                        <a:buSzTx/>
                        <a:buFontTx/>
                        <a:buNone/>
                        <a:tabLst/>
                        <a:defRPr/>
                      </a:pPr>
                      <a:r>
                        <a:rPr lang="de-DE" sz="1463" kern="1200" dirty="0">
                          <a:solidFill>
                            <a:schemeClr val="dk1"/>
                          </a:solidFill>
                        </a:rPr>
                        <a:t>13</a:t>
                      </a:r>
                      <a:endParaRPr lang="de-DE" sz="1463" kern="1200" dirty="0">
                        <a:solidFill>
                          <a:schemeClr val="dk1"/>
                        </a:solidFill>
                        <a:latin typeface="+mn-lt"/>
                        <a:ea typeface="+mn-ea"/>
                        <a:cs typeface="+mn-cs"/>
                      </a:endParaRPr>
                    </a:p>
                  </a:txBody>
                  <a:tcPr marL="68580" marR="68580" marT="0" marB="0">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742969" rtl="0" eaLnBrk="1" fontAlgn="auto" latinLnBrk="0" hangingPunct="1">
                        <a:lnSpc>
                          <a:spcPct val="150000"/>
                        </a:lnSpc>
                        <a:spcBef>
                          <a:spcPts val="0"/>
                        </a:spcBef>
                        <a:spcAft>
                          <a:spcPts val="0"/>
                        </a:spcAft>
                        <a:buClrTx/>
                        <a:buSzTx/>
                        <a:buFontTx/>
                        <a:buNone/>
                        <a:tabLst/>
                        <a:defRPr/>
                      </a:pPr>
                      <a:r>
                        <a:rPr lang="de-DE" sz="1463" kern="1200" noProof="0" dirty="0">
                          <a:solidFill>
                            <a:schemeClr val="dk1"/>
                          </a:solidFill>
                        </a:rPr>
                        <a:t>Son</a:t>
                      </a:r>
                      <a:endParaRPr lang="de-DE" sz="1463" kern="1200" dirty="0">
                        <a:solidFill>
                          <a:schemeClr val="dk1"/>
                        </a:solidFill>
                        <a:latin typeface="+mn-lt"/>
                        <a:ea typeface="+mn-ea"/>
                        <a:cs typeface="+mn-cs"/>
                      </a:endParaRPr>
                    </a:p>
                  </a:txBody>
                  <a:tcPr marL="68580" marR="68580" marT="0" marB="0">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indent="0" algn="ctr">
                        <a:lnSpc>
                          <a:spcPct val="150000"/>
                        </a:lnSpc>
                      </a:pPr>
                      <a:r>
                        <a:rPr lang="de-DE" sz="1463" kern="1200" dirty="0">
                          <a:solidFill>
                            <a:schemeClr val="dk1"/>
                          </a:solidFill>
                        </a:rPr>
                        <a:t>78:21</a:t>
                      </a:r>
                      <a:endParaRPr lang="de-DE" sz="1463" kern="1200" dirty="0">
                        <a:solidFill>
                          <a:schemeClr val="dk1"/>
                        </a:solidFill>
                        <a:latin typeface="+mn-lt"/>
                        <a:ea typeface="+mn-ea"/>
                        <a:cs typeface="+mn-cs"/>
                      </a:endParaRPr>
                    </a:p>
                  </a:txBody>
                  <a:tcPr marL="68580" marR="68580" marT="0" marB="0">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a:endParaRPr lang="de-DE" sz="1463" kern="1200" dirty="0">
                        <a:solidFill>
                          <a:schemeClr val="dk1"/>
                        </a:solidFill>
                        <a:latin typeface="+mn-lt"/>
                        <a:ea typeface="+mn-ea"/>
                        <a:cs typeface="+mn-cs"/>
                      </a:endParaRPr>
                    </a:p>
                  </a:txBody>
                  <a:tcP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386844539"/>
                  </a:ext>
                </a:extLst>
              </a:tr>
              <a:tr h="370840">
                <a:tc>
                  <a:txBody>
                    <a:bodyPr/>
                    <a:lstStyle/>
                    <a:p>
                      <a:pPr algn="ctr"/>
                      <a:r>
                        <a:rPr lang="de-DE" sz="1463" kern="1200" dirty="0">
                          <a:solidFill>
                            <a:schemeClr val="dk1"/>
                          </a:solidFill>
                        </a:rPr>
                        <a:t>7</a:t>
                      </a:r>
                      <a:endParaRPr lang="de-DE" sz="1463" kern="1200" dirty="0">
                        <a:solidFill>
                          <a:schemeClr val="dk1"/>
                        </a:solidFill>
                        <a:latin typeface="+mn-lt"/>
                        <a:ea typeface="+mn-ea"/>
                        <a:cs typeface="+mn-cs"/>
                      </a:endParaRPr>
                    </a:p>
                  </a:txBody>
                  <a:tcP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a:r>
                        <a:rPr lang="de-DE" sz="1463" kern="1200" dirty="0">
                          <a:solidFill>
                            <a:schemeClr val="dk1"/>
                          </a:solidFill>
                        </a:rPr>
                        <a:t>Mother</a:t>
                      </a:r>
                      <a:endParaRPr lang="de-DE" sz="1463" kern="1200" dirty="0">
                        <a:solidFill>
                          <a:schemeClr val="dk1"/>
                        </a:solidFill>
                        <a:latin typeface="+mn-lt"/>
                        <a:ea typeface="+mn-ea"/>
                        <a:cs typeface="+mn-cs"/>
                      </a:endParaRPr>
                    </a:p>
                  </a:txBody>
                  <a:tcP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a:r>
                        <a:rPr lang="de-DE" sz="1463" kern="1200" dirty="0">
                          <a:solidFill>
                            <a:schemeClr val="dk1"/>
                          </a:solidFill>
                        </a:rPr>
                        <a:t>Parent 6</a:t>
                      </a:r>
                      <a:endParaRPr lang="de-DE" sz="1463" kern="1200" dirty="0">
                        <a:solidFill>
                          <a:schemeClr val="dk1"/>
                        </a:solidFill>
                        <a:latin typeface="+mn-lt"/>
                        <a:ea typeface="+mn-ea"/>
                        <a:cs typeface="+mn-cs"/>
                      </a:endParaRPr>
                    </a:p>
                  </a:txBody>
                  <a:tcP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742969" rtl="0" eaLnBrk="1" fontAlgn="auto" latinLnBrk="0" hangingPunct="1">
                        <a:lnSpc>
                          <a:spcPct val="100000"/>
                        </a:lnSpc>
                        <a:spcBef>
                          <a:spcPts val="0"/>
                        </a:spcBef>
                        <a:spcAft>
                          <a:spcPts val="0"/>
                        </a:spcAft>
                        <a:buClrTx/>
                        <a:buSzTx/>
                        <a:buFontTx/>
                        <a:buNone/>
                        <a:tabLst/>
                        <a:defRPr/>
                      </a:pPr>
                      <a:r>
                        <a:rPr lang="de-DE" sz="1463" kern="1200" dirty="0" err="1">
                          <a:solidFill>
                            <a:schemeClr val="dk1"/>
                          </a:solidFill>
                        </a:rPr>
                        <a:t>Separated</a:t>
                      </a:r>
                      <a:r>
                        <a:rPr lang="de-DE" sz="1463" kern="1200" dirty="0">
                          <a:solidFill>
                            <a:schemeClr val="dk1"/>
                          </a:solidFill>
                        </a:rPr>
                        <a:t> </a:t>
                      </a:r>
                      <a:r>
                        <a:rPr lang="de-DE" sz="1463" kern="1200" dirty="0" err="1">
                          <a:solidFill>
                            <a:schemeClr val="dk1"/>
                          </a:solidFill>
                        </a:rPr>
                        <a:t>during</a:t>
                      </a:r>
                      <a:r>
                        <a:rPr lang="de-DE" sz="1463" kern="1200" dirty="0">
                          <a:solidFill>
                            <a:schemeClr val="dk1"/>
                          </a:solidFill>
                        </a:rPr>
                        <a:t> </a:t>
                      </a:r>
                      <a:r>
                        <a:rPr lang="de-DE" sz="1463" kern="1200" dirty="0" err="1">
                          <a:solidFill>
                            <a:schemeClr val="dk1"/>
                          </a:solidFill>
                        </a:rPr>
                        <a:t>participation</a:t>
                      </a:r>
                      <a:endParaRPr lang="de-DE" sz="1463" kern="1200" dirty="0">
                        <a:solidFill>
                          <a:schemeClr val="dk1"/>
                        </a:solidFill>
                        <a:latin typeface="+mn-lt"/>
                        <a:ea typeface="+mn-ea"/>
                        <a:cs typeface="+mn-cs"/>
                      </a:endParaRPr>
                    </a:p>
                  </a:txBody>
                  <a:tcP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742969" rtl="0" eaLnBrk="1" fontAlgn="auto" latinLnBrk="0" hangingPunct="1">
                        <a:lnSpc>
                          <a:spcPct val="150000"/>
                        </a:lnSpc>
                        <a:spcBef>
                          <a:spcPts val="0"/>
                        </a:spcBef>
                        <a:spcAft>
                          <a:spcPts val="0"/>
                        </a:spcAft>
                        <a:buClrTx/>
                        <a:buSzTx/>
                        <a:buFontTx/>
                        <a:buNone/>
                        <a:tabLst/>
                        <a:defRPr/>
                      </a:pPr>
                      <a:r>
                        <a:rPr lang="de-DE" sz="1463" kern="1200" dirty="0">
                          <a:solidFill>
                            <a:schemeClr val="dk1"/>
                          </a:solidFill>
                        </a:rPr>
                        <a:t>45</a:t>
                      </a:r>
                      <a:endParaRPr lang="de-DE" sz="1463" kern="1200" dirty="0">
                        <a:solidFill>
                          <a:schemeClr val="dk1"/>
                        </a:solidFill>
                        <a:latin typeface="+mn-lt"/>
                        <a:ea typeface="+mn-ea"/>
                        <a:cs typeface="+mn-cs"/>
                      </a:endParaRPr>
                    </a:p>
                  </a:txBody>
                  <a:tcPr marL="68580" marR="68580" marT="0" marB="0">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indent="0" algn="ctr">
                        <a:lnSpc>
                          <a:spcPct val="150000"/>
                        </a:lnSpc>
                      </a:pPr>
                      <a:r>
                        <a:rPr lang="de-DE" sz="1463" kern="1200" dirty="0">
                          <a:solidFill>
                            <a:schemeClr val="dk1"/>
                          </a:solidFill>
                        </a:rPr>
                        <a:t>2</a:t>
                      </a:r>
                      <a:endParaRPr lang="de-DE" sz="1463" kern="1200" dirty="0">
                        <a:solidFill>
                          <a:schemeClr val="dk1"/>
                        </a:solidFill>
                        <a:latin typeface="+mn-lt"/>
                        <a:ea typeface="+mn-ea"/>
                        <a:cs typeface="+mn-cs"/>
                      </a:endParaRPr>
                    </a:p>
                  </a:txBody>
                  <a:tcPr marL="68580" marR="68580" marT="0" marB="0">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742969" rtl="0" eaLnBrk="1" fontAlgn="auto" latinLnBrk="0" hangingPunct="1">
                        <a:lnSpc>
                          <a:spcPct val="150000"/>
                        </a:lnSpc>
                        <a:spcBef>
                          <a:spcPts val="0"/>
                        </a:spcBef>
                        <a:spcAft>
                          <a:spcPts val="0"/>
                        </a:spcAft>
                        <a:buClrTx/>
                        <a:buSzTx/>
                        <a:buFontTx/>
                        <a:buNone/>
                        <a:tabLst/>
                        <a:defRPr/>
                      </a:pPr>
                      <a:r>
                        <a:rPr lang="de-DE" sz="1463" kern="1200" dirty="0">
                          <a:solidFill>
                            <a:schemeClr val="dk1"/>
                          </a:solidFill>
                        </a:rPr>
                        <a:t>13</a:t>
                      </a:r>
                      <a:endParaRPr lang="de-DE" sz="1463" kern="1200" dirty="0">
                        <a:solidFill>
                          <a:schemeClr val="dk1"/>
                        </a:solidFill>
                        <a:latin typeface="+mn-lt"/>
                        <a:ea typeface="+mn-ea"/>
                        <a:cs typeface="+mn-cs"/>
                      </a:endParaRPr>
                    </a:p>
                  </a:txBody>
                  <a:tcPr marL="68580" marR="68580" marT="0" marB="0">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742969" rtl="0" eaLnBrk="1" fontAlgn="auto" latinLnBrk="0" hangingPunct="1">
                        <a:lnSpc>
                          <a:spcPct val="150000"/>
                        </a:lnSpc>
                        <a:spcBef>
                          <a:spcPts val="0"/>
                        </a:spcBef>
                        <a:spcAft>
                          <a:spcPts val="0"/>
                        </a:spcAft>
                        <a:buClrTx/>
                        <a:buSzTx/>
                        <a:buFontTx/>
                        <a:buNone/>
                        <a:tabLst/>
                        <a:defRPr/>
                      </a:pPr>
                      <a:r>
                        <a:rPr lang="de-DE" sz="1463" kern="1200" noProof="0" dirty="0">
                          <a:solidFill>
                            <a:schemeClr val="dk1"/>
                          </a:solidFill>
                        </a:rPr>
                        <a:t>Son</a:t>
                      </a:r>
                      <a:endParaRPr lang="de-DE" sz="1463" kern="1200" dirty="0">
                        <a:solidFill>
                          <a:schemeClr val="dk1"/>
                        </a:solidFill>
                        <a:latin typeface="+mn-lt"/>
                        <a:ea typeface="+mn-ea"/>
                        <a:cs typeface="+mn-cs"/>
                      </a:endParaRPr>
                    </a:p>
                  </a:txBody>
                  <a:tcPr marL="68580" marR="68580" marT="0" marB="0">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indent="0" algn="ctr">
                        <a:lnSpc>
                          <a:spcPct val="150000"/>
                        </a:lnSpc>
                      </a:pPr>
                      <a:r>
                        <a:rPr lang="de-DE" sz="1463" kern="1200" dirty="0">
                          <a:solidFill>
                            <a:schemeClr val="dk1"/>
                          </a:solidFill>
                        </a:rPr>
                        <a:t>65:14</a:t>
                      </a:r>
                      <a:endParaRPr lang="de-DE" sz="1463" kern="1200" dirty="0">
                        <a:solidFill>
                          <a:schemeClr val="dk1"/>
                        </a:solidFill>
                        <a:latin typeface="+mn-lt"/>
                        <a:ea typeface="+mn-ea"/>
                        <a:cs typeface="+mn-cs"/>
                      </a:endParaRPr>
                    </a:p>
                  </a:txBody>
                  <a:tcPr marL="68580" marR="68580" marT="0" marB="0">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a:r>
                        <a:rPr lang="de-DE" sz="1463" kern="1200" dirty="0" err="1">
                          <a:solidFill>
                            <a:schemeClr val="dk1"/>
                          </a:solidFill>
                        </a:rPr>
                        <a:t>Cancellation</a:t>
                      </a:r>
                      <a:r>
                        <a:rPr lang="de-DE" sz="1463" kern="1200" dirty="0">
                          <a:solidFill>
                            <a:schemeClr val="dk1"/>
                          </a:solidFill>
                        </a:rPr>
                        <a:t> </a:t>
                      </a:r>
                      <a:r>
                        <a:rPr lang="de-DE" sz="1463" kern="1200" dirty="0" err="1">
                          <a:solidFill>
                            <a:schemeClr val="dk1"/>
                          </a:solidFill>
                        </a:rPr>
                        <a:t>of</a:t>
                      </a:r>
                      <a:r>
                        <a:rPr lang="de-DE" sz="1463" kern="1200" dirty="0">
                          <a:solidFill>
                            <a:schemeClr val="dk1"/>
                          </a:solidFill>
                        </a:rPr>
                        <a:t> </a:t>
                      </a:r>
                      <a:r>
                        <a:rPr lang="de-DE" sz="1463" kern="1200" dirty="0" err="1">
                          <a:solidFill>
                            <a:schemeClr val="dk1"/>
                          </a:solidFill>
                        </a:rPr>
                        <a:t>participation</a:t>
                      </a:r>
                      <a:r>
                        <a:rPr lang="de-DE" sz="1463" kern="1200" dirty="0">
                          <a:solidFill>
                            <a:schemeClr val="dk1"/>
                          </a:solidFill>
                        </a:rPr>
                        <a:t> after </a:t>
                      </a:r>
                      <a:r>
                        <a:rPr lang="de-DE" sz="1463" kern="1200" dirty="0" err="1">
                          <a:solidFill>
                            <a:schemeClr val="dk1"/>
                          </a:solidFill>
                        </a:rPr>
                        <a:t>session</a:t>
                      </a:r>
                      <a:r>
                        <a:rPr lang="de-DE" sz="1463" kern="1200" dirty="0">
                          <a:solidFill>
                            <a:schemeClr val="dk1"/>
                          </a:solidFill>
                        </a:rPr>
                        <a:t> 3</a:t>
                      </a:r>
                      <a:endParaRPr lang="de-DE" sz="1463" kern="1200" dirty="0">
                        <a:solidFill>
                          <a:schemeClr val="dk1"/>
                        </a:solidFill>
                        <a:latin typeface="+mn-lt"/>
                        <a:ea typeface="+mn-ea"/>
                        <a:cs typeface="+mn-cs"/>
                      </a:endParaRPr>
                    </a:p>
                  </a:txBody>
                  <a:tcP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731943400"/>
                  </a:ext>
                </a:extLst>
              </a:tr>
            </a:tbl>
          </a:graphicData>
        </a:graphic>
      </p:graphicFrame>
      <p:sp>
        <p:nvSpPr>
          <p:cNvPr id="12" name="Rechteck 11">
            <a:extLst>
              <a:ext uri="{FF2B5EF4-FFF2-40B4-BE49-F238E27FC236}">
                <a16:creationId xmlns:a16="http://schemas.microsoft.com/office/drawing/2014/main" id="{09278F30-6013-FB8F-E371-0145B044A8A8}"/>
              </a:ext>
            </a:extLst>
          </p:cNvPr>
          <p:cNvSpPr/>
          <p:nvPr/>
        </p:nvSpPr>
        <p:spPr>
          <a:xfrm>
            <a:off x="1340426" y="2743200"/>
            <a:ext cx="716973" cy="675409"/>
          </a:xfrm>
          <a:prstGeom prst="rect">
            <a:avLst/>
          </a:prstGeom>
          <a:noFill/>
          <a:ln w="190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3" name="Rechteck 12">
            <a:extLst>
              <a:ext uri="{FF2B5EF4-FFF2-40B4-BE49-F238E27FC236}">
                <a16:creationId xmlns:a16="http://schemas.microsoft.com/office/drawing/2014/main" id="{684D77D0-E95D-96E3-487A-45BC43F222F4}"/>
              </a:ext>
            </a:extLst>
          </p:cNvPr>
          <p:cNvSpPr/>
          <p:nvPr/>
        </p:nvSpPr>
        <p:spPr>
          <a:xfrm>
            <a:off x="1340425" y="3491347"/>
            <a:ext cx="716973" cy="675409"/>
          </a:xfrm>
          <a:prstGeom prst="rect">
            <a:avLst/>
          </a:prstGeom>
          <a:noFill/>
          <a:ln w="19050">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4" name="Rechteck 13">
            <a:extLst>
              <a:ext uri="{FF2B5EF4-FFF2-40B4-BE49-F238E27FC236}">
                <a16:creationId xmlns:a16="http://schemas.microsoft.com/office/drawing/2014/main" id="{22F5B928-F1B4-B8B4-7F58-CDCFD93B0BB9}"/>
              </a:ext>
            </a:extLst>
          </p:cNvPr>
          <p:cNvSpPr/>
          <p:nvPr/>
        </p:nvSpPr>
        <p:spPr>
          <a:xfrm>
            <a:off x="1340425" y="4228694"/>
            <a:ext cx="716973" cy="1440000"/>
          </a:xfrm>
          <a:prstGeom prst="rect">
            <a:avLst/>
          </a:prstGeom>
          <a:noFill/>
          <a:ln w="19050">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5" name="Rechteck 14">
            <a:extLst>
              <a:ext uri="{FF2B5EF4-FFF2-40B4-BE49-F238E27FC236}">
                <a16:creationId xmlns:a16="http://schemas.microsoft.com/office/drawing/2014/main" id="{00E9841C-C255-0EB2-10F7-79A2EE9937D3}"/>
              </a:ext>
            </a:extLst>
          </p:cNvPr>
          <p:cNvSpPr/>
          <p:nvPr/>
        </p:nvSpPr>
        <p:spPr>
          <a:xfrm>
            <a:off x="6823362" y="2743200"/>
            <a:ext cx="2031486" cy="675409"/>
          </a:xfrm>
          <a:prstGeom prst="rect">
            <a:avLst/>
          </a:prstGeom>
          <a:noFill/>
          <a:ln w="190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6" name="Rechteck 15">
            <a:extLst>
              <a:ext uri="{FF2B5EF4-FFF2-40B4-BE49-F238E27FC236}">
                <a16:creationId xmlns:a16="http://schemas.microsoft.com/office/drawing/2014/main" id="{DD4D4451-D652-0633-4CD6-C3FCC798E9DE}"/>
              </a:ext>
            </a:extLst>
          </p:cNvPr>
          <p:cNvSpPr/>
          <p:nvPr/>
        </p:nvSpPr>
        <p:spPr>
          <a:xfrm>
            <a:off x="6823361" y="3491347"/>
            <a:ext cx="2031486" cy="675409"/>
          </a:xfrm>
          <a:prstGeom prst="rect">
            <a:avLst/>
          </a:prstGeom>
          <a:noFill/>
          <a:ln w="19050">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7" name="Rechteck 16">
            <a:extLst>
              <a:ext uri="{FF2B5EF4-FFF2-40B4-BE49-F238E27FC236}">
                <a16:creationId xmlns:a16="http://schemas.microsoft.com/office/drawing/2014/main" id="{2AE527AC-8D16-5BC4-76FF-709DE215604F}"/>
              </a:ext>
            </a:extLst>
          </p:cNvPr>
          <p:cNvSpPr/>
          <p:nvPr/>
        </p:nvSpPr>
        <p:spPr>
          <a:xfrm>
            <a:off x="6823361" y="4228694"/>
            <a:ext cx="2031486" cy="1440000"/>
          </a:xfrm>
          <a:prstGeom prst="rect">
            <a:avLst/>
          </a:prstGeom>
          <a:noFill/>
          <a:ln w="19050">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23445970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fade">
                                      <p:cBhvr>
                                        <p:cTn id="12" dur="500"/>
                                        <p:tgtEl>
                                          <p:spTgt spid="1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fade">
                                      <p:cBhvr>
                                        <p:cTn id="17" dur="500"/>
                                        <p:tgtEl>
                                          <p:spTgt spid="13"/>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6"/>
                                        </p:tgtEl>
                                        <p:attrNameLst>
                                          <p:attrName>style.visibility</p:attrName>
                                        </p:attrNameLst>
                                      </p:cBhvr>
                                      <p:to>
                                        <p:strVal val="visible"/>
                                      </p:to>
                                    </p:set>
                                    <p:animEffect transition="in" filter="fade">
                                      <p:cBhvr>
                                        <p:cTn id="22" dur="500"/>
                                        <p:tgtEl>
                                          <p:spTgt spid="16"/>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4"/>
                                        </p:tgtEl>
                                        <p:attrNameLst>
                                          <p:attrName>style.visibility</p:attrName>
                                        </p:attrNameLst>
                                      </p:cBhvr>
                                      <p:to>
                                        <p:strVal val="visible"/>
                                      </p:to>
                                    </p:set>
                                    <p:animEffect transition="in" filter="fade">
                                      <p:cBhvr>
                                        <p:cTn id="27" dur="500"/>
                                        <p:tgtEl>
                                          <p:spTgt spid="14"/>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7"/>
                                        </p:tgtEl>
                                        <p:attrNameLst>
                                          <p:attrName>style.visibility</p:attrName>
                                        </p:attrNameLst>
                                      </p:cBhvr>
                                      <p:to>
                                        <p:strVal val="visible"/>
                                      </p:to>
                                    </p:set>
                                    <p:animEffect transition="in" filter="fade">
                                      <p:cBhvr>
                                        <p:cTn id="32"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3" grpId="0" animBg="1"/>
      <p:bldP spid="14" grpId="0" animBg="1"/>
      <p:bldP spid="15" grpId="0" animBg="1"/>
      <p:bldP spid="16" grpId="0" animBg="1"/>
      <p:bldP spid="17"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BD5D9E66-3767-4B28-BC8B-898FCA8E6D6C}"/>
              </a:ext>
            </a:extLst>
          </p:cNvPr>
          <p:cNvSpPr>
            <a:spLocks noGrp="1"/>
          </p:cNvSpPr>
          <p:nvPr>
            <p:ph type="body" sz="quarter" idx="13"/>
          </p:nvPr>
        </p:nvSpPr>
        <p:spPr>
          <a:xfrm>
            <a:off x="410551" y="1700215"/>
            <a:ext cx="10042704" cy="4656140"/>
          </a:xfrm>
        </p:spPr>
        <p:txBody>
          <a:bodyPr numCol="2"/>
          <a:lstStyle/>
          <a:p>
            <a:pPr marL="0" lvl="0" indent="0">
              <a:lnSpc>
                <a:spcPct val="107000"/>
              </a:lnSpc>
              <a:buNone/>
            </a:pPr>
            <a:r>
              <a:rPr lang="de-DE" b="1" kern="100" dirty="0">
                <a:ea typeface="Calibri" panose="020F0502020204030204" pitchFamily="34" charset="0"/>
                <a:cs typeface="Times New Roman" panose="02020603050405020304" pitchFamily="18" charset="0"/>
              </a:rPr>
              <a:t>Needs </a:t>
            </a:r>
            <a:r>
              <a:rPr lang="de-DE" b="1" kern="100" dirty="0" err="1">
                <a:ea typeface="Calibri" panose="020F0502020204030204" pitchFamily="34" charset="0"/>
                <a:cs typeface="Times New Roman" panose="02020603050405020304" pitchFamily="18" charset="0"/>
              </a:rPr>
              <a:t>for</a:t>
            </a:r>
            <a:r>
              <a:rPr lang="de-DE" b="1" kern="100" dirty="0">
                <a:ea typeface="Calibri" panose="020F0502020204030204" pitchFamily="34" charset="0"/>
                <a:cs typeface="Times New Roman" panose="02020603050405020304" pitchFamily="18" charset="0"/>
              </a:rPr>
              <a:t> support: </a:t>
            </a:r>
          </a:p>
          <a:p>
            <a:pPr marL="371465" indent="-285750">
              <a:lnSpc>
                <a:spcPct val="107000"/>
              </a:lnSpc>
            </a:pPr>
            <a:r>
              <a:rPr lang="de-DE" kern="100" dirty="0">
                <a:ea typeface="Calibri" panose="020F0502020204030204" pitchFamily="34" charset="0"/>
                <a:cs typeface="Times New Roman" panose="02020603050405020304" pitchFamily="18" charset="0"/>
              </a:rPr>
              <a:t>Exchange </a:t>
            </a:r>
            <a:r>
              <a:rPr lang="de-DE" kern="100" dirty="0" err="1">
                <a:ea typeface="Calibri" panose="020F0502020204030204" pitchFamily="34" charset="0"/>
                <a:cs typeface="Times New Roman" panose="02020603050405020304" pitchFamily="18" charset="0"/>
              </a:rPr>
              <a:t>with</a:t>
            </a:r>
            <a:r>
              <a:rPr lang="de-DE" kern="100" dirty="0">
                <a:ea typeface="Calibri" panose="020F0502020204030204" pitchFamily="34" charset="0"/>
                <a:cs typeface="Times New Roman" panose="02020603050405020304" pitchFamily="18" charset="0"/>
              </a:rPr>
              <a:t> </a:t>
            </a:r>
            <a:r>
              <a:rPr lang="de-DE" kern="100" dirty="0" err="1">
                <a:ea typeface="Calibri" panose="020F0502020204030204" pitchFamily="34" charset="0"/>
                <a:cs typeface="Times New Roman" panose="02020603050405020304" pitchFamily="18" charset="0"/>
              </a:rPr>
              <a:t>other</a:t>
            </a:r>
            <a:r>
              <a:rPr lang="de-DE" kern="100" dirty="0">
                <a:ea typeface="Calibri" panose="020F0502020204030204" pitchFamily="34" charset="0"/>
                <a:cs typeface="Times New Roman" panose="02020603050405020304" pitchFamily="18" charset="0"/>
              </a:rPr>
              <a:t> </a:t>
            </a:r>
            <a:r>
              <a:rPr lang="de-DE" kern="100" dirty="0" err="1">
                <a:ea typeface="Calibri" panose="020F0502020204030204" pitchFamily="34" charset="0"/>
                <a:cs typeface="Times New Roman" panose="02020603050405020304" pitchFamily="18" charset="0"/>
              </a:rPr>
              <a:t>parents</a:t>
            </a:r>
            <a:endParaRPr lang="de-DE" kern="100" dirty="0">
              <a:ea typeface="Calibri" panose="020F0502020204030204" pitchFamily="34" charset="0"/>
              <a:cs typeface="Times New Roman" panose="02020603050405020304" pitchFamily="18" charset="0"/>
            </a:endParaRPr>
          </a:p>
          <a:p>
            <a:pPr marL="371465" indent="-285750">
              <a:lnSpc>
                <a:spcPct val="107000"/>
              </a:lnSpc>
            </a:pPr>
            <a:r>
              <a:rPr lang="de-DE" kern="100" dirty="0">
                <a:ea typeface="Calibri" panose="020F0502020204030204" pitchFamily="34" charset="0"/>
                <a:cs typeface="Times New Roman" panose="02020603050405020304" pitchFamily="18" charset="0"/>
              </a:rPr>
              <a:t>Professional Support</a:t>
            </a:r>
          </a:p>
          <a:p>
            <a:pPr marL="371465" indent="-285750">
              <a:lnSpc>
                <a:spcPct val="107000"/>
              </a:lnSpc>
            </a:pPr>
            <a:r>
              <a:rPr lang="de-DE" kern="100" dirty="0">
                <a:ea typeface="Calibri" panose="020F0502020204030204" pitchFamily="34" charset="0"/>
                <a:cs typeface="Times New Roman" panose="02020603050405020304" pitchFamily="18" charset="0"/>
              </a:rPr>
              <a:t>Informationen</a:t>
            </a:r>
          </a:p>
          <a:p>
            <a:pPr marL="371465" indent="-285750">
              <a:lnSpc>
                <a:spcPct val="107000"/>
              </a:lnSpc>
            </a:pPr>
            <a:r>
              <a:rPr lang="de-DE" kern="100" dirty="0">
                <a:ea typeface="Calibri" panose="020F0502020204030204" pitchFamily="34" charset="0"/>
                <a:cs typeface="Times New Roman" panose="02020603050405020304" pitchFamily="18" charset="0"/>
              </a:rPr>
              <a:t>Access </a:t>
            </a:r>
            <a:r>
              <a:rPr lang="de-DE" kern="100" dirty="0" err="1">
                <a:ea typeface="Calibri" panose="020F0502020204030204" pitchFamily="34" charset="0"/>
                <a:cs typeface="Times New Roman" panose="02020603050405020304" pitchFamily="18" charset="0"/>
              </a:rPr>
              <a:t>to</a:t>
            </a:r>
            <a:r>
              <a:rPr lang="de-DE" kern="100" dirty="0">
                <a:ea typeface="Calibri" panose="020F0502020204030204" pitchFamily="34" charset="0"/>
                <a:cs typeface="Times New Roman" panose="02020603050405020304" pitchFamily="18" charset="0"/>
              </a:rPr>
              <a:t> </a:t>
            </a:r>
            <a:r>
              <a:rPr lang="de-DE" kern="100" dirty="0" err="1">
                <a:ea typeface="Calibri" panose="020F0502020204030204" pitchFamily="34" charset="0"/>
                <a:cs typeface="Times New Roman" panose="02020603050405020304" pitchFamily="18" charset="0"/>
              </a:rPr>
              <a:t>help</a:t>
            </a:r>
            <a:endParaRPr lang="de-DE" kern="100" dirty="0">
              <a:ea typeface="Calibri" panose="020F0502020204030204" pitchFamily="34" charset="0"/>
              <a:cs typeface="Times New Roman" panose="02020603050405020304" pitchFamily="18" charset="0"/>
            </a:endParaRPr>
          </a:p>
          <a:p>
            <a:pPr marL="371465" indent="-285750">
              <a:lnSpc>
                <a:spcPct val="107000"/>
              </a:lnSpc>
            </a:pPr>
            <a:r>
              <a:rPr lang="de-DE" kern="100" dirty="0" err="1">
                <a:ea typeface="Calibri" panose="020F0502020204030204" pitchFamily="34" charset="0"/>
                <a:cs typeface="Times New Roman" panose="02020603050405020304" pitchFamily="18" charset="0"/>
              </a:rPr>
              <a:t>Discussing</a:t>
            </a:r>
            <a:r>
              <a:rPr lang="de-DE" kern="100" dirty="0">
                <a:ea typeface="Calibri" panose="020F0502020204030204" pitchFamily="34" charset="0"/>
                <a:cs typeface="Times New Roman" panose="02020603050405020304" pitchFamily="18" charset="0"/>
              </a:rPr>
              <a:t> </a:t>
            </a:r>
            <a:r>
              <a:rPr lang="de-DE" kern="100" dirty="0" err="1">
                <a:ea typeface="Calibri" panose="020F0502020204030204" pitchFamily="34" charset="0"/>
                <a:cs typeface="Times New Roman" panose="02020603050405020304" pitchFamily="18" charset="0"/>
              </a:rPr>
              <a:t>coping</a:t>
            </a:r>
            <a:r>
              <a:rPr lang="de-DE" kern="100" dirty="0">
                <a:ea typeface="Calibri" panose="020F0502020204030204" pitchFamily="34" charset="0"/>
                <a:cs typeface="Times New Roman" panose="02020603050405020304" pitchFamily="18" charset="0"/>
              </a:rPr>
              <a:t> </a:t>
            </a:r>
            <a:r>
              <a:rPr lang="de-DE" kern="100" dirty="0" err="1">
                <a:ea typeface="Calibri" panose="020F0502020204030204" pitchFamily="34" charset="0"/>
                <a:cs typeface="Times New Roman" panose="02020603050405020304" pitchFamily="18" charset="0"/>
              </a:rPr>
              <a:t>strategies</a:t>
            </a:r>
            <a:endParaRPr lang="de-DE" kern="100" dirty="0">
              <a:ea typeface="Calibri" panose="020F0502020204030204" pitchFamily="34" charset="0"/>
              <a:cs typeface="Times New Roman" panose="02020603050405020304" pitchFamily="18" charset="0"/>
            </a:endParaRPr>
          </a:p>
          <a:p>
            <a:pPr marL="371465" indent="-285750">
              <a:lnSpc>
                <a:spcPct val="107000"/>
              </a:lnSpc>
            </a:pPr>
            <a:r>
              <a:rPr lang="de-DE" kern="100" dirty="0" err="1">
                <a:ea typeface="Calibri" panose="020F0502020204030204" pitchFamily="34" charset="0"/>
                <a:cs typeface="Times New Roman" panose="02020603050405020304" pitchFamily="18" charset="0"/>
              </a:rPr>
              <a:t>Uncertainties</a:t>
            </a:r>
            <a:r>
              <a:rPr lang="de-DE" kern="100" dirty="0">
                <a:ea typeface="Calibri" panose="020F0502020204030204" pitchFamily="34" charset="0"/>
                <a:cs typeface="Times New Roman" panose="02020603050405020304" pitchFamily="18" charset="0"/>
              </a:rPr>
              <a:t> </a:t>
            </a:r>
            <a:r>
              <a:rPr lang="de-DE" kern="100" dirty="0" err="1">
                <a:ea typeface="Calibri" panose="020F0502020204030204" pitchFamily="34" charset="0"/>
                <a:cs typeface="Times New Roman" panose="02020603050405020304" pitchFamily="18" charset="0"/>
              </a:rPr>
              <a:t>about</a:t>
            </a:r>
            <a:r>
              <a:rPr lang="de-DE" kern="100" dirty="0">
                <a:ea typeface="Calibri" panose="020F0502020204030204" pitchFamily="34" charset="0"/>
                <a:cs typeface="Times New Roman" panose="02020603050405020304" pitchFamily="18" charset="0"/>
              </a:rPr>
              <a:t> </a:t>
            </a:r>
            <a:r>
              <a:rPr lang="de-DE" kern="100" dirty="0" err="1">
                <a:ea typeface="Calibri" panose="020F0502020204030204" pitchFamily="34" charset="0"/>
                <a:cs typeface="Times New Roman" panose="02020603050405020304" pitchFamily="18" charset="0"/>
              </a:rPr>
              <a:t>appropriate</a:t>
            </a:r>
            <a:r>
              <a:rPr lang="de-DE" kern="100" dirty="0">
                <a:ea typeface="Calibri" panose="020F0502020204030204" pitchFamily="34" charset="0"/>
                <a:cs typeface="Times New Roman" panose="02020603050405020304" pitchFamily="18" charset="0"/>
              </a:rPr>
              <a:t> </a:t>
            </a:r>
            <a:r>
              <a:rPr lang="de-DE" kern="100" dirty="0" err="1">
                <a:ea typeface="Calibri" panose="020F0502020204030204" pitchFamily="34" charset="0"/>
                <a:cs typeface="Times New Roman" panose="02020603050405020304" pitchFamily="18" charset="0"/>
              </a:rPr>
              <a:t>media</a:t>
            </a:r>
            <a:r>
              <a:rPr lang="de-DE" kern="100" dirty="0">
                <a:ea typeface="Calibri" panose="020F0502020204030204" pitchFamily="34" charset="0"/>
                <a:cs typeface="Times New Roman" panose="02020603050405020304" pitchFamily="18" charset="0"/>
              </a:rPr>
              <a:t> </a:t>
            </a:r>
            <a:r>
              <a:rPr lang="de-DE" kern="100" dirty="0" err="1">
                <a:ea typeface="Calibri" panose="020F0502020204030204" pitchFamily="34" charset="0"/>
                <a:cs typeface="Times New Roman" panose="02020603050405020304" pitchFamily="18" charset="0"/>
              </a:rPr>
              <a:t>use</a:t>
            </a:r>
            <a:endParaRPr lang="de-DE" kern="100" dirty="0">
              <a:ea typeface="Calibri" panose="020F0502020204030204" pitchFamily="34" charset="0"/>
              <a:cs typeface="Times New Roman" panose="02020603050405020304" pitchFamily="18" charset="0"/>
            </a:endParaRPr>
          </a:p>
          <a:p>
            <a:pPr marL="371465" indent="-285750">
              <a:lnSpc>
                <a:spcPct val="107000"/>
              </a:lnSpc>
            </a:pPr>
            <a:r>
              <a:rPr lang="de-DE" kern="100" dirty="0" err="1">
                <a:ea typeface="Calibri" panose="020F0502020204030204" pitchFamily="34" charset="0"/>
                <a:cs typeface="Times New Roman" panose="02020603050405020304" pitchFamily="18" charset="0"/>
              </a:rPr>
              <a:t>Reflection</a:t>
            </a:r>
            <a:r>
              <a:rPr lang="de-DE" kern="100" dirty="0">
                <a:ea typeface="Calibri" panose="020F0502020204030204" pitchFamily="34" charset="0"/>
                <a:cs typeface="Times New Roman" panose="02020603050405020304" pitchFamily="18" charset="0"/>
              </a:rPr>
              <a:t> on </a:t>
            </a:r>
            <a:r>
              <a:rPr lang="de-DE" kern="100" dirty="0" err="1">
                <a:ea typeface="Calibri" panose="020F0502020204030204" pitchFamily="34" charset="0"/>
                <a:cs typeface="Times New Roman" panose="02020603050405020304" pitchFamily="18" charset="0"/>
              </a:rPr>
              <a:t>parenting</a:t>
            </a:r>
            <a:r>
              <a:rPr lang="de-DE" kern="100" dirty="0">
                <a:ea typeface="Calibri" panose="020F0502020204030204" pitchFamily="34" charset="0"/>
                <a:cs typeface="Times New Roman" panose="02020603050405020304" pitchFamily="18" charset="0"/>
              </a:rPr>
              <a:t> style</a:t>
            </a:r>
          </a:p>
          <a:p>
            <a:pPr marL="371465" indent="-285750">
              <a:lnSpc>
                <a:spcPct val="107000"/>
              </a:lnSpc>
            </a:pPr>
            <a:r>
              <a:rPr lang="de-DE" kern="100" dirty="0" err="1">
                <a:ea typeface="Calibri" panose="020F0502020204030204" pitchFamily="34" charset="0"/>
                <a:cs typeface="Times New Roman" panose="02020603050405020304" pitchFamily="18" charset="0"/>
              </a:rPr>
              <a:t>Supporting</a:t>
            </a:r>
            <a:r>
              <a:rPr lang="de-DE" kern="100" dirty="0">
                <a:ea typeface="Calibri" panose="020F0502020204030204" pitchFamily="34" charset="0"/>
                <a:cs typeface="Times New Roman" panose="02020603050405020304" pitchFamily="18" charset="0"/>
              </a:rPr>
              <a:t> parental </a:t>
            </a:r>
            <a:r>
              <a:rPr lang="de-DE" kern="100" dirty="0" err="1">
                <a:ea typeface="Calibri" panose="020F0502020204030204" pitchFamily="34" charset="0"/>
                <a:cs typeface="Times New Roman" panose="02020603050405020304" pitchFamily="18" charset="0"/>
              </a:rPr>
              <a:t>skills</a:t>
            </a:r>
            <a:endParaRPr lang="de-DE" kern="100" dirty="0">
              <a:ea typeface="Calibri" panose="020F0502020204030204" pitchFamily="34" charset="0"/>
              <a:cs typeface="Times New Roman" panose="02020603050405020304" pitchFamily="18" charset="0"/>
            </a:endParaRPr>
          </a:p>
          <a:p>
            <a:pPr marL="371465" indent="-285750">
              <a:lnSpc>
                <a:spcPct val="107000"/>
              </a:lnSpc>
            </a:pPr>
            <a:r>
              <a:rPr lang="de-DE" kern="100" dirty="0">
                <a:ea typeface="Calibri" panose="020F0502020204030204" pitchFamily="34" charset="0"/>
                <a:cs typeface="Times New Roman" panose="02020603050405020304" pitchFamily="18" charset="0"/>
              </a:rPr>
              <a:t>Support in </a:t>
            </a:r>
            <a:r>
              <a:rPr lang="de-DE" kern="100" dirty="0" err="1">
                <a:ea typeface="Calibri" panose="020F0502020204030204" pitchFamily="34" charset="0"/>
                <a:cs typeface="Times New Roman" panose="02020603050405020304" pitchFamily="18" charset="0"/>
              </a:rPr>
              <a:t>assessment</a:t>
            </a:r>
            <a:r>
              <a:rPr lang="de-DE" kern="100" dirty="0">
                <a:ea typeface="Calibri" panose="020F0502020204030204" pitchFamily="34" charset="0"/>
                <a:cs typeface="Times New Roman" panose="02020603050405020304" pitchFamily="18" charset="0"/>
              </a:rPr>
              <a:t> </a:t>
            </a:r>
            <a:r>
              <a:rPr lang="de-DE" kern="100" dirty="0" err="1">
                <a:ea typeface="Calibri" panose="020F0502020204030204" pitchFamily="34" charset="0"/>
                <a:cs typeface="Times New Roman" panose="02020603050405020304" pitchFamily="18" charset="0"/>
              </a:rPr>
              <a:t>of</a:t>
            </a:r>
            <a:r>
              <a:rPr lang="de-DE" kern="100" dirty="0">
                <a:ea typeface="Calibri" panose="020F0502020204030204" pitchFamily="34" charset="0"/>
                <a:cs typeface="Times New Roman" panose="02020603050405020304" pitchFamily="18" charset="0"/>
              </a:rPr>
              <a:t> </a:t>
            </a:r>
            <a:r>
              <a:rPr lang="de-DE" kern="100" dirty="0" err="1">
                <a:ea typeface="Calibri" panose="020F0502020204030204" pitchFamily="34" charset="0"/>
                <a:cs typeface="Times New Roman" panose="02020603050405020304" pitchFamily="18" charset="0"/>
              </a:rPr>
              <a:t>severity</a:t>
            </a:r>
            <a:endParaRPr lang="de-DE" kern="100" dirty="0">
              <a:ea typeface="Calibri" panose="020F0502020204030204" pitchFamily="34" charset="0"/>
              <a:cs typeface="Times New Roman" panose="02020603050405020304" pitchFamily="18" charset="0"/>
            </a:endParaRPr>
          </a:p>
          <a:p>
            <a:pPr marL="371465" indent="-285750">
              <a:lnSpc>
                <a:spcPct val="107000"/>
              </a:lnSpc>
            </a:pPr>
            <a:r>
              <a:rPr lang="de-DE" kern="100" dirty="0" err="1">
                <a:ea typeface="Calibri" panose="020F0502020204030204" pitchFamily="34" charset="0"/>
                <a:cs typeface="Times New Roman" panose="02020603050405020304" pitchFamily="18" charset="0"/>
              </a:rPr>
              <a:t>Developing</a:t>
            </a:r>
            <a:r>
              <a:rPr lang="de-DE" kern="100" dirty="0">
                <a:ea typeface="Calibri" panose="020F0502020204030204" pitchFamily="34" charset="0"/>
                <a:cs typeface="Times New Roman" panose="02020603050405020304" pitchFamily="18" charset="0"/>
              </a:rPr>
              <a:t> </a:t>
            </a:r>
            <a:r>
              <a:rPr lang="de-DE" kern="100" dirty="0" err="1">
                <a:ea typeface="Calibri" panose="020F0502020204030204" pitchFamily="34" charset="0"/>
                <a:cs typeface="Times New Roman" panose="02020603050405020304" pitchFamily="18" charset="0"/>
              </a:rPr>
              <a:t>understanding</a:t>
            </a:r>
            <a:r>
              <a:rPr lang="de-DE" kern="100" dirty="0">
                <a:ea typeface="Calibri" panose="020F0502020204030204" pitchFamily="34" charset="0"/>
                <a:cs typeface="Times New Roman" panose="02020603050405020304" pitchFamily="18" charset="0"/>
              </a:rPr>
              <a:t> </a:t>
            </a:r>
            <a:r>
              <a:rPr lang="de-DE" kern="100" dirty="0" err="1">
                <a:ea typeface="Calibri" panose="020F0502020204030204" pitchFamily="34" charset="0"/>
                <a:cs typeface="Times New Roman" panose="02020603050405020304" pitchFamily="18" charset="0"/>
              </a:rPr>
              <a:t>for</a:t>
            </a:r>
            <a:r>
              <a:rPr lang="de-DE" kern="100" dirty="0">
                <a:ea typeface="Calibri" panose="020F0502020204030204" pitchFamily="34" charset="0"/>
                <a:cs typeface="Times New Roman" panose="02020603050405020304" pitchFamily="18" charset="0"/>
              </a:rPr>
              <a:t> </a:t>
            </a:r>
            <a:r>
              <a:rPr lang="de-DE" kern="100" dirty="0" err="1">
                <a:ea typeface="Calibri" panose="020F0502020204030204" pitchFamily="34" charset="0"/>
                <a:cs typeface="Times New Roman" panose="02020603050405020304" pitchFamily="18" charset="0"/>
              </a:rPr>
              <a:t>the</a:t>
            </a:r>
            <a:r>
              <a:rPr lang="de-DE" kern="100" dirty="0">
                <a:ea typeface="Calibri" panose="020F0502020204030204" pitchFamily="34" charset="0"/>
                <a:cs typeface="Times New Roman" panose="02020603050405020304" pitchFamily="18" charset="0"/>
              </a:rPr>
              <a:t> </a:t>
            </a:r>
            <a:r>
              <a:rPr lang="de-DE" kern="100" dirty="0" err="1">
                <a:ea typeface="Calibri" panose="020F0502020204030204" pitchFamily="34" charset="0"/>
                <a:cs typeface="Times New Roman" panose="02020603050405020304" pitchFamily="18" charset="0"/>
              </a:rPr>
              <a:t>child</a:t>
            </a:r>
            <a:r>
              <a:rPr lang="de-DE" kern="100" dirty="0">
                <a:ea typeface="Calibri" panose="020F0502020204030204" pitchFamily="34" charset="0"/>
                <a:cs typeface="Times New Roman" panose="02020603050405020304" pitchFamily="18" charset="0"/>
              </a:rPr>
              <a:t> / </a:t>
            </a:r>
            <a:br>
              <a:rPr lang="de-DE" kern="100" dirty="0">
                <a:ea typeface="Calibri" panose="020F0502020204030204" pitchFamily="34" charset="0"/>
                <a:cs typeface="Times New Roman" panose="02020603050405020304" pitchFamily="18" charset="0"/>
              </a:rPr>
            </a:br>
            <a:r>
              <a:rPr lang="de-DE" kern="100" dirty="0" err="1">
                <a:ea typeface="Calibri" panose="020F0502020204030204" pitchFamily="34" charset="0"/>
                <a:cs typeface="Times New Roman" panose="02020603050405020304" pitchFamily="18" charset="0"/>
              </a:rPr>
              <a:t>the</a:t>
            </a:r>
            <a:r>
              <a:rPr lang="de-DE" kern="100" dirty="0">
                <a:ea typeface="Calibri" panose="020F0502020204030204" pitchFamily="34" charset="0"/>
                <a:cs typeface="Times New Roman" panose="02020603050405020304" pitchFamily="18" charset="0"/>
              </a:rPr>
              <a:t> </a:t>
            </a:r>
            <a:r>
              <a:rPr lang="de-DE" kern="100" dirty="0" err="1">
                <a:ea typeface="Calibri" panose="020F0502020204030204" pitchFamily="34" charset="0"/>
                <a:cs typeface="Times New Roman" panose="02020603050405020304" pitchFamily="18" charset="0"/>
              </a:rPr>
              <a:t>situation</a:t>
            </a:r>
            <a:endParaRPr lang="de-DE" kern="100" dirty="0">
              <a:ea typeface="Calibri" panose="020F0502020204030204" pitchFamily="34" charset="0"/>
              <a:cs typeface="Times New Roman" panose="02020603050405020304" pitchFamily="18" charset="0"/>
            </a:endParaRPr>
          </a:p>
          <a:p>
            <a:pPr marL="0" lvl="0" indent="0">
              <a:lnSpc>
                <a:spcPct val="107000"/>
              </a:lnSpc>
              <a:buNone/>
            </a:pPr>
            <a:r>
              <a:rPr lang="de-DE" b="1" kern="100" dirty="0">
                <a:ea typeface="Calibri" panose="020F0502020204030204" pitchFamily="34" charset="0"/>
                <a:cs typeface="Times New Roman" panose="02020603050405020304" pitchFamily="18" charset="0"/>
              </a:rPr>
              <a:t>Stressors: </a:t>
            </a:r>
          </a:p>
          <a:p>
            <a:pPr marL="371465" indent="-285750">
              <a:lnSpc>
                <a:spcPct val="107000"/>
              </a:lnSpc>
            </a:pPr>
            <a:r>
              <a:rPr lang="de-DE" kern="100" dirty="0" err="1">
                <a:ea typeface="Calibri" panose="020F0502020204030204" pitchFamily="34" charset="0"/>
                <a:cs typeface="Times New Roman" panose="02020603050405020304" pitchFamily="18" charset="0"/>
              </a:rPr>
              <a:t>Couple</a:t>
            </a:r>
            <a:r>
              <a:rPr lang="de-DE" kern="100" dirty="0">
                <a:ea typeface="Calibri" panose="020F0502020204030204" pitchFamily="34" charset="0"/>
                <a:cs typeface="Times New Roman" panose="02020603050405020304" pitchFamily="18" charset="0"/>
              </a:rPr>
              <a:t> </a:t>
            </a:r>
            <a:r>
              <a:rPr lang="de-DE" kern="100" dirty="0" err="1">
                <a:ea typeface="Calibri" panose="020F0502020204030204" pitchFamily="34" charset="0"/>
                <a:cs typeface="Times New Roman" panose="02020603050405020304" pitchFamily="18" charset="0"/>
              </a:rPr>
              <a:t>Conflicts</a:t>
            </a:r>
            <a:endParaRPr lang="de-DE" kern="100" dirty="0">
              <a:ea typeface="Calibri" panose="020F0502020204030204" pitchFamily="34" charset="0"/>
              <a:cs typeface="Times New Roman" panose="02020603050405020304" pitchFamily="18" charset="0"/>
            </a:endParaRPr>
          </a:p>
          <a:p>
            <a:pPr marL="371465" indent="-285750">
              <a:lnSpc>
                <a:spcPct val="107000"/>
              </a:lnSpc>
            </a:pPr>
            <a:r>
              <a:rPr lang="de-DE" kern="100" dirty="0" err="1">
                <a:ea typeface="Calibri" panose="020F0502020204030204" pitchFamily="34" charset="0"/>
                <a:cs typeface="Times New Roman" panose="02020603050405020304" pitchFamily="18" charset="0"/>
              </a:rPr>
              <a:t>Escalation</a:t>
            </a:r>
            <a:r>
              <a:rPr lang="de-DE" kern="100" dirty="0">
                <a:ea typeface="Calibri" panose="020F0502020204030204" pitchFamily="34" charset="0"/>
                <a:cs typeface="Times New Roman" panose="02020603050405020304" pitchFamily="18" charset="0"/>
              </a:rPr>
              <a:t>/</a:t>
            </a:r>
            <a:r>
              <a:rPr lang="de-DE" kern="100" dirty="0" err="1">
                <a:ea typeface="Calibri" panose="020F0502020204030204" pitchFamily="34" charset="0"/>
                <a:cs typeface="Times New Roman" panose="02020603050405020304" pitchFamily="18" charset="0"/>
              </a:rPr>
              <a:t>physical</a:t>
            </a:r>
            <a:r>
              <a:rPr lang="de-DE" kern="100" dirty="0">
                <a:ea typeface="Calibri" panose="020F0502020204030204" pitchFamily="34" charset="0"/>
                <a:cs typeface="Times New Roman" panose="02020603050405020304" pitchFamily="18" charset="0"/>
              </a:rPr>
              <a:t> </a:t>
            </a:r>
            <a:r>
              <a:rPr lang="de-DE" kern="100" dirty="0" err="1">
                <a:ea typeface="Calibri" panose="020F0502020204030204" pitchFamily="34" charset="0"/>
                <a:cs typeface="Times New Roman" panose="02020603050405020304" pitchFamily="18" charset="0"/>
              </a:rPr>
              <a:t>confrontation</a:t>
            </a:r>
            <a:endParaRPr lang="de-DE" kern="100" dirty="0">
              <a:ea typeface="Calibri" panose="020F0502020204030204" pitchFamily="34" charset="0"/>
              <a:cs typeface="Times New Roman" panose="02020603050405020304" pitchFamily="18" charset="0"/>
            </a:endParaRPr>
          </a:p>
          <a:p>
            <a:pPr marL="371465" indent="-285750">
              <a:lnSpc>
                <a:spcPct val="107000"/>
              </a:lnSpc>
            </a:pPr>
            <a:r>
              <a:rPr lang="de-DE" kern="100" dirty="0">
                <a:ea typeface="Calibri" panose="020F0502020204030204" pitchFamily="34" charset="0"/>
                <a:cs typeface="Times New Roman" panose="02020603050405020304" pitchFamily="18" charset="0"/>
              </a:rPr>
              <a:t>Shame</a:t>
            </a:r>
          </a:p>
          <a:p>
            <a:pPr marL="371465" indent="-285750">
              <a:lnSpc>
                <a:spcPct val="107000"/>
              </a:lnSpc>
            </a:pPr>
            <a:r>
              <a:rPr lang="de-DE" kern="100" dirty="0" err="1">
                <a:ea typeface="Calibri" panose="020F0502020204030204" pitchFamily="34" charset="0"/>
                <a:cs typeface="Times New Roman" panose="02020603050405020304" pitchFamily="18" charset="0"/>
              </a:rPr>
              <a:t>Admitting</a:t>
            </a:r>
            <a:r>
              <a:rPr lang="de-DE" kern="100" dirty="0">
                <a:ea typeface="Calibri" panose="020F0502020204030204" pitchFamily="34" charset="0"/>
                <a:cs typeface="Times New Roman" panose="02020603050405020304" pitchFamily="18" charset="0"/>
              </a:rPr>
              <a:t> </a:t>
            </a:r>
            <a:r>
              <a:rPr lang="de-DE" kern="100" dirty="0" err="1">
                <a:ea typeface="Calibri" panose="020F0502020204030204" pitchFamily="34" charset="0"/>
                <a:cs typeface="Times New Roman" panose="02020603050405020304" pitchFamily="18" charset="0"/>
              </a:rPr>
              <a:t>helplessness</a:t>
            </a:r>
            <a:endParaRPr lang="de-DE" kern="100" dirty="0">
              <a:ea typeface="Calibri" panose="020F0502020204030204" pitchFamily="34" charset="0"/>
              <a:cs typeface="Times New Roman" panose="02020603050405020304" pitchFamily="18" charset="0"/>
            </a:endParaRPr>
          </a:p>
          <a:p>
            <a:pPr marL="371465" indent="-285750">
              <a:lnSpc>
                <a:spcPct val="107000"/>
              </a:lnSpc>
            </a:pPr>
            <a:r>
              <a:rPr lang="de-DE" kern="100" dirty="0">
                <a:ea typeface="Calibri" panose="020F0502020204030204" pitchFamily="34" charset="0"/>
                <a:cs typeface="Times New Roman" panose="02020603050405020304" pitchFamily="18" charset="0"/>
              </a:rPr>
              <a:t>Frustration </a:t>
            </a:r>
            <a:r>
              <a:rPr lang="de-DE" kern="100" dirty="0" err="1">
                <a:ea typeface="Calibri" panose="020F0502020204030204" pitchFamily="34" charset="0"/>
                <a:cs typeface="Times New Roman" panose="02020603050405020304" pitchFamily="18" charset="0"/>
              </a:rPr>
              <a:t>about</a:t>
            </a:r>
            <a:r>
              <a:rPr lang="de-DE" kern="100" dirty="0">
                <a:ea typeface="Calibri" panose="020F0502020204030204" pitchFamily="34" charset="0"/>
                <a:cs typeface="Times New Roman" panose="02020603050405020304" pitchFamily="18" charset="0"/>
              </a:rPr>
              <a:t> </a:t>
            </a:r>
            <a:r>
              <a:rPr lang="de-DE" kern="100" dirty="0" err="1">
                <a:ea typeface="Calibri" panose="020F0502020204030204" pitchFamily="34" charset="0"/>
                <a:cs typeface="Times New Roman" panose="02020603050405020304" pitchFamily="18" charset="0"/>
              </a:rPr>
              <a:t>the</a:t>
            </a:r>
            <a:r>
              <a:rPr lang="de-DE" kern="100" dirty="0">
                <a:ea typeface="Calibri" panose="020F0502020204030204" pitchFamily="34" charset="0"/>
                <a:cs typeface="Times New Roman" panose="02020603050405020304" pitchFamily="18" charset="0"/>
              </a:rPr>
              <a:t> </a:t>
            </a:r>
            <a:r>
              <a:rPr lang="de-DE" kern="100" dirty="0" err="1">
                <a:ea typeface="Calibri" panose="020F0502020204030204" pitchFamily="34" charset="0"/>
                <a:cs typeface="Times New Roman" panose="02020603050405020304" pitchFamily="18" charset="0"/>
              </a:rPr>
              <a:t>current</a:t>
            </a:r>
            <a:r>
              <a:rPr lang="de-DE" kern="100" dirty="0">
                <a:ea typeface="Calibri" panose="020F0502020204030204" pitchFamily="34" charset="0"/>
                <a:cs typeface="Times New Roman" panose="02020603050405020304" pitchFamily="18" charset="0"/>
              </a:rPr>
              <a:t> </a:t>
            </a:r>
            <a:r>
              <a:rPr lang="de-DE" kern="100" dirty="0" err="1">
                <a:ea typeface="Calibri" panose="020F0502020204030204" pitchFamily="34" charset="0"/>
                <a:cs typeface="Times New Roman" panose="02020603050405020304" pitchFamily="18" charset="0"/>
              </a:rPr>
              <a:t>situation</a:t>
            </a:r>
            <a:endParaRPr lang="de-DE" kern="100" dirty="0">
              <a:ea typeface="Calibri" panose="020F0502020204030204" pitchFamily="34" charset="0"/>
              <a:cs typeface="Times New Roman" panose="02020603050405020304" pitchFamily="18" charset="0"/>
            </a:endParaRPr>
          </a:p>
          <a:p>
            <a:pPr marL="371465" indent="-285750">
              <a:lnSpc>
                <a:spcPct val="107000"/>
              </a:lnSpc>
            </a:pPr>
            <a:r>
              <a:rPr lang="de-DE" kern="100" dirty="0">
                <a:ea typeface="Calibri" panose="020F0502020204030204" pitchFamily="34" charset="0"/>
                <a:cs typeface="Times New Roman" panose="02020603050405020304" pitchFamily="18" charset="0"/>
              </a:rPr>
              <a:t>Distribution </a:t>
            </a:r>
            <a:r>
              <a:rPr lang="de-DE" kern="100" dirty="0" err="1">
                <a:ea typeface="Calibri" panose="020F0502020204030204" pitchFamily="34" charset="0"/>
                <a:cs typeface="Times New Roman" panose="02020603050405020304" pitchFamily="18" charset="0"/>
              </a:rPr>
              <a:t>of</a:t>
            </a:r>
            <a:r>
              <a:rPr lang="de-DE" kern="100" dirty="0">
                <a:ea typeface="Calibri" panose="020F0502020204030204" pitchFamily="34" charset="0"/>
                <a:cs typeface="Times New Roman" panose="02020603050405020304" pitchFamily="18" charset="0"/>
              </a:rPr>
              <a:t> </a:t>
            </a:r>
            <a:r>
              <a:rPr lang="de-DE" kern="100" dirty="0" err="1">
                <a:ea typeface="Calibri" panose="020F0502020204030204" pitchFamily="34" charset="0"/>
                <a:cs typeface="Times New Roman" panose="02020603050405020304" pitchFamily="18" charset="0"/>
              </a:rPr>
              <a:t>tasks</a:t>
            </a:r>
            <a:r>
              <a:rPr lang="de-DE" kern="100" dirty="0">
                <a:ea typeface="Calibri" panose="020F0502020204030204" pitchFamily="34" charset="0"/>
                <a:cs typeface="Times New Roman" panose="02020603050405020304" pitchFamily="18" charset="0"/>
              </a:rPr>
              <a:t>/</a:t>
            </a:r>
            <a:r>
              <a:rPr lang="de-DE" kern="100" dirty="0" err="1">
                <a:ea typeface="Calibri" panose="020F0502020204030204" pitchFamily="34" charset="0"/>
                <a:cs typeface="Times New Roman" panose="02020603050405020304" pitchFamily="18" charset="0"/>
              </a:rPr>
              <a:t>roles</a:t>
            </a:r>
            <a:r>
              <a:rPr lang="de-DE" kern="100" dirty="0">
                <a:ea typeface="Calibri" panose="020F0502020204030204" pitchFamily="34" charset="0"/>
                <a:cs typeface="Times New Roman" panose="02020603050405020304" pitchFamily="18" charset="0"/>
              </a:rPr>
              <a:t> in </a:t>
            </a:r>
            <a:r>
              <a:rPr lang="de-DE" kern="100" dirty="0" err="1">
                <a:ea typeface="Calibri" panose="020F0502020204030204" pitchFamily="34" charset="0"/>
                <a:cs typeface="Times New Roman" panose="02020603050405020304" pitchFamily="18" charset="0"/>
              </a:rPr>
              <a:t>the</a:t>
            </a:r>
            <a:r>
              <a:rPr lang="de-DE" kern="100" dirty="0">
                <a:ea typeface="Calibri" panose="020F0502020204030204" pitchFamily="34" charset="0"/>
                <a:cs typeface="Times New Roman" panose="02020603050405020304" pitchFamily="18" charset="0"/>
              </a:rPr>
              <a:t> </a:t>
            </a:r>
            <a:r>
              <a:rPr lang="de-DE" kern="100" dirty="0" err="1">
                <a:ea typeface="Calibri" panose="020F0502020204030204" pitchFamily="34" charset="0"/>
                <a:cs typeface="Times New Roman" panose="02020603050405020304" pitchFamily="18" charset="0"/>
              </a:rPr>
              <a:t>family</a:t>
            </a:r>
            <a:endParaRPr lang="de-DE" kern="100" dirty="0">
              <a:ea typeface="Calibri" panose="020F0502020204030204" pitchFamily="34" charset="0"/>
              <a:cs typeface="Times New Roman" panose="02020603050405020304" pitchFamily="18" charset="0"/>
            </a:endParaRPr>
          </a:p>
        </p:txBody>
      </p:sp>
      <p:sp>
        <p:nvSpPr>
          <p:cNvPr id="3" name="Titel 2">
            <a:extLst>
              <a:ext uri="{FF2B5EF4-FFF2-40B4-BE49-F238E27FC236}">
                <a16:creationId xmlns:a16="http://schemas.microsoft.com/office/drawing/2014/main" id="{54D65E96-F8AA-4699-924D-2FAAE4696784}"/>
              </a:ext>
            </a:extLst>
          </p:cNvPr>
          <p:cNvSpPr>
            <a:spLocks noGrp="1"/>
          </p:cNvSpPr>
          <p:nvPr>
            <p:ph type="title"/>
          </p:nvPr>
        </p:nvSpPr>
        <p:spPr/>
        <p:txBody>
          <a:bodyPr/>
          <a:lstStyle/>
          <a:p>
            <a:r>
              <a:rPr lang="de-DE" dirty="0" err="1"/>
              <a:t>Results</a:t>
            </a:r>
            <a:r>
              <a:rPr lang="de-DE" dirty="0"/>
              <a:t>: Needs</a:t>
            </a:r>
            <a:r>
              <a:rPr lang="en-US" dirty="0"/>
              <a:t> and stressors reported by parents</a:t>
            </a:r>
            <a:endParaRPr lang="de-DE" dirty="0"/>
          </a:p>
        </p:txBody>
      </p:sp>
      <p:sp>
        <p:nvSpPr>
          <p:cNvPr id="4" name="Datumsplatzhalter 3">
            <a:extLst>
              <a:ext uri="{FF2B5EF4-FFF2-40B4-BE49-F238E27FC236}">
                <a16:creationId xmlns:a16="http://schemas.microsoft.com/office/drawing/2014/main" id="{F2F329A7-8A43-45FA-9909-63A238A1631F}"/>
              </a:ext>
            </a:extLst>
          </p:cNvPr>
          <p:cNvSpPr>
            <a:spLocks noGrp="1"/>
          </p:cNvSpPr>
          <p:nvPr>
            <p:ph type="dt" sz="half" idx="2"/>
          </p:nvPr>
        </p:nvSpPr>
        <p:spPr/>
        <p:txBody>
          <a:bodyPr/>
          <a:lstStyle/>
          <a:p>
            <a:r>
              <a:rPr lang="de-DE"/>
              <a:t>15.06.2023</a:t>
            </a:r>
            <a:endParaRPr lang="de-DE" dirty="0"/>
          </a:p>
        </p:txBody>
      </p:sp>
      <p:sp>
        <p:nvSpPr>
          <p:cNvPr id="5" name="Fußzeilenplatzhalter 4">
            <a:extLst>
              <a:ext uri="{FF2B5EF4-FFF2-40B4-BE49-F238E27FC236}">
                <a16:creationId xmlns:a16="http://schemas.microsoft.com/office/drawing/2014/main" id="{D2D6D507-C215-4496-8CF0-43D28965B60F}"/>
              </a:ext>
            </a:extLst>
          </p:cNvPr>
          <p:cNvSpPr>
            <a:spLocks noGrp="1"/>
          </p:cNvSpPr>
          <p:nvPr>
            <p:ph type="ftr" sz="quarter" idx="3"/>
          </p:nvPr>
        </p:nvSpPr>
        <p:spPr/>
        <p:txBody>
          <a:bodyPr/>
          <a:lstStyle/>
          <a:p>
            <a:r>
              <a:rPr lang="de-DE" dirty="0"/>
              <a:t>Buchner</a:t>
            </a:r>
          </a:p>
        </p:txBody>
      </p:sp>
      <p:sp>
        <p:nvSpPr>
          <p:cNvPr id="6" name="Foliennummernplatzhalter 5">
            <a:extLst>
              <a:ext uri="{FF2B5EF4-FFF2-40B4-BE49-F238E27FC236}">
                <a16:creationId xmlns:a16="http://schemas.microsoft.com/office/drawing/2014/main" id="{AA01BBDB-D590-4BBC-861E-5741A6B71992}"/>
              </a:ext>
            </a:extLst>
          </p:cNvPr>
          <p:cNvSpPr>
            <a:spLocks noGrp="1"/>
          </p:cNvSpPr>
          <p:nvPr>
            <p:ph type="sldNum" sz="quarter" idx="4"/>
          </p:nvPr>
        </p:nvSpPr>
        <p:spPr/>
        <p:txBody>
          <a:bodyPr/>
          <a:lstStyle/>
          <a:p>
            <a:fld id="{EBD1CC9B-3E26-4D79-A9CD-D8834360E840}" type="slidenum">
              <a:rPr lang="de-DE" smtClean="0"/>
              <a:pPr/>
              <a:t>11</a:t>
            </a:fld>
            <a:endParaRPr lang="de-DE" dirty="0"/>
          </a:p>
        </p:txBody>
      </p:sp>
      <p:pic>
        <p:nvPicPr>
          <p:cNvPr id="9" name="Grafik 8" descr="Gruppenbrainstorming Silhouette">
            <a:extLst>
              <a:ext uri="{FF2B5EF4-FFF2-40B4-BE49-F238E27FC236}">
                <a16:creationId xmlns:a16="http://schemas.microsoft.com/office/drawing/2014/main" id="{CEC12757-BC1F-C2FB-FD25-972D9A0A68ED}"/>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718298" y="2337954"/>
            <a:ext cx="914400" cy="914400"/>
          </a:xfrm>
          <a:prstGeom prst="rect">
            <a:avLst/>
          </a:prstGeom>
        </p:spPr>
      </p:pic>
      <p:pic>
        <p:nvPicPr>
          <p:cNvPr id="11" name="Grafik 10" descr="Kollision Silhouette">
            <a:extLst>
              <a:ext uri="{FF2B5EF4-FFF2-40B4-BE49-F238E27FC236}">
                <a16:creationId xmlns:a16="http://schemas.microsoft.com/office/drawing/2014/main" id="{B88AA533-43E4-2A30-BDF5-8BAED4070E74}"/>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9549621" y="2150919"/>
            <a:ext cx="914400" cy="914400"/>
          </a:xfrm>
          <a:prstGeom prst="rect">
            <a:avLst/>
          </a:prstGeom>
        </p:spPr>
      </p:pic>
    </p:spTree>
    <p:extLst>
      <p:ext uri="{BB962C8B-B14F-4D97-AF65-F5344CB8AC3E}">
        <p14:creationId xmlns:p14="http://schemas.microsoft.com/office/powerpoint/2010/main" val="27849332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fade">
                                      <p:cBhvr>
                                        <p:cTn id="10" dur="500"/>
                                        <p:tgtEl>
                                          <p:spTgt spid="9"/>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2">
                                            <p:txEl>
                                              <p:pRg st="1" end="1"/>
                                            </p:txEl>
                                          </p:spTgt>
                                        </p:tgtEl>
                                        <p:attrNameLst>
                                          <p:attrName>style.visibility</p:attrName>
                                        </p:attrNameLst>
                                      </p:cBhvr>
                                      <p:to>
                                        <p:strVal val="visible"/>
                                      </p:to>
                                    </p:set>
                                    <p:animEffect transition="in" filter="fade">
                                      <p:cBhvr>
                                        <p:cTn id="15" dur="500"/>
                                        <p:tgtEl>
                                          <p:spTgt spid="2">
                                            <p:txEl>
                                              <p:pRg st="1" end="1"/>
                                            </p:txEl>
                                          </p:spTgt>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2">
                                            <p:txEl>
                                              <p:pRg st="2" end="2"/>
                                            </p:txEl>
                                          </p:spTgt>
                                        </p:tgtEl>
                                        <p:attrNameLst>
                                          <p:attrName>style.visibility</p:attrName>
                                        </p:attrNameLst>
                                      </p:cBhvr>
                                      <p:to>
                                        <p:strVal val="visible"/>
                                      </p:to>
                                    </p:set>
                                    <p:animEffect transition="in" filter="fade">
                                      <p:cBhvr>
                                        <p:cTn id="18" dur="500"/>
                                        <p:tgtEl>
                                          <p:spTgt spid="2">
                                            <p:txEl>
                                              <p:pRg st="2" end="2"/>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2">
                                            <p:txEl>
                                              <p:pRg st="3" end="3"/>
                                            </p:txEl>
                                          </p:spTgt>
                                        </p:tgtEl>
                                        <p:attrNameLst>
                                          <p:attrName>style.visibility</p:attrName>
                                        </p:attrNameLst>
                                      </p:cBhvr>
                                      <p:to>
                                        <p:strVal val="visible"/>
                                      </p:to>
                                    </p:set>
                                    <p:animEffect transition="in" filter="fade">
                                      <p:cBhvr>
                                        <p:cTn id="21" dur="500"/>
                                        <p:tgtEl>
                                          <p:spTgt spid="2">
                                            <p:txEl>
                                              <p:pRg st="3" end="3"/>
                                            </p:txEl>
                                          </p:spTgt>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2">
                                            <p:txEl>
                                              <p:pRg st="4" end="4"/>
                                            </p:txEl>
                                          </p:spTgt>
                                        </p:tgtEl>
                                        <p:attrNameLst>
                                          <p:attrName>style.visibility</p:attrName>
                                        </p:attrNameLst>
                                      </p:cBhvr>
                                      <p:to>
                                        <p:strVal val="visible"/>
                                      </p:to>
                                    </p:set>
                                    <p:animEffect transition="in" filter="fade">
                                      <p:cBhvr>
                                        <p:cTn id="24" dur="500"/>
                                        <p:tgtEl>
                                          <p:spTgt spid="2">
                                            <p:txEl>
                                              <p:pRg st="4" end="4"/>
                                            </p:txEl>
                                          </p:spTgt>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2">
                                            <p:txEl>
                                              <p:pRg st="5" end="5"/>
                                            </p:txEl>
                                          </p:spTgt>
                                        </p:tgtEl>
                                        <p:attrNameLst>
                                          <p:attrName>style.visibility</p:attrName>
                                        </p:attrNameLst>
                                      </p:cBhvr>
                                      <p:to>
                                        <p:strVal val="visible"/>
                                      </p:to>
                                    </p:set>
                                    <p:animEffect transition="in" filter="fade">
                                      <p:cBhvr>
                                        <p:cTn id="27" dur="500"/>
                                        <p:tgtEl>
                                          <p:spTgt spid="2">
                                            <p:txEl>
                                              <p:pRg st="5" end="5"/>
                                            </p:txEl>
                                          </p:spTgt>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2">
                                            <p:txEl>
                                              <p:pRg st="6" end="6"/>
                                            </p:txEl>
                                          </p:spTgt>
                                        </p:tgtEl>
                                        <p:attrNameLst>
                                          <p:attrName>style.visibility</p:attrName>
                                        </p:attrNameLst>
                                      </p:cBhvr>
                                      <p:to>
                                        <p:strVal val="visible"/>
                                      </p:to>
                                    </p:set>
                                    <p:animEffect transition="in" filter="fade">
                                      <p:cBhvr>
                                        <p:cTn id="30" dur="500"/>
                                        <p:tgtEl>
                                          <p:spTgt spid="2">
                                            <p:txEl>
                                              <p:pRg st="6" end="6"/>
                                            </p:txEl>
                                          </p:spTgt>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2">
                                            <p:txEl>
                                              <p:pRg st="7" end="7"/>
                                            </p:txEl>
                                          </p:spTgt>
                                        </p:tgtEl>
                                        <p:attrNameLst>
                                          <p:attrName>style.visibility</p:attrName>
                                        </p:attrNameLst>
                                      </p:cBhvr>
                                      <p:to>
                                        <p:strVal val="visible"/>
                                      </p:to>
                                    </p:set>
                                    <p:animEffect transition="in" filter="fade">
                                      <p:cBhvr>
                                        <p:cTn id="33" dur="500"/>
                                        <p:tgtEl>
                                          <p:spTgt spid="2">
                                            <p:txEl>
                                              <p:pRg st="7" end="7"/>
                                            </p:txEl>
                                          </p:spTgt>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2">
                                            <p:txEl>
                                              <p:pRg st="8" end="8"/>
                                            </p:txEl>
                                          </p:spTgt>
                                        </p:tgtEl>
                                        <p:attrNameLst>
                                          <p:attrName>style.visibility</p:attrName>
                                        </p:attrNameLst>
                                      </p:cBhvr>
                                      <p:to>
                                        <p:strVal val="visible"/>
                                      </p:to>
                                    </p:set>
                                    <p:animEffect transition="in" filter="fade">
                                      <p:cBhvr>
                                        <p:cTn id="36" dur="500"/>
                                        <p:tgtEl>
                                          <p:spTgt spid="2">
                                            <p:txEl>
                                              <p:pRg st="8" end="8"/>
                                            </p:txEl>
                                          </p:spTgt>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2">
                                            <p:txEl>
                                              <p:pRg st="9" end="9"/>
                                            </p:txEl>
                                          </p:spTgt>
                                        </p:tgtEl>
                                        <p:attrNameLst>
                                          <p:attrName>style.visibility</p:attrName>
                                        </p:attrNameLst>
                                      </p:cBhvr>
                                      <p:to>
                                        <p:strVal val="visible"/>
                                      </p:to>
                                    </p:set>
                                    <p:animEffect transition="in" filter="fade">
                                      <p:cBhvr>
                                        <p:cTn id="39" dur="500"/>
                                        <p:tgtEl>
                                          <p:spTgt spid="2">
                                            <p:txEl>
                                              <p:pRg st="9" end="9"/>
                                            </p:txEl>
                                          </p:spTgt>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2">
                                            <p:txEl>
                                              <p:pRg st="10" end="10"/>
                                            </p:txEl>
                                          </p:spTgt>
                                        </p:tgtEl>
                                        <p:attrNameLst>
                                          <p:attrName>style.visibility</p:attrName>
                                        </p:attrNameLst>
                                      </p:cBhvr>
                                      <p:to>
                                        <p:strVal val="visible"/>
                                      </p:to>
                                    </p:set>
                                    <p:animEffect transition="in" filter="fade">
                                      <p:cBhvr>
                                        <p:cTn id="42" dur="500"/>
                                        <p:tgtEl>
                                          <p:spTgt spid="2">
                                            <p:txEl>
                                              <p:pRg st="10" end="10"/>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2">
                                            <p:txEl>
                                              <p:pRg st="11" end="11"/>
                                            </p:txEl>
                                          </p:spTgt>
                                        </p:tgtEl>
                                        <p:attrNameLst>
                                          <p:attrName>style.visibility</p:attrName>
                                        </p:attrNameLst>
                                      </p:cBhvr>
                                      <p:to>
                                        <p:strVal val="visible"/>
                                      </p:to>
                                    </p:set>
                                    <p:animEffect transition="in" filter="fade">
                                      <p:cBhvr>
                                        <p:cTn id="47" dur="500"/>
                                        <p:tgtEl>
                                          <p:spTgt spid="2">
                                            <p:txEl>
                                              <p:pRg st="11" end="11"/>
                                            </p:txEl>
                                          </p:spTgt>
                                        </p:tgtEl>
                                      </p:cBhvr>
                                    </p:animEffect>
                                  </p:childTnLst>
                                </p:cTn>
                              </p:par>
                              <p:par>
                                <p:cTn id="48" presetID="10" presetClass="entr" presetSubtype="0" fill="hold" nodeType="withEffect">
                                  <p:stCondLst>
                                    <p:cond delay="0"/>
                                  </p:stCondLst>
                                  <p:childTnLst>
                                    <p:set>
                                      <p:cBhvr>
                                        <p:cTn id="49" dur="1" fill="hold">
                                          <p:stCondLst>
                                            <p:cond delay="0"/>
                                          </p:stCondLst>
                                        </p:cTn>
                                        <p:tgtEl>
                                          <p:spTgt spid="11"/>
                                        </p:tgtEl>
                                        <p:attrNameLst>
                                          <p:attrName>style.visibility</p:attrName>
                                        </p:attrNameLst>
                                      </p:cBhvr>
                                      <p:to>
                                        <p:strVal val="visible"/>
                                      </p:to>
                                    </p:set>
                                    <p:animEffect transition="in" filter="fade">
                                      <p:cBhvr>
                                        <p:cTn id="50" dur="500"/>
                                        <p:tgtEl>
                                          <p:spTgt spid="11"/>
                                        </p:tgtEl>
                                      </p:cBhvr>
                                    </p:animEffect>
                                  </p:childTnLst>
                                </p:cTn>
                              </p:par>
                            </p:childTnLst>
                          </p:cTn>
                        </p:par>
                      </p:childTnLst>
                    </p:cTn>
                  </p:par>
                  <p:par>
                    <p:cTn id="51" fill="hold">
                      <p:stCondLst>
                        <p:cond delay="indefinite"/>
                      </p:stCondLst>
                      <p:childTnLst>
                        <p:par>
                          <p:cTn id="52" fill="hold">
                            <p:stCondLst>
                              <p:cond delay="0"/>
                            </p:stCondLst>
                            <p:childTnLst>
                              <p:par>
                                <p:cTn id="53" presetID="10" presetClass="entr" presetSubtype="0" fill="hold" grpId="0" nodeType="clickEffect">
                                  <p:stCondLst>
                                    <p:cond delay="0"/>
                                  </p:stCondLst>
                                  <p:childTnLst>
                                    <p:set>
                                      <p:cBhvr>
                                        <p:cTn id="54" dur="1" fill="hold">
                                          <p:stCondLst>
                                            <p:cond delay="0"/>
                                          </p:stCondLst>
                                        </p:cTn>
                                        <p:tgtEl>
                                          <p:spTgt spid="2">
                                            <p:txEl>
                                              <p:pRg st="12" end="12"/>
                                            </p:txEl>
                                          </p:spTgt>
                                        </p:tgtEl>
                                        <p:attrNameLst>
                                          <p:attrName>style.visibility</p:attrName>
                                        </p:attrNameLst>
                                      </p:cBhvr>
                                      <p:to>
                                        <p:strVal val="visible"/>
                                      </p:to>
                                    </p:set>
                                    <p:animEffect transition="in" filter="fade">
                                      <p:cBhvr>
                                        <p:cTn id="55" dur="500"/>
                                        <p:tgtEl>
                                          <p:spTgt spid="2">
                                            <p:txEl>
                                              <p:pRg st="12" end="12"/>
                                            </p:txEl>
                                          </p:spTgt>
                                        </p:tgtEl>
                                      </p:cBhvr>
                                    </p:animEffect>
                                  </p:childTnLst>
                                </p:cTn>
                              </p:par>
                              <p:par>
                                <p:cTn id="56" presetID="10" presetClass="entr" presetSubtype="0" fill="hold" grpId="0" nodeType="withEffect">
                                  <p:stCondLst>
                                    <p:cond delay="0"/>
                                  </p:stCondLst>
                                  <p:childTnLst>
                                    <p:set>
                                      <p:cBhvr>
                                        <p:cTn id="57" dur="1" fill="hold">
                                          <p:stCondLst>
                                            <p:cond delay="0"/>
                                          </p:stCondLst>
                                        </p:cTn>
                                        <p:tgtEl>
                                          <p:spTgt spid="2">
                                            <p:txEl>
                                              <p:pRg st="13" end="13"/>
                                            </p:txEl>
                                          </p:spTgt>
                                        </p:tgtEl>
                                        <p:attrNameLst>
                                          <p:attrName>style.visibility</p:attrName>
                                        </p:attrNameLst>
                                      </p:cBhvr>
                                      <p:to>
                                        <p:strVal val="visible"/>
                                      </p:to>
                                    </p:set>
                                    <p:animEffect transition="in" filter="fade">
                                      <p:cBhvr>
                                        <p:cTn id="58" dur="500"/>
                                        <p:tgtEl>
                                          <p:spTgt spid="2">
                                            <p:txEl>
                                              <p:pRg st="13" end="13"/>
                                            </p:txEl>
                                          </p:spTgt>
                                        </p:tgtEl>
                                      </p:cBhvr>
                                    </p:animEffect>
                                  </p:childTnLst>
                                </p:cTn>
                              </p:par>
                              <p:par>
                                <p:cTn id="59" presetID="10" presetClass="entr" presetSubtype="0" fill="hold" grpId="0" nodeType="withEffect">
                                  <p:stCondLst>
                                    <p:cond delay="0"/>
                                  </p:stCondLst>
                                  <p:childTnLst>
                                    <p:set>
                                      <p:cBhvr>
                                        <p:cTn id="60" dur="1" fill="hold">
                                          <p:stCondLst>
                                            <p:cond delay="0"/>
                                          </p:stCondLst>
                                        </p:cTn>
                                        <p:tgtEl>
                                          <p:spTgt spid="2">
                                            <p:txEl>
                                              <p:pRg st="14" end="14"/>
                                            </p:txEl>
                                          </p:spTgt>
                                        </p:tgtEl>
                                        <p:attrNameLst>
                                          <p:attrName>style.visibility</p:attrName>
                                        </p:attrNameLst>
                                      </p:cBhvr>
                                      <p:to>
                                        <p:strVal val="visible"/>
                                      </p:to>
                                    </p:set>
                                    <p:animEffect transition="in" filter="fade">
                                      <p:cBhvr>
                                        <p:cTn id="61" dur="500"/>
                                        <p:tgtEl>
                                          <p:spTgt spid="2">
                                            <p:txEl>
                                              <p:pRg st="14" end="14"/>
                                            </p:txEl>
                                          </p:spTgt>
                                        </p:tgtEl>
                                      </p:cBhvr>
                                    </p:animEffect>
                                  </p:childTnLst>
                                </p:cTn>
                              </p:par>
                              <p:par>
                                <p:cTn id="62" presetID="10" presetClass="entr" presetSubtype="0" fill="hold" grpId="0" nodeType="withEffect">
                                  <p:stCondLst>
                                    <p:cond delay="0"/>
                                  </p:stCondLst>
                                  <p:childTnLst>
                                    <p:set>
                                      <p:cBhvr>
                                        <p:cTn id="63" dur="1" fill="hold">
                                          <p:stCondLst>
                                            <p:cond delay="0"/>
                                          </p:stCondLst>
                                        </p:cTn>
                                        <p:tgtEl>
                                          <p:spTgt spid="2">
                                            <p:txEl>
                                              <p:pRg st="15" end="15"/>
                                            </p:txEl>
                                          </p:spTgt>
                                        </p:tgtEl>
                                        <p:attrNameLst>
                                          <p:attrName>style.visibility</p:attrName>
                                        </p:attrNameLst>
                                      </p:cBhvr>
                                      <p:to>
                                        <p:strVal val="visible"/>
                                      </p:to>
                                    </p:set>
                                    <p:animEffect transition="in" filter="fade">
                                      <p:cBhvr>
                                        <p:cTn id="64" dur="500"/>
                                        <p:tgtEl>
                                          <p:spTgt spid="2">
                                            <p:txEl>
                                              <p:pRg st="15" end="15"/>
                                            </p:txEl>
                                          </p:spTgt>
                                        </p:tgtEl>
                                      </p:cBhvr>
                                    </p:animEffect>
                                  </p:childTnLst>
                                </p:cTn>
                              </p:par>
                              <p:par>
                                <p:cTn id="65" presetID="10" presetClass="entr" presetSubtype="0" fill="hold" grpId="0" nodeType="withEffect">
                                  <p:stCondLst>
                                    <p:cond delay="0"/>
                                  </p:stCondLst>
                                  <p:childTnLst>
                                    <p:set>
                                      <p:cBhvr>
                                        <p:cTn id="66" dur="1" fill="hold">
                                          <p:stCondLst>
                                            <p:cond delay="0"/>
                                          </p:stCondLst>
                                        </p:cTn>
                                        <p:tgtEl>
                                          <p:spTgt spid="2">
                                            <p:txEl>
                                              <p:pRg st="16" end="16"/>
                                            </p:txEl>
                                          </p:spTgt>
                                        </p:tgtEl>
                                        <p:attrNameLst>
                                          <p:attrName>style.visibility</p:attrName>
                                        </p:attrNameLst>
                                      </p:cBhvr>
                                      <p:to>
                                        <p:strVal val="visible"/>
                                      </p:to>
                                    </p:set>
                                    <p:animEffect transition="in" filter="fade">
                                      <p:cBhvr>
                                        <p:cTn id="67" dur="500"/>
                                        <p:tgtEl>
                                          <p:spTgt spid="2">
                                            <p:txEl>
                                              <p:pRg st="16" end="16"/>
                                            </p:txEl>
                                          </p:spTgt>
                                        </p:tgtEl>
                                      </p:cBhvr>
                                    </p:animEffect>
                                  </p:childTnLst>
                                </p:cTn>
                              </p:par>
                              <p:par>
                                <p:cTn id="68" presetID="10" presetClass="entr" presetSubtype="0" fill="hold" grpId="0" nodeType="withEffect">
                                  <p:stCondLst>
                                    <p:cond delay="0"/>
                                  </p:stCondLst>
                                  <p:childTnLst>
                                    <p:set>
                                      <p:cBhvr>
                                        <p:cTn id="69" dur="1" fill="hold">
                                          <p:stCondLst>
                                            <p:cond delay="0"/>
                                          </p:stCondLst>
                                        </p:cTn>
                                        <p:tgtEl>
                                          <p:spTgt spid="2">
                                            <p:txEl>
                                              <p:pRg st="17" end="17"/>
                                            </p:txEl>
                                          </p:spTgt>
                                        </p:tgtEl>
                                        <p:attrNameLst>
                                          <p:attrName>style.visibility</p:attrName>
                                        </p:attrNameLst>
                                      </p:cBhvr>
                                      <p:to>
                                        <p:strVal val="visible"/>
                                      </p:to>
                                    </p:set>
                                    <p:animEffect transition="in" filter="fade">
                                      <p:cBhvr>
                                        <p:cTn id="70" dur="500"/>
                                        <p:tgtEl>
                                          <p:spTgt spid="2">
                                            <p:txEl>
                                              <p:pRg st="17" end="1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BD5D9E66-3767-4B28-BC8B-898FCA8E6D6C}"/>
              </a:ext>
            </a:extLst>
          </p:cNvPr>
          <p:cNvSpPr>
            <a:spLocks noGrp="1"/>
          </p:cNvSpPr>
          <p:nvPr>
            <p:ph type="body" sz="quarter" idx="13"/>
          </p:nvPr>
        </p:nvSpPr>
        <p:spPr>
          <a:xfrm>
            <a:off x="410551" y="1700215"/>
            <a:ext cx="10042704" cy="4357687"/>
          </a:xfrm>
        </p:spPr>
        <p:txBody>
          <a:bodyPr numCol="2"/>
          <a:lstStyle/>
          <a:p>
            <a:pPr marL="0" lvl="0" indent="0">
              <a:lnSpc>
                <a:spcPct val="107000"/>
              </a:lnSpc>
              <a:buNone/>
            </a:pPr>
            <a:r>
              <a:rPr lang="de-DE" b="1" kern="100" dirty="0">
                <a:ea typeface="Calibri" panose="020F0502020204030204" pitchFamily="34" charset="0"/>
                <a:cs typeface="Times New Roman" panose="02020603050405020304" pitchFamily="18" charset="0"/>
              </a:rPr>
              <a:t>Coping </a:t>
            </a:r>
            <a:r>
              <a:rPr lang="de-DE" b="1" kern="100" dirty="0" err="1">
                <a:ea typeface="Calibri" panose="020F0502020204030204" pitchFamily="34" charset="0"/>
                <a:cs typeface="Times New Roman" panose="02020603050405020304" pitchFamily="18" charset="0"/>
              </a:rPr>
              <a:t>strategies</a:t>
            </a:r>
            <a:r>
              <a:rPr lang="de-DE" b="1" kern="100" dirty="0">
                <a:ea typeface="Calibri" panose="020F0502020204030204" pitchFamily="34" charset="0"/>
                <a:cs typeface="Times New Roman" panose="02020603050405020304" pitchFamily="18" charset="0"/>
              </a:rPr>
              <a:t>:</a:t>
            </a:r>
          </a:p>
          <a:p>
            <a:pPr marL="371465" indent="-285750">
              <a:lnSpc>
                <a:spcPct val="107000"/>
              </a:lnSpc>
            </a:pPr>
            <a:r>
              <a:rPr lang="de-DE" kern="100" dirty="0" err="1">
                <a:ea typeface="Calibri" panose="020F0502020204030204" pitchFamily="34" charset="0"/>
                <a:cs typeface="Times New Roman" panose="02020603050405020304" pitchFamily="18" charset="0"/>
              </a:rPr>
              <a:t>Doing</a:t>
            </a:r>
            <a:r>
              <a:rPr lang="de-DE" kern="100" dirty="0">
                <a:ea typeface="Calibri" panose="020F0502020204030204" pitchFamily="34" charset="0"/>
                <a:cs typeface="Times New Roman" panose="02020603050405020304" pitchFamily="18" charset="0"/>
              </a:rPr>
              <a:t> </a:t>
            </a:r>
            <a:r>
              <a:rPr lang="de-DE" kern="100" dirty="0" err="1">
                <a:ea typeface="Calibri" panose="020F0502020204030204" pitchFamily="34" charset="0"/>
                <a:cs typeface="Times New Roman" panose="02020603050405020304" pitchFamily="18" charset="0"/>
              </a:rPr>
              <a:t>chores</a:t>
            </a:r>
            <a:r>
              <a:rPr lang="de-DE" kern="100" dirty="0">
                <a:ea typeface="Calibri" panose="020F0502020204030204" pitchFamily="34" charset="0"/>
                <a:cs typeface="Times New Roman" panose="02020603050405020304" pitchFamily="18" charset="0"/>
              </a:rPr>
              <a:t> </a:t>
            </a:r>
            <a:r>
              <a:rPr lang="de-DE" kern="100" dirty="0" err="1">
                <a:ea typeface="Calibri" panose="020F0502020204030204" pitchFamily="34" charset="0"/>
                <a:cs typeface="Times New Roman" panose="02020603050405020304" pitchFamily="18" charset="0"/>
              </a:rPr>
              <a:t>for</a:t>
            </a:r>
            <a:r>
              <a:rPr lang="de-DE" kern="100" dirty="0">
                <a:ea typeface="Calibri" panose="020F0502020204030204" pitchFamily="34" charset="0"/>
                <a:cs typeface="Times New Roman" panose="02020603050405020304" pitchFamily="18" charset="0"/>
              </a:rPr>
              <a:t> </a:t>
            </a:r>
            <a:r>
              <a:rPr lang="de-DE" kern="100" dirty="0" err="1">
                <a:ea typeface="Calibri" panose="020F0502020204030204" pitchFamily="34" charset="0"/>
                <a:cs typeface="Times New Roman" panose="02020603050405020304" pitchFamily="18" charset="0"/>
              </a:rPr>
              <a:t>the</a:t>
            </a:r>
            <a:r>
              <a:rPr lang="de-DE" kern="100" dirty="0">
                <a:ea typeface="Calibri" panose="020F0502020204030204" pitchFamily="34" charset="0"/>
                <a:cs typeface="Times New Roman" panose="02020603050405020304" pitchFamily="18" charset="0"/>
              </a:rPr>
              <a:t> </a:t>
            </a:r>
            <a:r>
              <a:rPr lang="de-DE" kern="100" dirty="0" err="1">
                <a:ea typeface="Calibri" panose="020F0502020204030204" pitchFamily="34" charset="0"/>
                <a:cs typeface="Times New Roman" panose="02020603050405020304" pitchFamily="18" charset="0"/>
              </a:rPr>
              <a:t>child</a:t>
            </a:r>
            <a:endParaRPr lang="de-DE" kern="100" dirty="0">
              <a:ea typeface="Calibri" panose="020F0502020204030204" pitchFamily="34" charset="0"/>
              <a:cs typeface="Times New Roman" panose="02020603050405020304" pitchFamily="18" charset="0"/>
            </a:endParaRPr>
          </a:p>
          <a:p>
            <a:pPr marL="371465" indent="-285750">
              <a:lnSpc>
                <a:spcPct val="107000"/>
              </a:lnSpc>
            </a:pPr>
            <a:r>
              <a:rPr lang="de-DE" kern="100" dirty="0" err="1">
                <a:ea typeface="Calibri" panose="020F0502020204030204" pitchFamily="34" charset="0"/>
                <a:cs typeface="Times New Roman" panose="02020603050405020304" pitchFamily="18" charset="0"/>
              </a:rPr>
              <a:t>Enforcing</a:t>
            </a:r>
            <a:r>
              <a:rPr lang="de-DE" kern="100" dirty="0">
                <a:ea typeface="Calibri" panose="020F0502020204030204" pitchFamily="34" charset="0"/>
                <a:cs typeface="Times New Roman" panose="02020603050405020304" pitchFamily="18" charset="0"/>
              </a:rPr>
              <a:t> </a:t>
            </a:r>
            <a:r>
              <a:rPr lang="de-DE" kern="100" dirty="0" err="1">
                <a:ea typeface="Calibri" panose="020F0502020204030204" pitchFamily="34" charset="0"/>
                <a:cs typeface="Times New Roman" panose="02020603050405020304" pitchFamily="18" charset="0"/>
              </a:rPr>
              <a:t>rules</a:t>
            </a:r>
            <a:endParaRPr lang="de-DE" kern="100" dirty="0">
              <a:ea typeface="Calibri" panose="020F0502020204030204" pitchFamily="34" charset="0"/>
              <a:cs typeface="Times New Roman" panose="02020603050405020304" pitchFamily="18" charset="0"/>
            </a:endParaRPr>
          </a:p>
          <a:p>
            <a:pPr marL="0" lvl="0" indent="0">
              <a:lnSpc>
                <a:spcPct val="107000"/>
              </a:lnSpc>
              <a:buNone/>
            </a:pPr>
            <a:endParaRPr lang="de-DE" b="1" kern="100" dirty="0">
              <a:ea typeface="Calibri" panose="020F0502020204030204" pitchFamily="34" charset="0"/>
              <a:cs typeface="Times New Roman" panose="02020603050405020304" pitchFamily="18" charset="0"/>
            </a:endParaRPr>
          </a:p>
          <a:p>
            <a:pPr marL="0" lvl="0" indent="0">
              <a:lnSpc>
                <a:spcPct val="107000"/>
              </a:lnSpc>
              <a:buNone/>
            </a:pPr>
            <a:endParaRPr lang="de-DE" b="1" kern="100" dirty="0">
              <a:ea typeface="Calibri" panose="020F0502020204030204" pitchFamily="34" charset="0"/>
              <a:cs typeface="Times New Roman" panose="02020603050405020304" pitchFamily="18" charset="0"/>
            </a:endParaRPr>
          </a:p>
          <a:p>
            <a:pPr marL="0" lvl="0" indent="0">
              <a:lnSpc>
                <a:spcPct val="107000"/>
              </a:lnSpc>
              <a:buNone/>
            </a:pPr>
            <a:endParaRPr lang="de-DE" b="1" kern="100" dirty="0">
              <a:ea typeface="Calibri" panose="020F0502020204030204" pitchFamily="34" charset="0"/>
              <a:cs typeface="Times New Roman" panose="02020603050405020304" pitchFamily="18" charset="0"/>
            </a:endParaRPr>
          </a:p>
          <a:p>
            <a:pPr marL="0" lvl="0" indent="0">
              <a:lnSpc>
                <a:spcPct val="107000"/>
              </a:lnSpc>
              <a:buNone/>
            </a:pPr>
            <a:endParaRPr lang="de-DE" b="1" kern="100" dirty="0">
              <a:ea typeface="Calibri" panose="020F0502020204030204" pitchFamily="34" charset="0"/>
              <a:cs typeface="Times New Roman" panose="02020603050405020304" pitchFamily="18" charset="0"/>
            </a:endParaRPr>
          </a:p>
          <a:p>
            <a:pPr marL="0" lvl="0" indent="0">
              <a:lnSpc>
                <a:spcPct val="107000"/>
              </a:lnSpc>
              <a:buNone/>
            </a:pPr>
            <a:endParaRPr lang="de-DE" b="1" kern="100" dirty="0">
              <a:ea typeface="Calibri" panose="020F0502020204030204" pitchFamily="34" charset="0"/>
              <a:cs typeface="Times New Roman" panose="02020603050405020304" pitchFamily="18" charset="0"/>
            </a:endParaRPr>
          </a:p>
          <a:p>
            <a:pPr marL="0" lvl="0" indent="0">
              <a:lnSpc>
                <a:spcPct val="107000"/>
              </a:lnSpc>
              <a:buNone/>
            </a:pPr>
            <a:endParaRPr lang="de-DE" b="1" kern="100" dirty="0">
              <a:ea typeface="Calibri" panose="020F0502020204030204" pitchFamily="34" charset="0"/>
              <a:cs typeface="Times New Roman" panose="02020603050405020304" pitchFamily="18" charset="0"/>
            </a:endParaRPr>
          </a:p>
          <a:p>
            <a:pPr marL="0" lvl="0" indent="0">
              <a:lnSpc>
                <a:spcPct val="107000"/>
              </a:lnSpc>
              <a:buNone/>
            </a:pPr>
            <a:endParaRPr lang="de-DE" b="1" kern="100" dirty="0">
              <a:ea typeface="Calibri" panose="020F0502020204030204" pitchFamily="34" charset="0"/>
              <a:cs typeface="Times New Roman" panose="02020603050405020304" pitchFamily="18" charset="0"/>
            </a:endParaRPr>
          </a:p>
          <a:p>
            <a:pPr marL="0" lvl="0" indent="0">
              <a:lnSpc>
                <a:spcPct val="107000"/>
              </a:lnSpc>
              <a:buNone/>
            </a:pPr>
            <a:endParaRPr lang="de-DE" b="1" kern="100" dirty="0">
              <a:ea typeface="Calibri" panose="020F0502020204030204" pitchFamily="34" charset="0"/>
              <a:cs typeface="Times New Roman" panose="02020603050405020304" pitchFamily="18" charset="0"/>
            </a:endParaRPr>
          </a:p>
          <a:p>
            <a:pPr marL="0" lvl="0" indent="0">
              <a:lnSpc>
                <a:spcPct val="107000"/>
              </a:lnSpc>
              <a:buNone/>
            </a:pPr>
            <a:r>
              <a:rPr lang="de-DE" b="1" kern="100" dirty="0" err="1">
                <a:ea typeface="Calibri" panose="020F0502020204030204" pitchFamily="34" charset="0"/>
                <a:cs typeface="Times New Roman" panose="02020603050405020304" pitchFamily="18" charset="0"/>
              </a:rPr>
              <a:t>Parents</a:t>
            </a:r>
            <a:r>
              <a:rPr lang="de-DE" b="1" kern="100" dirty="0">
                <a:ea typeface="Calibri" panose="020F0502020204030204" pitchFamily="34" charset="0"/>
                <a:cs typeface="Times New Roman" panose="02020603050405020304" pitchFamily="18" charset="0"/>
              </a:rPr>
              <a:t>‘ </a:t>
            </a:r>
            <a:r>
              <a:rPr lang="de-DE" b="1" kern="100" dirty="0" err="1">
                <a:ea typeface="Calibri" panose="020F0502020204030204" pitchFamily="34" charset="0"/>
                <a:cs typeface="Times New Roman" panose="02020603050405020304" pitchFamily="18" charset="0"/>
              </a:rPr>
              <a:t>wishes</a:t>
            </a:r>
            <a:r>
              <a:rPr lang="de-DE" b="1" kern="100" dirty="0">
                <a:ea typeface="Calibri" panose="020F0502020204030204" pitchFamily="34" charset="0"/>
                <a:cs typeface="Times New Roman" panose="02020603050405020304" pitchFamily="18" charset="0"/>
              </a:rPr>
              <a:t> </a:t>
            </a:r>
            <a:r>
              <a:rPr lang="de-DE" b="1" kern="100" dirty="0" err="1">
                <a:ea typeface="Calibri" panose="020F0502020204030204" pitchFamily="34" charset="0"/>
                <a:cs typeface="Times New Roman" panose="02020603050405020304" pitchFamily="18" charset="0"/>
              </a:rPr>
              <a:t>for</a:t>
            </a:r>
            <a:r>
              <a:rPr lang="de-DE" b="1" kern="100" dirty="0">
                <a:ea typeface="Calibri" panose="020F0502020204030204" pitchFamily="34" charset="0"/>
                <a:cs typeface="Times New Roman" panose="02020603050405020304" pitchFamily="18" charset="0"/>
              </a:rPr>
              <a:t> </a:t>
            </a:r>
            <a:r>
              <a:rPr lang="de-DE" b="1" kern="100" dirty="0" err="1">
                <a:ea typeface="Calibri" panose="020F0502020204030204" pitchFamily="34" charset="0"/>
                <a:cs typeface="Times New Roman" panose="02020603050405020304" pitchFamily="18" charset="0"/>
              </a:rPr>
              <a:t>dealing</a:t>
            </a:r>
            <a:r>
              <a:rPr lang="de-DE" b="1" kern="100" dirty="0">
                <a:ea typeface="Calibri" panose="020F0502020204030204" pitchFamily="34" charset="0"/>
                <a:cs typeface="Times New Roman" panose="02020603050405020304" pitchFamily="18" charset="0"/>
              </a:rPr>
              <a:t> </a:t>
            </a:r>
            <a:r>
              <a:rPr lang="de-DE" b="1" kern="100" dirty="0" err="1">
                <a:ea typeface="Calibri" panose="020F0502020204030204" pitchFamily="34" charset="0"/>
                <a:cs typeface="Times New Roman" panose="02020603050405020304" pitchFamily="18" charset="0"/>
              </a:rPr>
              <a:t>with</a:t>
            </a:r>
            <a:r>
              <a:rPr lang="de-DE" b="1" kern="100" dirty="0">
                <a:ea typeface="Calibri" panose="020F0502020204030204" pitchFamily="34" charset="0"/>
                <a:cs typeface="Times New Roman" panose="02020603050405020304" pitchFamily="18" charset="0"/>
              </a:rPr>
              <a:t> </a:t>
            </a:r>
            <a:r>
              <a:rPr lang="de-DE" b="1" kern="100" dirty="0" err="1">
                <a:ea typeface="Calibri" panose="020F0502020204030204" pitchFamily="34" charset="0"/>
                <a:cs typeface="Times New Roman" panose="02020603050405020304" pitchFamily="18" charset="0"/>
              </a:rPr>
              <a:t>the</a:t>
            </a:r>
            <a:r>
              <a:rPr lang="de-DE" b="1" kern="100" dirty="0">
                <a:ea typeface="Calibri" panose="020F0502020204030204" pitchFamily="34" charset="0"/>
                <a:cs typeface="Times New Roman" panose="02020603050405020304" pitchFamily="18" charset="0"/>
              </a:rPr>
              <a:t> </a:t>
            </a:r>
            <a:r>
              <a:rPr lang="de-DE" b="1" kern="100" dirty="0" err="1">
                <a:ea typeface="Calibri" panose="020F0502020204030204" pitchFamily="34" charset="0"/>
                <a:cs typeface="Times New Roman" panose="02020603050405020304" pitchFamily="18" charset="0"/>
              </a:rPr>
              <a:t>situation</a:t>
            </a:r>
            <a:r>
              <a:rPr lang="de-DE" b="1" kern="100" dirty="0">
                <a:ea typeface="Calibri" panose="020F0502020204030204" pitchFamily="34" charset="0"/>
                <a:cs typeface="Times New Roman" panose="02020603050405020304" pitchFamily="18" charset="0"/>
              </a:rPr>
              <a:t>: </a:t>
            </a:r>
          </a:p>
          <a:p>
            <a:pPr marL="371465" indent="-285750">
              <a:lnSpc>
                <a:spcPct val="107000"/>
              </a:lnSpc>
            </a:pPr>
            <a:r>
              <a:rPr lang="de-DE" kern="100" dirty="0">
                <a:ea typeface="Calibri" panose="020F0502020204030204" pitchFamily="34" charset="0"/>
                <a:cs typeface="Times New Roman" panose="02020603050405020304" pitchFamily="18" charset="0"/>
              </a:rPr>
              <a:t>Set </a:t>
            </a:r>
            <a:r>
              <a:rPr lang="de-DE" kern="100" dirty="0" err="1">
                <a:ea typeface="Calibri" panose="020F0502020204030204" pitchFamily="34" charset="0"/>
                <a:cs typeface="Times New Roman" panose="02020603050405020304" pitchFamily="18" charset="0"/>
              </a:rPr>
              <a:t>of</a:t>
            </a:r>
            <a:r>
              <a:rPr lang="de-DE" kern="100" dirty="0">
                <a:ea typeface="Calibri" panose="020F0502020204030204" pitchFamily="34" charset="0"/>
                <a:cs typeface="Times New Roman" panose="02020603050405020304" pitchFamily="18" charset="0"/>
              </a:rPr>
              <a:t> </a:t>
            </a:r>
            <a:r>
              <a:rPr lang="de-DE" kern="100" dirty="0" err="1">
                <a:ea typeface="Calibri" panose="020F0502020204030204" pitchFamily="34" charset="0"/>
                <a:cs typeface="Times New Roman" panose="02020603050405020304" pitchFamily="18" charset="0"/>
              </a:rPr>
              <a:t>tips</a:t>
            </a:r>
            <a:r>
              <a:rPr lang="de-DE" kern="100" dirty="0">
                <a:ea typeface="Calibri" panose="020F0502020204030204" pitchFamily="34" charset="0"/>
                <a:cs typeface="Times New Roman" panose="02020603050405020304" pitchFamily="18" charset="0"/>
              </a:rPr>
              <a:t> and </a:t>
            </a:r>
            <a:r>
              <a:rPr lang="de-DE" kern="100" dirty="0" err="1">
                <a:ea typeface="Calibri" panose="020F0502020204030204" pitchFamily="34" charset="0"/>
                <a:cs typeface="Times New Roman" panose="02020603050405020304" pitchFamily="18" charset="0"/>
              </a:rPr>
              <a:t>tools</a:t>
            </a:r>
            <a:endParaRPr lang="de-DE" kern="100" dirty="0">
              <a:ea typeface="Calibri" panose="020F0502020204030204" pitchFamily="34" charset="0"/>
              <a:cs typeface="Times New Roman" panose="02020603050405020304" pitchFamily="18" charset="0"/>
            </a:endParaRPr>
          </a:p>
          <a:p>
            <a:pPr marL="371465" indent="-285750">
              <a:lnSpc>
                <a:spcPct val="107000"/>
              </a:lnSpc>
            </a:pPr>
            <a:r>
              <a:rPr lang="de-DE" kern="100" dirty="0" err="1">
                <a:ea typeface="Calibri" panose="020F0502020204030204" pitchFamily="34" charset="0"/>
                <a:cs typeface="Times New Roman" panose="02020603050405020304" pitchFamily="18" charset="0"/>
              </a:rPr>
              <a:t>Getting</a:t>
            </a:r>
            <a:r>
              <a:rPr lang="de-DE" kern="100" dirty="0">
                <a:ea typeface="Calibri" panose="020F0502020204030204" pitchFamily="34" charset="0"/>
                <a:cs typeface="Times New Roman" panose="02020603050405020304" pitchFamily="18" charset="0"/>
              </a:rPr>
              <a:t> </a:t>
            </a:r>
            <a:r>
              <a:rPr lang="de-DE" kern="100" dirty="0" err="1">
                <a:ea typeface="Calibri" panose="020F0502020204030204" pitchFamily="34" charset="0"/>
                <a:cs typeface="Times New Roman" panose="02020603050405020304" pitchFamily="18" charset="0"/>
              </a:rPr>
              <a:t>into</a:t>
            </a:r>
            <a:r>
              <a:rPr lang="de-DE" kern="100" dirty="0">
                <a:ea typeface="Calibri" panose="020F0502020204030204" pitchFamily="34" charset="0"/>
                <a:cs typeface="Times New Roman" panose="02020603050405020304" pitchFamily="18" charset="0"/>
              </a:rPr>
              <a:t> </a:t>
            </a:r>
            <a:r>
              <a:rPr lang="de-DE" kern="100" dirty="0" err="1">
                <a:ea typeface="Calibri" panose="020F0502020204030204" pitchFamily="34" charset="0"/>
                <a:cs typeface="Times New Roman" panose="02020603050405020304" pitchFamily="18" charset="0"/>
              </a:rPr>
              <a:t>contact</a:t>
            </a:r>
            <a:endParaRPr lang="de-DE" kern="100" dirty="0">
              <a:ea typeface="Calibri" panose="020F0502020204030204" pitchFamily="34" charset="0"/>
              <a:cs typeface="Times New Roman" panose="02020603050405020304" pitchFamily="18" charset="0"/>
            </a:endParaRPr>
          </a:p>
          <a:p>
            <a:pPr marL="371465" indent="-285750">
              <a:lnSpc>
                <a:spcPct val="107000"/>
              </a:lnSpc>
            </a:pPr>
            <a:r>
              <a:rPr lang="de-DE" kern="100" dirty="0" err="1">
                <a:ea typeface="Calibri" panose="020F0502020204030204" pitchFamily="34" charset="0"/>
                <a:cs typeface="Times New Roman" panose="02020603050405020304" pitchFamily="18" charset="0"/>
              </a:rPr>
              <a:t>Avoiding</a:t>
            </a:r>
            <a:r>
              <a:rPr lang="de-DE" kern="100" dirty="0">
                <a:ea typeface="Calibri" panose="020F0502020204030204" pitchFamily="34" charset="0"/>
                <a:cs typeface="Times New Roman" panose="02020603050405020304" pitchFamily="18" charset="0"/>
              </a:rPr>
              <a:t> </a:t>
            </a:r>
            <a:r>
              <a:rPr lang="de-DE" kern="100" dirty="0" err="1">
                <a:ea typeface="Calibri" panose="020F0502020204030204" pitchFamily="34" charset="0"/>
                <a:cs typeface="Times New Roman" panose="02020603050405020304" pitchFamily="18" charset="0"/>
              </a:rPr>
              <a:t>conflicts</a:t>
            </a:r>
            <a:endParaRPr lang="de-DE" kern="100" dirty="0">
              <a:ea typeface="Calibri" panose="020F0502020204030204" pitchFamily="34" charset="0"/>
              <a:cs typeface="Times New Roman" panose="02020603050405020304" pitchFamily="18" charset="0"/>
            </a:endParaRPr>
          </a:p>
          <a:p>
            <a:pPr marL="371465" indent="-285750">
              <a:lnSpc>
                <a:spcPct val="107000"/>
              </a:lnSpc>
            </a:pPr>
            <a:r>
              <a:rPr lang="de-DE" kern="100" dirty="0">
                <a:ea typeface="Calibri" panose="020F0502020204030204" pitchFamily="34" charset="0"/>
                <a:cs typeface="Times New Roman" panose="02020603050405020304" pitchFamily="18" charset="0"/>
              </a:rPr>
              <a:t>Setting </a:t>
            </a:r>
            <a:r>
              <a:rPr lang="de-DE" kern="100" dirty="0" err="1">
                <a:ea typeface="Calibri" panose="020F0502020204030204" pitchFamily="34" charset="0"/>
                <a:cs typeface="Times New Roman" panose="02020603050405020304" pitchFamily="18" charset="0"/>
              </a:rPr>
              <a:t>limits</a:t>
            </a:r>
            <a:endParaRPr lang="de-DE" kern="100" dirty="0">
              <a:ea typeface="Calibri" panose="020F0502020204030204" pitchFamily="34" charset="0"/>
              <a:cs typeface="Times New Roman" panose="02020603050405020304" pitchFamily="18" charset="0"/>
            </a:endParaRPr>
          </a:p>
        </p:txBody>
      </p:sp>
      <p:sp>
        <p:nvSpPr>
          <p:cNvPr id="3" name="Titel 2">
            <a:extLst>
              <a:ext uri="{FF2B5EF4-FFF2-40B4-BE49-F238E27FC236}">
                <a16:creationId xmlns:a16="http://schemas.microsoft.com/office/drawing/2014/main" id="{54D65E96-F8AA-4699-924D-2FAAE4696784}"/>
              </a:ext>
            </a:extLst>
          </p:cNvPr>
          <p:cNvSpPr>
            <a:spLocks noGrp="1"/>
          </p:cNvSpPr>
          <p:nvPr>
            <p:ph type="title"/>
          </p:nvPr>
        </p:nvSpPr>
        <p:spPr/>
        <p:txBody>
          <a:bodyPr/>
          <a:lstStyle/>
          <a:p>
            <a:r>
              <a:rPr lang="de-DE" dirty="0" err="1"/>
              <a:t>Results</a:t>
            </a:r>
            <a:r>
              <a:rPr lang="de-DE" dirty="0"/>
              <a:t>: Coping </a:t>
            </a:r>
            <a:r>
              <a:rPr lang="de-DE" dirty="0" err="1"/>
              <a:t>strategies</a:t>
            </a:r>
            <a:r>
              <a:rPr lang="de-DE" dirty="0"/>
              <a:t> and </a:t>
            </a:r>
            <a:r>
              <a:rPr lang="de-DE" dirty="0" err="1"/>
              <a:t>parents</a:t>
            </a:r>
            <a:r>
              <a:rPr lang="de-DE" dirty="0"/>
              <a:t>‘ </a:t>
            </a:r>
            <a:r>
              <a:rPr lang="de-DE" dirty="0" err="1"/>
              <a:t>wishes</a:t>
            </a:r>
            <a:endParaRPr lang="de-DE" dirty="0"/>
          </a:p>
        </p:txBody>
      </p:sp>
      <p:sp>
        <p:nvSpPr>
          <p:cNvPr id="4" name="Datumsplatzhalter 3">
            <a:extLst>
              <a:ext uri="{FF2B5EF4-FFF2-40B4-BE49-F238E27FC236}">
                <a16:creationId xmlns:a16="http://schemas.microsoft.com/office/drawing/2014/main" id="{F2F329A7-8A43-45FA-9909-63A238A1631F}"/>
              </a:ext>
            </a:extLst>
          </p:cNvPr>
          <p:cNvSpPr>
            <a:spLocks noGrp="1"/>
          </p:cNvSpPr>
          <p:nvPr>
            <p:ph type="dt" sz="half" idx="2"/>
          </p:nvPr>
        </p:nvSpPr>
        <p:spPr/>
        <p:txBody>
          <a:bodyPr/>
          <a:lstStyle/>
          <a:p>
            <a:r>
              <a:rPr lang="de-DE"/>
              <a:t>15.06.2023</a:t>
            </a:r>
            <a:endParaRPr lang="de-DE" dirty="0"/>
          </a:p>
        </p:txBody>
      </p:sp>
      <p:sp>
        <p:nvSpPr>
          <p:cNvPr id="5" name="Fußzeilenplatzhalter 4">
            <a:extLst>
              <a:ext uri="{FF2B5EF4-FFF2-40B4-BE49-F238E27FC236}">
                <a16:creationId xmlns:a16="http://schemas.microsoft.com/office/drawing/2014/main" id="{D2D6D507-C215-4496-8CF0-43D28965B60F}"/>
              </a:ext>
            </a:extLst>
          </p:cNvPr>
          <p:cNvSpPr>
            <a:spLocks noGrp="1"/>
          </p:cNvSpPr>
          <p:nvPr>
            <p:ph type="ftr" sz="quarter" idx="3"/>
          </p:nvPr>
        </p:nvSpPr>
        <p:spPr/>
        <p:txBody>
          <a:bodyPr/>
          <a:lstStyle/>
          <a:p>
            <a:r>
              <a:rPr lang="de-DE" dirty="0"/>
              <a:t>Buchner</a:t>
            </a:r>
          </a:p>
        </p:txBody>
      </p:sp>
      <p:sp>
        <p:nvSpPr>
          <p:cNvPr id="6" name="Foliennummernplatzhalter 5">
            <a:extLst>
              <a:ext uri="{FF2B5EF4-FFF2-40B4-BE49-F238E27FC236}">
                <a16:creationId xmlns:a16="http://schemas.microsoft.com/office/drawing/2014/main" id="{AA01BBDB-D590-4BBC-861E-5741A6B71992}"/>
              </a:ext>
            </a:extLst>
          </p:cNvPr>
          <p:cNvSpPr>
            <a:spLocks noGrp="1"/>
          </p:cNvSpPr>
          <p:nvPr>
            <p:ph type="sldNum" sz="quarter" idx="4"/>
          </p:nvPr>
        </p:nvSpPr>
        <p:spPr/>
        <p:txBody>
          <a:bodyPr/>
          <a:lstStyle/>
          <a:p>
            <a:fld id="{EBD1CC9B-3E26-4D79-A9CD-D8834360E840}" type="slidenum">
              <a:rPr lang="de-DE" smtClean="0"/>
              <a:pPr/>
              <a:t>12</a:t>
            </a:fld>
            <a:endParaRPr lang="de-DE" dirty="0"/>
          </a:p>
        </p:txBody>
      </p:sp>
      <p:pic>
        <p:nvPicPr>
          <p:cNvPr id="8" name="Grafik 7" descr="Zauberstab (automatisch) Silhouette">
            <a:extLst>
              <a:ext uri="{FF2B5EF4-FFF2-40B4-BE49-F238E27FC236}">
                <a16:creationId xmlns:a16="http://schemas.microsoft.com/office/drawing/2014/main" id="{8022DEB9-4B93-31FD-F5EB-BFA2757EE74A}"/>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flipH="1">
            <a:off x="8953500" y="2234045"/>
            <a:ext cx="914400" cy="914400"/>
          </a:xfrm>
          <a:prstGeom prst="rect">
            <a:avLst/>
          </a:prstGeom>
        </p:spPr>
      </p:pic>
      <p:pic>
        <p:nvPicPr>
          <p:cNvPr id="29" name="Grafik 28" descr="Fragezeichen Silhouette">
            <a:extLst>
              <a:ext uri="{FF2B5EF4-FFF2-40B4-BE49-F238E27FC236}">
                <a16:creationId xmlns:a16="http://schemas.microsoft.com/office/drawing/2014/main" id="{A387AA7E-FAA2-1B93-E248-8BC850AECB93}"/>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2611037" y="2889771"/>
            <a:ext cx="914400" cy="914400"/>
          </a:xfrm>
          <a:prstGeom prst="rect">
            <a:avLst/>
          </a:prstGeom>
        </p:spPr>
      </p:pic>
    </p:spTree>
    <p:extLst>
      <p:ext uri="{BB962C8B-B14F-4D97-AF65-F5344CB8AC3E}">
        <p14:creationId xmlns:p14="http://schemas.microsoft.com/office/powerpoint/2010/main" val="10860068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29"/>
                                        </p:tgtEl>
                                        <p:attrNameLst>
                                          <p:attrName>style.visibility</p:attrName>
                                        </p:attrNameLst>
                                      </p:cBhvr>
                                      <p:to>
                                        <p:strVal val="visible"/>
                                      </p:to>
                                    </p:set>
                                    <p:animEffect transition="in" filter="fade">
                                      <p:cBhvr>
                                        <p:cTn id="10" dur="500"/>
                                        <p:tgtEl>
                                          <p:spTgt spid="29"/>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2">
                                            <p:txEl>
                                              <p:pRg st="1" end="1"/>
                                            </p:txEl>
                                          </p:spTgt>
                                        </p:tgtEl>
                                        <p:attrNameLst>
                                          <p:attrName>style.visibility</p:attrName>
                                        </p:attrNameLst>
                                      </p:cBhvr>
                                      <p:to>
                                        <p:strVal val="visible"/>
                                      </p:to>
                                    </p:set>
                                    <p:animEffect transition="in" filter="fade">
                                      <p:cBhvr>
                                        <p:cTn id="15" dur="500"/>
                                        <p:tgtEl>
                                          <p:spTgt spid="2">
                                            <p:txEl>
                                              <p:pRg st="1" end="1"/>
                                            </p:txEl>
                                          </p:spTgt>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2">
                                            <p:txEl>
                                              <p:pRg st="2" end="2"/>
                                            </p:txEl>
                                          </p:spTgt>
                                        </p:tgtEl>
                                        <p:attrNameLst>
                                          <p:attrName>style.visibility</p:attrName>
                                        </p:attrNameLst>
                                      </p:cBhvr>
                                      <p:to>
                                        <p:strVal val="visible"/>
                                      </p:to>
                                    </p:set>
                                    <p:animEffect transition="in" filter="fade">
                                      <p:cBhvr>
                                        <p:cTn id="18" dur="500"/>
                                        <p:tgtEl>
                                          <p:spTgt spid="2">
                                            <p:txEl>
                                              <p:pRg st="2" end="2"/>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2">
                                            <p:txEl>
                                              <p:pRg st="11" end="11"/>
                                            </p:txEl>
                                          </p:spTgt>
                                        </p:tgtEl>
                                        <p:attrNameLst>
                                          <p:attrName>style.visibility</p:attrName>
                                        </p:attrNameLst>
                                      </p:cBhvr>
                                      <p:to>
                                        <p:strVal val="visible"/>
                                      </p:to>
                                    </p:set>
                                    <p:animEffect transition="in" filter="fade">
                                      <p:cBhvr>
                                        <p:cTn id="23" dur="500"/>
                                        <p:tgtEl>
                                          <p:spTgt spid="2">
                                            <p:txEl>
                                              <p:pRg st="11" end="11"/>
                                            </p:txEl>
                                          </p:spTgt>
                                        </p:tgtEl>
                                      </p:cBhvr>
                                    </p:animEffect>
                                  </p:childTnLst>
                                </p:cTn>
                              </p:par>
                              <p:par>
                                <p:cTn id="24" presetID="10" presetClass="entr" presetSubtype="0" fill="hold" nodeType="withEffect">
                                  <p:stCondLst>
                                    <p:cond delay="0"/>
                                  </p:stCondLst>
                                  <p:childTnLst>
                                    <p:set>
                                      <p:cBhvr>
                                        <p:cTn id="25" dur="1" fill="hold">
                                          <p:stCondLst>
                                            <p:cond delay="0"/>
                                          </p:stCondLst>
                                        </p:cTn>
                                        <p:tgtEl>
                                          <p:spTgt spid="8"/>
                                        </p:tgtEl>
                                        <p:attrNameLst>
                                          <p:attrName>style.visibility</p:attrName>
                                        </p:attrNameLst>
                                      </p:cBhvr>
                                      <p:to>
                                        <p:strVal val="visible"/>
                                      </p:to>
                                    </p:set>
                                    <p:animEffect transition="in" filter="fade">
                                      <p:cBhvr>
                                        <p:cTn id="26" dur="500"/>
                                        <p:tgtEl>
                                          <p:spTgt spid="8"/>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2">
                                            <p:txEl>
                                              <p:pRg st="12" end="12"/>
                                            </p:txEl>
                                          </p:spTgt>
                                        </p:tgtEl>
                                        <p:attrNameLst>
                                          <p:attrName>style.visibility</p:attrName>
                                        </p:attrNameLst>
                                      </p:cBhvr>
                                      <p:to>
                                        <p:strVal val="visible"/>
                                      </p:to>
                                    </p:set>
                                    <p:animEffect transition="in" filter="fade">
                                      <p:cBhvr>
                                        <p:cTn id="31" dur="500"/>
                                        <p:tgtEl>
                                          <p:spTgt spid="2">
                                            <p:txEl>
                                              <p:pRg st="12" end="12"/>
                                            </p:txEl>
                                          </p:spTgt>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2">
                                            <p:txEl>
                                              <p:pRg st="13" end="13"/>
                                            </p:txEl>
                                          </p:spTgt>
                                        </p:tgtEl>
                                        <p:attrNameLst>
                                          <p:attrName>style.visibility</p:attrName>
                                        </p:attrNameLst>
                                      </p:cBhvr>
                                      <p:to>
                                        <p:strVal val="visible"/>
                                      </p:to>
                                    </p:set>
                                    <p:animEffect transition="in" filter="fade">
                                      <p:cBhvr>
                                        <p:cTn id="34" dur="500"/>
                                        <p:tgtEl>
                                          <p:spTgt spid="2">
                                            <p:txEl>
                                              <p:pRg st="13" end="13"/>
                                            </p:txEl>
                                          </p:spTgt>
                                        </p:tgtEl>
                                      </p:cBhvr>
                                    </p:animEffect>
                                  </p:childTnLst>
                                </p:cTn>
                              </p:par>
                              <p:par>
                                <p:cTn id="35" presetID="10" presetClass="entr" presetSubtype="0" fill="hold" grpId="0" nodeType="withEffect">
                                  <p:stCondLst>
                                    <p:cond delay="0"/>
                                  </p:stCondLst>
                                  <p:childTnLst>
                                    <p:set>
                                      <p:cBhvr>
                                        <p:cTn id="36" dur="1" fill="hold">
                                          <p:stCondLst>
                                            <p:cond delay="0"/>
                                          </p:stCondLst>
                                        </p:cTn>
                                        <p:tgtEl>
                                          <p:spTgt spid="2">
                                            <p:txEl>
                                              <p:pRg st="14" end="14"/>
                                            </p:txEl>
                                          </p:spTgt>
                                        </p:tgtEl>
                                        <p:attrNameLst>
                                          <p:attrName>style.visibility</p:attrName>
                                        </p:attrNameLst>
                                      </p:cBhvr>
                                      <p:to>
                                        <p:strVal val="visible"/>
                                      </p:to>
                                    </p:set>
                                    <p:animEffect transition="in" filter="fade">
                                      <p:cBhvr>
                                        <p:cTn id="37" dur="500"/>
                                        <p:tgtEl>
                                          <p:spTgt spid="2">
                                            <p:txEl>
                                              <p:pRg st="14" end="14"/>
                                            </p:txEl>
                                          </p:spTgt>
                                        </p:tgtEl>
                                      </p:cBhvr>
                                    </p:animEffect>
                                  </p:childTnLst>
                                </p:cTn>
                              </p:par>
                              <p:par>
                                <p:cTn id="38" presetID="10" presetClass="entr" presetSubtype="0" fill="hold" grpId="0" nodeType="withEffect">
                                  <p:stCondLst>
                                    <p:cond delay="0"/>
                                  </p:stCondLst>
                                  <p:childTnLst>
                                    <p:set>
                                      <p:cBhvr>
                                        <p:cTn id="39" dur="1" fill="hold">
                                          <p:stCondLst>
                                            <p:cond delay="0"/>
                                          </p:stCondLst>
                                        </p:cTn>
                                        <p:tgtEl>
                                          <p:spTgt spid="2">
                                            <p:txEl>
                                              <p:pRg st="15" end="15"/>
                                            </p:txEl>
                                          </p:spTgt>
                                        </p:tgtEl>
                                        <p:attrNameLst>
                                          <p:attrName>style.visibility</p:attrName>
                                        </p:attrNameLst>
                                      </p:cBhvr>
                                      <p:to>
                                        <p:strVal val="visible"/>
                                      </p:to>
                                    </p:set>
                                    <p:animEffect transition="in" filter="fade">
                                      <p:cBhvr>
                                        <p:cTn id="40" dur="500"/>
                                        <p:tgtEl>
                                          <p:spTgt spid="2">
                                            <p:txEl>
                                              <p:pRg st="15" end="1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BD5D9E66-3767-4B28-BC8B-898FCA8E6D6C}"/>
              </a:ext>
            </a:extLst>
          </p:cNvPr>
          <p:cNvSpPr>
            <a:spLocks noGrp="1"/>
          </p:cNvSpPr>
          <p:nvPr>
            <p:ph type="body" sz="quarter" idx="13"/>
          </p:nvPr>
        </p:nvSpPr>
        <p:spPr>
          <a:xfrm>
            <a:off x="410551" y="1700215"/>
            <a:ext cx="10042704" cy="4357687"/>
          </a:xfrm>
        </p:spPr>
        <p:txBody>
          <a:bodyPr/>
          <a:lstStyle/>
          <a:p>
            <a:r>
              <a:rPr lang="en-US" sz="1600" dirty="0"/>
              <a:t>So, I think what impressed me the most, what I took away here, was that </a:t>
            </a:r>
            <a:r>
              <a:rPr lang="en-US" sz="1600" dirty="0">
                <a:solidFill>
                  <a:srgbClr val="0070C0"/>
                </a:solidFill>
              </a:rPr>
              <a:t>my children also have a life of their own</a:t>
            </a:r>
            <a:r>
              <a:rPr lang="en-US" sz="1600" dirty="0"/>
              <a:t>. I can't just burst into the room and say: "I want you to do this now because I’m thinking that you have to do it now", but I ask carefully: "Do you have time to talk to me right now?” … I have to get a feeling for what </a:t>
            </a:r>
            <a:r>
              <a:rPr lang="en-US" sz="1600" dirty="0">
                <a:solidFill>
                  <a:srgbClr val="0070C0"/>
                </a:solidFill>
              </a:rPr>
              <a:t>the other person's need </a:t>
            </a:r>
            <a:r>
              <a:rPr lang="en-US" sz="1600" dirty="0"/>
              <a:t>is right now. … It is not "You are the child and I decide," but: </a:t>
            </a:r>
            <a:r>
              <a:rPr lang="en-US" sz="1600" dirty="0">
                <a:solidFill>
                  <a:srgbClr val="0070C0"/>
                </a:solidFill>
              </a:rPr>
              <a:t>"You are someone whose needs I take seriously”</a:t>
            </a:r>
            <a:r>
              <a:rPr lang="en-US" sz="1600" dirty="0"/>
              <a:t>. (Parent 1)</a:t>
            </a:r>
          </a:p>
          <a:p>
            <a:r>
              <a:rPr lang="en-US" sz="1600" dirty="0"/>
              <a:t>So with this bursting into the room, I figuratively saw myself like that. And as (…) also said: You have to </a:t>
            </a:r>
            <a:r>
              <a:rPr lang="en-US" sz="1600" dirty="0">
                <a:solidFill>
                  <a:srgbClr val="0070C0"/>
                </a:solidFill>
              </a:rPr>
              <a:t>remember that they are grown</a:t>
            </a:r>
            <a:r>
              <a:rPr lang="en-US" sz="1600" dirty="0"/>
              <a:t>. He said yesterday: “Maybe you could knock." I forgot. I have to accept his age. (Parent 3)</a:t>
            </a:r>
          </a:p>
          <a:p>
            <a:r>
              <a:rPr lang="en-US" sz="1600" dirty="0"/>
              <a:t>And then I notice that I get into such a negative mood. (...) I have to see that I get out of it. To distance myself from this mood, but to have a </a:t>
            </a:r>
            <a:r>
              <a:rPr lang="en-US" sz="1600" dirty="0">
                <a:solidFill>
                  <a:srgbClr val="0070C0"/>
                </a:solidFill>
              </a:rPr>
              <a:t>clear attitude </a:t>
            </a:r>
            <a:r>
              <a:rPr lang="en-US" sz="1600" dirty="0"/>
              <a:t>and then also </a:t>
            </a:r>
            <a:r>
              <a:rPr lang="en-US" sz="1600" dirty="0">
                <a:solidFill>
                  <a:srgbClr val="0070C0"/>
                </a:solidFill>
              </a:rPr>
              <a:t>show understanding</a:t>
            </a:r>
            <a:r>
              <a:rPr lang="en-US" sz="1600" dirty="0"/>
              <a:t>.  ... But it's been going quite well lately that we've agreed on something. And that is perhaps also one of the possibilities or strategies that I would like to continue. And </a:t>
            </a:r>
            <a:r>
              <a:rPr lang="en-US" sz="1600" dirty="0">
                <a:solidFill>
                  <a:srgbClr val="0070C0"/>
                </a:solidFill>
              </a:rPr>
              <a:t>he has grown </a:t>
            </a:r>
            <a:r>
              <a:rPr lang="en-US" sz="1600" dirty="0"/>
              <a:t>older. I notice now that he has also made an incredible boost. (Parent 3)</a:t>
            </a:r>
            <a:endParaRPr lang="de-DE" sz="1600" dirty="0"/>
          </a:p>
          <a:p>
            <a:r>
              <a:rPr lang="en-US" sz="1600" dirty="0"/>
              <a:t>And I didn't want to sink back into the circle and so </a:t>
            </a:r>
            <a:r>
              <a:rPr lang="en-US" sz="1600" dirty="0">
                <a:solidFill>
                  <a:srgbClr val="0070C0"/>
                </a:solidFill>
              </a:rPr>
              <a:t>I thought, "Stop! Parents are allowed to set the rules." </a:t>
            </a:r>
            <a:r>
              <a:rPr lang="en-US" sz="1600" dirty="0"/>
              <a:t>And then I told him: ... And then I went out of the room and patted myself on the back in my mind: "Yes, well done." And at the same time, I could have cried. And then it took about ten minutes and then he cleaned up. (Parent 5)</a:t>
            </a:r>
          </a:p>
        </p:txBody>
      </p:sp>
      <p:sp>
        <p:nvSpPr>
          <p:cNvPr id="3" name="Titel 2">
            <a:extLst>
              <a:ext uri="{FF2B5EF4-FFF2-40B4-BE49-F238E27FC236}">
                <a16:creationId xmlns:a16="http://schemas.microsoft.com/office/drawing/2014/main" id="{54D65E96-F8AA-4699-924D-2FAAE4696784}"/>
              </a:ext>
            </a:extLst>
          </p:cNvPr>
          <p:cNvSpPr>
            <a:spLocks noGrp="1"/>
          </p:cNvSpPr>
          <p:nvPr>
            <p:ph type="title"/>
          </p:nvPr>
        </p:nvSpPr>
        <p:spPr/>
        <p:txBody>
          <a:bodyPr/>
          <a:lstStyle/>
          <a:p>
            <a:r>
              <a:rPr lang="de-DE" dirty="0" err="1"/>
              <a:t>Results</a:t>
            </a:r>
            <a:r>
              <a:rPr lang="de-DE" dirty="0"/>
              <a:t>: </a:t>
            </a:r>
            <a:r>
              <a:rPr lang="de-DE" dirty="0" err="1"/>
              <a:t>Changes</a:t>
            </a:r>
            <a:r>
              <a:rPr lang="de-DE" dirty="0"/>
              <a:t> </a:t>
            </a:r>
            <a:r>
              <a:rPr lang="de-DE" dirty="0" err="1"/>
              <a:t>reported</a:t>
            </a:r>
            <a:r>
              <a:rPr lang="de-DE" dirty="0"/>
              <a:t> </a:t>
            </a:r>
            <a:r>
              <a:rPr lang="de-DE" dirty="0" err="1"/>
              <a:t>by</a:t>
            </a:r>
            <a:r>
              <a:rPr lang="de-DE" dirty="0"/>
              <a:t> </a:t>
            </a:r>
            <a:r>
              <a:rPr lang="de-DE" dirty="0" err="1"/>
              <a:t>parents</a:t>
            </a:r>
            <a:r>
              <a:rPr lang="de-DE" dirty="0"/>
              <a:t> in Session 8</a:t>
            </a:r>
          </a:p>
        </p:txBody>
      </p:sp>
      <p:sp>
        <p:nvSpPr>
          <p:cNvPr id="4" name="Datumsplatzhalter 3">
            <a:extLst>
              <a:ext uri="{FF2B5EF4-FFF2-40B4-BE49-F238E27FC236}">
                <a16:creationId xmlns:a16="http://schemas.microsoft.com/office/drawing/2014/main" id="{F2F329A7-8A43-45FA-9909-63A238A1631F}"/>
              </a:ext>
            </a:extLst>
          </p:cNvPr>
          <p:cNvSpPr>
            <a:spLocks noGrp="1"/>
          </p:cNvSpPr>
          <p:nvPr>
            <p:ph type="dt" sz="half" idx="2"/>
          </p:nvPr>
        </p:nvSpPr>
        <p:spPr/>
        <p:txBody>
          <a:bodyPr/>
          <a:lstStyle/>
          <a:p>
            <a:r>
              <a:rPr lang="de-DE"/>
              <a:t>15.06.2023</a:t>
            </a:r>
            <a:endParaRPr lang="de-DE" dirty="0"/>
          </a:p>
        </p:txBody>
      </p:sp>
      <p:sp>
        <p:nvSpPr>
          <p:cNvPr id="5" name="Fußzeilenplatzhalter 4">
            <a:extLst>
              <a:ext uri="{FF2B5EF4-FFF2-40B4-BE49-F238E27FC236}">
                <a16:creationId xmlns:a16="http://schemas.microsoft.com/office/drawing/2014/main" id="{D2D6D507-C215-4496-8CF0-43D28965B60F}"/>
              </a:ext>
            </a:extLst>
          </p:cNvPr>
          <p:cNvSpPr>
            <a:spLocks noGrp="1"/>
          </p:cNvSpPr>
          <p:nvPr>
            <p:ph type="ftr" sz="quarter" idx="3"/>
          </p:nvPr>
        </p:nvSpPr>
        <p:spPr/>
        <p:txBody>
          <a:bodyPr/>
          <a:lstStyle/>
          <a:p>
            <a:r>
              <a:rPr lang="de-DE" dirty="0"/>
              <a:t>Buchner</a:t>
            </a:r>
          </a:p>
        </p:txBody>
      </p:sp>
      <p:sp>
        <p:nvSpPr>
          <p:cNvPr id="6" name="Foliennummernplatzhalter 5">
            <a:extLst>
              <a:ext uri="{FF2B5EF4-FFF2-40B4-BE49-F238E27FC236}">
                <a16:creationId xmlns:a16="http://schemas.microsoft.com/office/drawing/2014/main" id="{AA01BBDB-D590-4BBC-861E-5741A6B71992}"/>
              </a:ext>
            </a:extLst>
          </p:cNvPr>
          <p:cNvSpPr>
            <a:spLocks noGrp="1"/>
          </p:cNvSpPr>
          <p:nvPr>
            <p:ph type="sldNum" sz="quarter" idx="4"/>
          </p:nvPr>
        </p:nvSpPr>
        <p:spPr/>
        <p:txBody>
          <a:bodyPr/>
          <a:lstStyle/>
          <a:p>
            <a:fld id="{EBD1CC9B-3E26-4D79-A9CD-D8834360E840}" type="slidenum">
              <a:rPr lang="de-DE" smtClean="0"/>
              <a:pPr/>
              <a:t>13</a:t>
            </a:fld>
            <a:endParaRPr lang="de-DE" dirty="0"/>
          </a:p>
        </p:txBody>
      </p:sp>
    </p:spTree>
    <p:extLst>
      <p:ext uri="{BB962C8B-B14F-4D97-AF65-F5344CB8AC3E}">
        <p14:creationId xmlns:p14="http://schemas.microsoft.com/office/powerpoint/2010/main" val="40151633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fade">
                                      <p:cBhvr>
                                        <p:cTn id="12" dur="500"/>
                                        <p:tgtEl>
                                          <p:spTgt spid="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
                                            <p:txEl>
                                              <p:pRg st="2" end="2"/>
                                            </p:txEl>
                                          </p:spTgt>
                                        </p:tgtEl>
                                        <p:attrNameLst>
                                          <p:attrName>style.visibility</p:attrName>
                                        </p:attrNameLst>
                                      </p:cBhvr>
                                      <p:to>
                                        <p:strVal val="visible"/>
                                      </p:to>
                                    </p:set>
                                    <p:animEffect transition="in" filter="fade">
                                      <p:cBhvr>
                                        <p:cTn id="17" dur="500"/>
                                        <p:tgtEl>
                                          <p:spTgt spid="2">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2">
                                            <p:txEl>
                                              <p:pRg st="3" end="3"/>
                                            </p:txEl>
                                          </p:spTgt>
                                        </p:tgtEl>
                                        <p:attrNameLst>
                                          <p:attrName>style.visibility</p:attrName>
                                        </p:attrNameLst>
                                      </p:cBhvr>
                                      <p:to>
                                        <p:strVal val="visible"/>
                                      </p:to>
                                    </p:set>
                                    <p:animEffect transition="in" filter="fade">
                                      <p:cBhvr>
                                        <p:cTn id="22" dur="500"/>
                                        <p:tgtEl>
                                          <p:spTgt spid="2">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BD5D9E66-3767-4B28-BC8B-898FCA8E6D6C}"/>
              </a:ext>
            </a:extLst>
          </p:cNvPr>
          <p:cNvSpPr>
            <a:spLocks noGrp="1"/>
          </p:cNvSpPr>
          <p:nvPr>
            <p:ph type="body" sz="quarter" idx="13"/>
          </p:nvPr>
        </p:nvSpPr>
        <p:spPr>
          <a:xfrm>
            <a:off x="410551" y="1700215"/>
            <a:ext cx="10042704" cy="4357687"/>
          </a:xfrm>
        </p:spPr>
        <p:txBody>
          <a:bodyPr/>
          <a:lstStyle/>
          <a:p>
            <a:r>
              <a:rPr lang="en-US" sz="1600" dirty="0"/>
              <a:t>I am always a bit skeptical at the beginning, especially with workshops or seminars, and whether it really triggers and effects something. And in fact, it has been </a:t>
            </a:r>
            <a:r>
              <a:rPr lang="en-US" sz="1600" dirty="0">
                <a:solidFill>
                  <a:srgbClr val="0070C0"/>
                </a:solidFill>
              </a:rPr>
              <a:t>more relaxed </a:t>
            </a:r>
            <a:r>
              <a:rPr lang="en-US" sz="1600" dirty="0"/>
              <a:t>since we started and the </a:t>
            </a:r>
            <a:r>
              <a:rPr lang="en-US" sz="1600" dirty="0">
                <a:solidFill>
                  <a:srgbClr val="0070C0"/>
                </a:solidFill>
              </a:rPr>
              <a:t>atmosphere in the house is much better</a:t>
            </a:r>
            <a:r>
              <a:rPr lang="en-US" sz="1600" dirty="0"/>
              <a:t>. I have also received feedback from my partner. There was always a cycle with the yelling and then everything was focused on the computer. And now we have made </a:t>
            </a:r>
            <a:r>
              <a:rPr lang="en-US" sz="1600" dirty="0">
                <a:solidFill>
                  <a:srgbClr val="0070C0"/>
                </a:solidFill>
              </a:rPr>
              <a:t>new agreements </a:t>
            </a:r>
            <a:r>
              <a:rPr lang="en-US" sz="1600" dirty="0"/>
              <a:t>in the family. (Parent 3)</a:t>
            </a:r>
          </a:p>
          <a:p>
            <a:r>
              <a:rPr lang="en-US" sz="1600" dirty="0"/>
              <a:t>I think we have </a:t>
            </a:r>
            <a:r>
              <a:rPr lang="en-US" sz="1600" dirty="0">
                <a:solidFill>
                  <a:srgbClr val="0070C0"/>
                </a:solidFill>
              </a:rPr>
              <a:t>opened up more</a:t>
            </a:r>
            <a:r>
              <a:rPr lang="en-US" sz="1600" dirty="0"/>
              <a:t>, too, to his computer game. Or at least, we accepted it. I think he rebelled all the time because </a:t>
            </a:r>
            <a:r>
              <a:rPr lang="en-US" sz="1600" dirty="0">
                <a:solidFill>
                  <a:srgbClr val="0070C0"/>
                </a:solidFill>
              </a:rPr>
              <a:t>we were not prepared to let him play this game</a:t>
            </a:r>
            <a:r>
              <a:rPr lang="en-US" sz="1600" dirty="0"/>
              <a:t>. And that's why he always played secretly and then played more and more. I think we really have to loosen up a bit now. … I think </a:t>
            </a:r>
            <a:r>
              <a:rPr lang="en-US" sz="1600" dirty="0">
                <a:solidFill>
                  <a:srgbClr val="0070C0"/>
                </a:solidFill>
              </a:rPr>
              <a:t>he realizes that he doesn't have to work against it</a:t>
            </a:r>
            <a:r>
              <a:rPr lang="en-US" sz="1600" dirty="0"/>
              <a:t> all the time now. (Parent 3)</a:t>
            </a:r>
          </a:p>
          <a:p>
            <a:r>
              <a:rPr lang="en-US" sz="1600" dirty="0"/>
              <a:t>If he (...) thinks you </a:t>
            </a:r>
            <a:r>
              <a:rPr lang="en-US" sz="1600" dirty="0">
                <a:solidFill>
                  <a:srgbClr val="0070C0"/>
                </a:solidFill>
              </a:rPr>
              <a:t>talk to him at eye level</a:t>
            </a:r>
            <a:r>
              <a:rPr lang="en-US" sz="1600" dirty="0"/>
              <a:t>, then he feels taken seriously. Then you can </a:t>
            </a:r>
            <a:r>
              <a:rPr lang="en-US" sz="1600" dirty="0">
                <a:solidFill>
                  <a:srgbClr val="0070C0"/>
                </a:solidFill>
              </a:rPr>
              <a:t>get a bit closer </a:t>
            </a:r>
            <a:r>
              <a:rPr lang="en-US" sz="1600" dirty="0"/>
              <a:t>to him by saying, which is what I'm trying to do now: "What do you actually do?” (Parent 2)</a:t>
            </a:r>
          </a:p>
          <a:p>
            <a:r>
              <a:rPr lang="en-US" sz="1600" dirty="0"/>
              <a:t>But, of course, I have now also understood that </a:t>
            </a:r>
            <a:r>
              <a:rPr lang="en-US" sz="1600" dirty="0">
                <a:solidFill>
                  <a:srgbClr val="0070C0"/>
                </a:solidFill>
              </a:rPr>
              <a:t>there is no one way that applies to everyone</a:t>
            </a:r>
            <a:r>
              <a:rPr lang="en-US" sz="1600" dirty="0"/>
              <a:t>, but everyone has to </a:t>
            </a:r>
            <a:r>
              <a:rPr lang="en-US" sz="1600" dirty="0">
                <a:solidFill>
                  <a:srgbClr val="0070C0"/>
                </a:solidFill>
              </a:rPr>
              <a:t>find their own individual way</a:t>
            </a:r>
            <a:r>
              <a:rPr lang="en-US" sz="1600" dirty="0"/>
              <a:t>. And then there is </a:t>
            </a:r>
            <a:r>
              <a:rPr lang="en-US" sz="1600" dirty="0">
                <a:solidFill>
                  <a:srgbClr val="0070C0"/>
                </a:solidFill>
              </a:rPr>
              <a:t>not just one particular advice</a:t>
            </a:r>
            <a:r>
              <a:rPr lang="en-US" sz="1600" dirty="0"/>
              <a:t>. Everyone has to find what suits them. (Parent 1)</a:t>
            </a:r>
          </a:p>
        </p:txBody>
      </p:sp>
      <p:sp>
        <p:nvSpPr>
          <p:cNvPr id="3" name="Titel 2">
            <a:extLst>
              <a:ext uri="{FF2B5EF4-FFF2-40B4-BE49-F238E27FC236}">
                <a16:creationId xmlns:a16="http://schemas.microsoft.com/office/drawing/2014/main" id="{54D65E96-F8AA-4699-924D-2FAAE4696784}"/>
              </a:ext>
            </a:extLst>
          </p:cNvPr>
          <p:cNvSpPr>
            <a:spLocks noGrp="1"/>
          </p:cNvSpPr>
          <p:nvPr>
            <p:ph type="title"/>
          </p:nvPr>
        </p:nvSpPr>
        <p:spPr/>
        <p:txBody>
          <a:bodyPr/>
          <a:lstStyle/>
          <a:p>
            <a:r>
              <a:rPr lang="de-DE" dirty="0" err="1"/>
              <a:t>Results</a:t>
            </a:r>
            <a:r>
              <a:rPr lang="de-DE" dirty="0"/>
              <a:t>: </a:t>
            </a:r>
            <a:r>
              <a:rPr lang="de-DE" dirty="0" err="1"/>
              <a:t>Changes</a:t>
            </a:r>
            <a:r>
              <a:rPr lang="de-DE" dirty="0"/>
              <a:t> </a:t>
            </a:r>
            <a:r>
              <a:rPr lang="de-DE" dirty="0" err="1"/>
              <a:t>reported</a:t>
            </a:r>
            <a:r>
              <a:rPr lang="de-DE" dirty="0"/>
              <a:t> </a:t>
            </a:r>
            <a:r>
              <a:rPr lang="de-DE" dirty="0" err="1"/>
              <a:t>by</a:t>
            </a:r>
            <a:r>
              <a:rPr lang="de-DE" dirty="0"/>
              <a:t> </a:t>
            </a:r>
            <a:r>
              <a:rPr lang="de-DE" dirty="0" err="1"/>
              <a:t>parents</a:t>
            </a:r>
            <a:r>
              <a:rPr lang="de-DE" dirty="0"/>
              <a:t> in Session 8</a:t>
            </a:r>
          </a:p>
        </p:txBody>
      </p:sp>
      <p:sp>
        <p:nvSpPr>
          <p:cNvPr id="4" name="Datumsplatzhalter 3">
            <a:extLst>
              <a:ext uri="{FF2B5EF4-FFF2-40B4-BE49-F238E27FC236}">
                <a16:creationId xmlns:a16="http://schemas.microsoft.com/office/drawing/2014/main" id="{F2F329A7-8A43-45FA-9909-63A238A1631F}"/>
              </a:ext>
            </a:extLst>
          </p:cNvPr>
          <p:cNvSpPr>
            <a:spLocks noGrp="1"/>
          </p:cNvSpPr>
          <p:nvPr>
            <p:ph type="dt" sz="half" idx="2"/>
          </p:nvPr>
        </p:nvSpPr>
        <p:spPr/>
        <p:txBody>
          <a:bodyPr/>
          <a:lstStyle/>
          <a:p>
            <a:r>
              <a:rPr lang="de-DE"/>
              <a:t>15.06.2023</a:t>
            </a:r>
            <a:endParaRPr lang="de-DE" dirty="0"/>
          </a:p>
        </p:txBody>
      </p:sp>
      <p:sp>
        <p:nvSpPr>
          <p:cNvPr id="5" name="Fußzeilenplatzhalter 4">
            <a:extLst>
              <a:ext uri="{FF2B5EF4-FFF2-40B4-BE49-F238E27FC236}">
                <a16:creationId xmlns:a16="http://schemas.microsoft.com/office/drawing/2014/main" id="{D2D6D507-C215-4496-8CF0-43D28965B60F}"/>
              </a:ext>
            </a:extLst>
          </p:cNvPr>
          <p:cNvSpPr>
            <a:spLocks noGrp="1"/>
          </p:cNvSpPr>
          <p:nvPr>
            <p:ph type="ftr" sz="quarter" idx="3"/>
          </p:nvPr>
        </p:nvSpPr>
        <p:spPr/>
        <p:txBody>
          <a:bodyPr/>
          <a:lstStyle/>
          <a:p>
            <a:r>
              <a:rPr lang="de-DE" dirty="0"/>
              <a:t>Buchner</a:t>
            </a:r>
          </a:p>
        </p:txBody>
      </p:sp>
      <p:sp>
        <p:nvSpPr>
          <p:cNvPr id="6" name="Foliennummernplatzhalter 5">
            <a:extLst>
              <a:ext uri="{FF2B5EF4-FFF2-40B4-BE49-F238E27FC236}">
                <a16:creationId xmlns:a16="http://schemas.microsoft.com/office/drawing/2014/main" id="{AA01BBDB-D590-4BBC-861E-5741A6B71992}"/>
              </a:ext>
            </a:extLst>
          </p:cNvPr>
          <p:cNvSpPr>
            <a:spLocks noGrp="1"/>
          </p:cNvSpPr>
          <p:nvPr>
            <p:ph type="sldNum" sz="quarter" idx="4"/>
          </p:nvPr>
        </p:nvSpPr>
        <p:spPr/>
        <p:txBody>
          <a:bodyPr/>
          <a:lstStyle/>
          <a:p>
            <a:fld id="{EBD1CC9B-3E26-4D79-A9CD-D8834360E840}" type="slidenum">
              <a:rPr lang="de-DE" smtClean="0"/>
              <a:pPr/>
              <a:t>14</a:t>
            </a:fld>
            <a:endParaRPr lang="de-DE" dirty="0"/>
          </a:p>
        </p:txBody>
      </p:sp>
    </p:spTree>
    <p:extLst>
      <p:ext uri="{BB962C8B-B14F-4D97-AF65-F5344CB8AC3E}">
        <p14:creationId xmlns:p14="http://schemas.microsoft.com/office/powerpoint/2010/main" val="8479094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fade">
                                      <p:cBhvr>
                                        <p:cTn id="12" dur="500"/>
                                        <p:tgtEl>
                                          <p:spTgt spid="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
                                            <p:txEl>
                                              <p:pRg st="2" end="2"/>
                                            </p:txEl>
                                          </p:spTgt>
                                        </p:tgtEl>
                                        <p:attrNameLst>
                                          <p:attrName>style.visibility</p:attrName>
                                        </p:attrNameLst>
                                      </p:cBhvr>
                                      <p:to>
                                        <p:strVal val="visible"/>
                                      </p:to>
                                    </p:set>
                                    <p:animEffect transition="in" filter="fade">
                                      <p:cBhvr>
                                        <p:cTn id="17" dur="500"/>
                                        <p:tgtEl>
                                          <p:spTgt spid="2">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2">
                                            <p:txEl>
                                              <p:pRg st="3" end="3"/>
                                            </p:txEl>
                                          </p:spTgt>
                                        </p:tgtEl>
                                        <p:attrNameLst>
                                          <p:attrName>style.visibility</p:attrName>
                                        </p:attrNameLst>
                                      </p:cBhvr>
                                      <p:to>
                                        <p:strVal val="visible"/>
                                      </p:to>
                                    </p:set>
                                    <p:animEffect transition="in" filter="fade">
                                      <p:cBhvr>
                                        <p:cTn id="22" dur="500"/>
                                        <p:tgtEl>
                                          <p:spTgt spid="2">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BD5D9E66-3767-4B28-BC8B-898FCA8E6D6C}"/>
              </a:ext>
            </a:extLst>
          </p:cNvPr>
          <p:cNvSpPr>
            <a:spLocks noGrp="1"/>
          </p:cNvSpPr>
          <p:nvPr>
            <p:ph type="body" sz="quarter" idx="13"/>
          </p:nvPr>
        </p:nvSpPr>
        <p:spPr/>
        <p:txBody>
          <a:bodyPr/>
          <a:lstStyle/>
          <a:p>
            <a:r>
              <a:rPr lang="en-GB" sz="2000" dirty="0"/>
              <a:t>Parents express numerous needs and stressors and few coping strategies</a:t>
            </a:r>
          </a:p>
          <a:p>
            <a:r>
              <a:rPr lang="en-GB" sz="2000" dirty="0"/>
              <a:t>They wish for easy-to-use solutions according to the motto "one size fits all“ and for exchange with other parents and professionals</a:t>
            </a:r>
          </a:p>
          <a:p>
            <a:r>
              <a:rPr lang="en-GB" sz="2000" dirty="0"/>
              <a:t>Parents report changes at the end of </a:t>
            </a:r>
            <a:r>
              <a:rPr lang="en-GB" sz="2000" dirty="0" err="1"/>
              <a:t>SWITch</a:t>
            </a:r>
            <a:endParaRPr lang="en-GB" sz="2000" dirty="0"/>
          </a:p>
          <a:p>
            <a:pPr lvl="1"/>
            <a:r>
              <a:rPr lang="en-GB" sz="2000" dirty="0"/>
              <a:t>In their own behaviour and attitude: Taking their children seriously, giving them space/autonomy</a:t>
            </a:r>
          </a:p>
          <a:p>
            <a:pPr lvl="1"/>
            <a:r>
              <a:rPr lang="en-GB" sz="2000" dirty="0"/>
              <a:t>In their children's behaviour: more cooperative behaviour and interaction</a:t>
            </a:r>
          </a:p>
          <a:p>
            <a:endParaRPr lang="en-GB" sz="2000" dirty="0"/>
          </a:p>
          <a:p>
            <a:endParaRPr lang="en-GB" sz="2000" dirty="0"/>
          </a:p>
        </p:txBody>
      </p:sp>
      <p:sp>
        <p:nvSpPr>
          <p:cNvPr id="3" name="Titel 2">
            <a:extLst>
              <a:ext uri="{FF2B5EF4-FFF2-40B4-BE49-F238E27FC236}">
                <a16:creationId xmlns:a16="http://schemas.microsoft.com/office/drawing/2014/main" id="{54D65E96-F8AA-4699-924D-2FAAE4696784}"/>
              </a:ext>
            </a:extLst>
          </p:cNvPr>
          <p:cNvSpPr>
            <a:spLocks noGrp="1"/>
          </p:cNvSpPr>
          <p:nvPr>
            <p:ph type="title"/>
          </p:nvPr>
        </p:nvSpPr>
        <p:spPr/>
        <p:txBody>
          <a:bodyPr/>
          <a:lstStyle/>
          <a:p>
            <a:r>
              <a:rPr lang="de-DE" dirty="0" err="1"/>
              <a:t>Conclusion</a:t>
            </a:r>
            <a:endParaRPr lang="de-DE" dirty="0"/>
          </a:p>
        </p:txBody>
      </p:sp>
      <p:sp>
        <p:nvSpPr>
          <p:cNvPr id="4" name="Datumsplatzhalter 3">
            <a:extLst>
              <a:ext uri="{FF2B5EF4-FFF2-40B4-BE49-F238E27FC236}">
                <a16:creationId xmlns:a16="http://schemas.microsoft.com/office/drawing/2014/main" id="{F2F329A7-8A43-45FA-9909-63A238A1631F}"/>
              </a:ext>
            </a:extLst>
          </p:cNvPr>
          <p:cNvSpPr>
            <a:spLocks noGrp="1"/>
          </p:cNvSpPr>
          <p:nvPr>
            <p:ph type="dt" sz="half" idx="2"/>
          </p:nvPr>
        </p:nvSpPr>
        <p:spPr/>
        <p:txBody>
          <a:bodyPr/>
          <a:lstStyle/>
          <a:p>
            <a:r>
              <a:rPr lang="de-DE"/>
              <a:t>15.06.2023</a:t>
            </a:r>
            <a:endParaRPr lang="de-DE" dirty="0"/>
          </a:p>
        </p:txBody>
      </p:sp>
      <p:sp>
        <p:nvSpPr>
          <p:cNvPr id="5" name="Fußzeilenplatzhalter 4">
            <a:extLst>
              <a:ext uri="{FF2B5EF4-FFF2-40B4-BE49-F238E27FC236}">
                <a16:creationId xmlns:a16="http://schemas.microsoft.com/office/drawing/2014/main" id="{D2D6D507-C215-4496-8CF0-43D28965B60F}"/>
              </a:ext>
            </a:extLst>
          </p:cNvPr>
          <p:cNvSpPr>
            <a:spLocks noGrp="1"/>
          </p:cNvSpPr>
          <p:nvPr>
            <p:ph type="ftr" sz="quarter" idx="3"/>
          </p:nvPr>
        </p:nvSpPr>
        <p:spPr/>
        <p:txBody>
          <a:bodyPr/>
          <a:lstStyle/>
          <a:p>
            <a:r>
              <a:rPr lang="de-DE"/>
              <a:t>Buchner</a:t>
            </a:r>
            <a:endParaRPr lang="de-DE" dirty="0"/>
          </a:p>
        </p:txBody>
      </p:sp>
      <p:sp>
        <p:nvSpPr>
          <p:cNvPr id="6" name="Foliennummernplatzhalter 5">
            <a:extLst>
              <a:ext uri="{FF2B5EF4-FFF2-40B4-BE49-F238E27FC236}">
                <a16:creationId xmlns:a16="http://schemas.microsoft.com/office/drawing/2014/main" id="{AA01BBDB-D590-4BBC-861E-5741A6B71992}"/>
              </a:ext>
            </a:extLst>
          </p:cNvPr>
          <p:cNvSpPr>
            <a:spLocks noGrp="1"/>
          </p:cNvSpPr>
          <p:nvPr>
            <p:ph type="sldNum" sz="quarter" idx="4"/>
          </p:nvPr>
        </p:nvSpPr>
        <p:spPr/>
        <p:txBody>
          <a:bodyPr/>
          <a:lstStyle/>
          <a:p>
            <a:fld id="{EBD1CC9B-3E26-4D79-A9CD-D8834360E840}" type="slidenum">
              <a:rPr lang="de-DE" smtClean="0"/>
              <a:pPr/>
              <a:t>15</a:t>
            </a:fld>
            <a:endParaRPr lang="de-DE" dirty="0"/>
          </a:p>
        </p:txBody>
      </p:sp>
      <p:sp>
        <p:nvSpPr>
          <p:cNvPr id="11" name="Rechteck: abgerundete Ecken 10">
            <a:extLst>
              <a:ext uri="{FF2B5EF4-FFF2-40B4-BE49-F238E27FC236}">
                <a16:creationId xmlns:a16="http://schemas.microsoft.com/office/drawing/2014/main" id="{D4686E72-61F6-4A5F-B0C9-74728EC91717}"/>
              </a:ext>
            </a:extLst>
          </p:cNvPr>
          <p:cNvSpPr/>
          <p:nvPr/>
        </p:nvSpPr>
        <p:spPr>
          <a:xfrm>
            <a:off x="498763" y="4558556"/>
            <a:ext cx="10827328" cy="1683498"/>
          </a:xfrm>
          <a:prstGeom prst="roundRect">
            <a:avLst/>
          </a:prstGeom>
          <a:solidFill>
            <a:srgbClr val="00449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63538" indent="-363538">
              <a:buFont typeface="Wingdings" panose="05000000000000000000" pitchFamily="2" charset="2"/>
              <a:buChar char="à"/>
            </a:pPr>
            <a:r>
              <a:rPr lang="en-GB" sz="2000" dirty="0"/>
              <a:t>Virtual Group Setting is easy to realize and offers low threshold access</a:t>
            </a:r>
          </a:p>
          <a:p>
            <a:pPr marL="363538" indent="-363538">
              <a:buFont typeface="Wingdings" panose="05000000000000000000" pitchFamily="2" charset="2"/>
              <a:buChar char="à"/>
            </a:pPr>
            <a:r>
              <a:rPr lang="en-GB" sz="2000" dirty="0"/>
              <a:t>On-Site programmes can be adapted</a:t>
            </a:r>
          </a:p>
          <a:p>
            <a:pPr marL="363538" indent="-363538">
              <a:buFont typeface="Wingdings" panose="05000000000000000000" pitchFamily="2" charset="2"/>
              <a:buChar char="à"/>
            </a:pPr>
            <a:r>
              <a:rPr lang="en-GB" sz="2000" dirty="0"/>
              <a:t>Parents report positive changes at the end of </a:t>
            </a:r>
            <a:r>
              <a:rPr lang="en-GB" sz="2000" dirty="0" err="1"/>
              <a:t>SWITch</a:t>
            </a:r>
            <a:endParaRPr lang="en-GB" sz="2000" dirty="0"/>
          </a:p>
        </p:txBody>
      </p:sp>
    </p:spTree>
    <p:extLst>
      <p:ext uri="{BB962C8B-B14F-4D97-AF65-F5344CB8AC3E}">
        <p14:creationId xmlns:p14="http://schemas.microsoft.com/office/powerpoint/2010/main" val="13500487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fade">
                                      <p:cBhvr>
                                        <p:cTn id="12" dur="500"/>
                                        <p:tgtEl>
                                          <p:spTgt spid="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
                                            <p:txEl>
                                              <p:pRg st="2" end="2"/>
                                            </p:txEl>
                                          </p:spTgt>
                                        </p:tgtEl>
                                        <p:attrNameLst>
                                          <p:attrName>style.visibility</p:attrName>
                                        </p:attrNameLst>
                                      </p:cBhvr>
                                      <p:to>
                                        <p:strVal val="visible"/>
                                      </p:to>
                                    </p:set>
                                    <p:animEffect transition="in" filter="fade">
                                      <p:cBhvr>
                                        <p:cTn id="17" dur="500"/>
                                        <p:tgtEl>
                                          <p:spTgt spid="2">
                                            <p:txEl>
                                              <p:pRg st="2" end="2"/>
                                            </p:txEl>
                                          </p:spTgt>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2">
                                            <p:txEl>
                                              <p:pRg st="3" end="3"/>
                                            </p:txEl>
                                          </p:spTgt>
                                        </p:tgtEl>
                                        <p:attrNameLst>
                                          <p:attrName>style.visibility</p:attrName>
                                        </p:attrNameLst>
                                      </p:cBhvr>
                                      <p:to>
                                        <p:strVal val="visible"/>
                                      </p:to>
                                    </p:set>
                                    <p:animEffect transition="in" filter="fade">
                                      <p:cBhvr>
                                        <p:cTn id="20" dur="500"/>
                                        <p:tgtEl>
                                          <p:spTgt spid="2">
                                            <p:txEl>
                                              <p:pRg st="3" end="3"/>
                                            </p:txEl>
                                          </p:spTgt>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2">
                                            <p:txEl>
                                              <p:pRg st="4" end="4"/>
                                            </p:txEl>
                                          </p:spTgt>
                                        </p:tgtEl>
                                        <p:attrNameLst>
                                          <p:attrName>style.visibility</p:attrName>
                                        </p:attrNameLst>
                                      </p:cBhvr>
                                      <p:to>
                                        <p:strVal val="visible"/>
                                      </p:to>
                                    </p:set>
                                    <p:animEffect transition="in" filter="fade">
                                      <p:cBhvr>
                                        <p:cTn id="23" dur="500"/>
                                        <p:tgtEl>
                                          <p:spTgt spid="2">
                                            <p:txEl>
                                              <p:pRg st="4" end="4"/>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11"/>
                                        </p:tgtEl>
                                        <p:attrNameLst>
                                          <p:attrName>style.visibility</p:attrName>
                                        </p:attrNameLst>
                                      </p:cBhvr>
                                      <p:to>
                                        <p:strVal val="visible"/>
                                      </p:to>
                                    </p:set>
                                    <p:animEffect transition="in" filter="fade">
                                      <p:cBhvr>
                                        <p:cTn id="28" dur="500"/>
                                        <p:tgtEl>
                                          <p:spTgt spid="11"/>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nodeType="clickEffect">
                                  <p:stCondLst>
                                    <p:cond delay="0"/>
                                  </p:stCondLst>
                                  <p:childTnLst>
                                    <p:set>
                                      <p:cBhvr>
                                        <p:cTn id="32" dur="1" fill="hold">
                                          <p:stCondLst>
                                            <p:cond delay="0"/>
                                          </p:stCondLst>
                                        </p:cTn>
                                        <p:tgtEl>
                                          <p:spTgt spid="11">
                                            <p:txEl>
                                              <p:pRg st="0" end="0"/>
                                            </p:txEl>
                                          </p:spTgt>
                                        </p:tgtEl>
                                        <p:attrNameLst>
                                          <p:attrName>style.visibility</p:attrName>
                                        </p:attrNameLst>
                                      </p:cBhvr>
                                      <p:to>
                                        <p:strVal val="visible"/>
                                      </p:to>
                                    </p:set>
                                    <p:animEffect transition="in" filter="fade">
                                      <p:cBhvr>
                                        <p:cTn id="33" dur="500"/>
                                        <p:tgtEl>
                                          <p:spTgt spid="11">
                                            <p:txEl>
                                              <p:pRg st="0" end="0"/>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nodeType="clickEffect">
                                  <p:stCondLst>
                                    <p:cond delay="0"/>
                                  </p:stCondLst>
                                  <p:childTnLst>
                                    <p:set>
                                      <p:cBhvr>
                                        <p:cTn id="37" dur="1" fill="hold">
                                          <p:stCondLst>
                                            <p:cond delay="0"/>
                                          </p:stCondLst>
                                        </p:cTn>
                                        <p:tgtEl>
                                          <p:spTgt spid="11">
                                            <p:txEl>
                                              <p:pRg st="1" end="1"/>
                                            </p:txEl>
                                          </p:spTgt>
                                        </p:tgtEl>
                                        <p:attrNameLst>
                                          <p:attrName>style.visibility</p:attrName>
                                        </p:attrNameLst>
                                      </p:cBhvr>
                                      <p:to>
                                        <p:strVal val="visible"/>
                                      </p:to>
                                    </p:set>
                                    <p:animEffect transition="in" filter="fade">
                                      <p:cBhvr>
                                        <p:cTn id="38" dur="500"/>
                                        <p:tgtEl>
                                          <p:spTgt spid="11">
                                            <p:txEl>
                                              <p:pRg st="1" end="1"/>
                                            </p:txEl>
                                          </p:spTgt>
                                        </p:tgtEl>
                                      </p:cBhvr>
                                    </p:animEffect>
                                  </p:childTnLst>
                                </p:cTn>
                              </p:par>
                            </p:childTnLst>
                          </p:cTn>
                        </p:par>
                      </p:childTnLst>
                    </p:cTn>
                  </p:par>
                  <p:par>
                    <p:cTn id="39" fill="hold">
                      <p:stCondLst>
                        <p:cond delay="indefinite"/>
                      </p:stCondLst>
                      <p:childTnLst>
                        <p:par>
                          <p:cTn id="40" fill="hold">
                            <p:stCondLst>
                              <p:cond delay="0"/>
                            </p:stCondLst>
                            <p:childTnLst>
                              <p:par>
                                <p:cTn id="41" presetID="10" presetClass="entr" presetSubtype="0" fill="hold" nodeType="clickEffect">
                                  <p:stCondLst>
                                    <p:cond delay="0"/>
                                  </p:stCondLst>
                                  <p:childTnLst>
                                    <p:set>
                                      <p:cBhvr>
                                        <p:cTn id="42" dur="1" fill="hold">
                                          <p:stCondLst>
                                            <p:cond delay="0"/>
                                          </p:stCondLst>
                                        </p:cTn>
                                        <p:tgtEl>
                                          <p:spTgt spid="11">
                                            <p:txEl>
                                              <p:pRg st="2" end="2"/>
                                            </p:txEl>
                                          </p:spTgt>
                                        </p:tgtEl>
                                        <p:attrNameLst>
                                          <p:attrName>style.visibility</p:attrName>
                                        </p:attrNameLst>
                                      </p:cBhvr>
                                      <p:to>
                                        <p:strVal val="visible"/>
                                      </p:to>
                                    </p:set>
                                    <p:animEffect transition="in" filter="fade">
                                      <p:cBhvr>
                                        <p:cTn id="43" dur="500"/>
                                        <p:tgtEl>
                                          <p:spTgt spid="11">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p"/>
      <p:bldP spid="11"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BD5D9E66-3767-4B28-BC8B-898FCA8E6D6C}"/>
              </a:ext>
            </a:extLst>
          </p:cNvPr>
          <p:cNvSpPr>
            <a:spLocks noGrp="1"/>
          </p:cNvSpPr>
          <p:nvPr>
            <p:ph type="body" sz="quarter" idx="13"/>
          </p:nvPr>
        </p:nvSpPr>
        <p:spPr>
          <a:xfrm>
            <a:off x="410551" y="1251988"/>
            <a:ext cx="11387435" cy="4982562"/>
          </a:xfrm>
        </p:spPr>
        <p:txBody>
          <a:bodyPr anchor="ctr"/>
          <a:lstStyle/>
          <a:p>
            <a:pPr marL="176213" indent="-176213">
              <a:spcBef>
                <a:spcPts val="0"/>
              </a:spcBef>
              <a:buNone/>
            </a:pPr>
            <a:r>
              <a:rPr lang="en-US" sz="900" dirty="0" err="1"/>
              <a:t>Boniel</a:t>
            </a:r>
            <a:r>
              <a:rPr lang="en-US" sz="900" dirty="0"/>
              <a:t>-Nissim M, </a:t>
            </a:r>
            <a:r>
              <a:rPr lang="en-US" sz="900" dirty="0" err="1"/>
              <a:t>Sasson</a:t>
            </a:r>
            <a:r>
              <a:rPr lang="en-US" sz="900" dirty="0"/>
              <a:t> H. Bullying victimization and poor relationships with parents as risk factors of problematic internet use in adolescence. </a:t>
            </a:r>
            <a:r>
              <a:rPr lang="en-US" sz="900" dirty="0" err="1"/>
              <a:t>Comput</a:t>
            </a:r>
            <a:r>
              <a:rPr lang="en-US" sz="900" dirty="0"/>
              <a:t> </a:t>
            </a:r>
            <a:r>
              <a:rPr lang="en-US" sz="900" dirty="0" err="1"/>
              <a:t>HumBehav</a:t>
            </a:r>
            <a:r>
              <a:rPr lang="en-US" sz="900" dirty="0"/>
              <a:t>. 2018;88:176–83. https://doi.org/10.1016/j.chb.2018.05.041.</a:t>
            </a:r>
          </a:p>
          <a:p>
            <a:pPr marL="176213" indent="-176213">
              <a:spcBef>
                <a:spcPts val="0"/>
              </a:spcBef>
              <a:buNone/>
            </a:pPr>
            <a:r>
              <a:rPr lang="en-US" sz="900" dirty="0" err="1"/>
              <a:t>Bonnaire</a:t>
            </a:r>
            <a:r>
              <a:rPr lang="en-US" sz="900" dirty="0"/>
              <a:t> C, Liddle HA, Har A, Nielsen P, Phan O. Why and how to include parents in the treatment of adolescents presenting Internet gaming disorder? J </a:t>
            </a:r>
            <a:r>
              <a:rPr lang="en-US" sz="900" dirty="0" err="1"/>
              <a:t>Behav</a:t>
            </a:r>
            <a:r>
              <a:rPr lang="en-US" sz="900" dirty="0"/>
              <a:t> Addict. 2019;8(2):201–12. https://doi.org/10.1556/2006.8.2019.27.</a:t>
            </a:r>
          </a:p>
          <a:p>
            <a:pPr marL="176213" indent="-176213">
              <a:spcBef>
                <a:spcPts val="0"/>
              </a:spcBef>
              <a:buNone/>
            </a:pPr>
            <a:r>
              <a:rPr lang="de-DE" sz="900" dirty="0"/>
              <a:t>Brandhorst I, Petersen K, Hanke S, Batra A, Barth GM, Renner T. Belastungen in Familien von Jugendlichen mit problematischer Internetnutzung. Suchttherapie. 2022; 23(S 01): 16-17. https://doi.org/10.1055/s-0042-1755983</a:t>
            </a:r>
          </a:p>
          <a:p>
            <a:pPr marL="176213" indent="-176213">
              <a:spcBef>
                <a:spcPts val="0"/>
              </a:spcBef>
              <a:buNone/>
            </a:pPr>
            <a:r>
              <a:rPr lang="en-US" sz="900" dirty="0"/>
              <a:t>Buchner UG, Koytek A, </a:t>
            </a:r>
            <a:r>
              <a:rPr lang="en-US" sz="900" dirty="0" err="1"/>
              <a:t>Wodarz</a:t>
            </a:r>
            <a:r>
              <a:rPr lang="en-US" sz="900" dirty="0"/>
              <a:t> N. Help on the Internet for Family Members of Disordered Gamblers – Usage and Results of the E-Mental Health </a:t>
            </a:r>
            <a:r>
              <a:rPr lang="en-US" sz="900" dirty="0" err="1"/>
              <a:t>Programme</a:t>
            </a:r>
            <a:r>
              <a:rPr lang="en-US" sz="900" dirty="0"/>
              <a:t> </a:t>
            </a:r>
            <a:r>
              <a:rPr lang="en-US" sz="900" dirty="0" err="1"/>
              <a:t>EfA</a:t>
            </a:r>
            <a:r>
              <a:rPr lang="en-US" sz="900" dirty="0"/>
              <a:t>. </a:t>
            </a:r>
            <a:r>
              <a:rPr lang="en-US" sz="900" dirty="0" err="1"/>
              <a:t>Suchttherapie</a:t>
            </a:r>
            <a:r>
              <a:rPr lang="en-US" sz="900" dirty="0"/>
              <a:t>. 2017; 18(4):184-195. Doi: 10.1055/s-0043-119332</a:t>
            </a:r>
          </a:p>
          <a:p>
            <a:pPr marL="176213" indent="-176213">
              <a:spcBef>
                <a:spcPts val="0"/>
              </a:spcBef>
              <a:buNone/>
            </a:pPr>
            <a:r>
              <a:rPr lang="de-DE" sz="900" dirty="0"/>
              <a:t>Buchner UG, Sleczka P. Modellprojekt </a:t>
            </a:r>
            <a:r>
              <a:rPr lang="de-DE" sz="900" dirty="0" err="1"/>
              <a:t>Pausetaste</a:t>
            </a:r>
            <a:r>
              <a:rPr lang="de-DE" sz="900" dirty="0"/>
              <a:t>. 2019</a:t>
            </a:r>
          </a:p>
          <a:p>
            <a:pPr marL="176213" indent="-176213">
              <a:spcBef>
                <a:spcPts val="0"/>
              </a:spcBef>
              <a:buNone/>
            </a:pPr>
            <a:r>
              <a:rPr lang="en-US" sz="900" dirty="0"/>
              <a:t>Costa RM, Patrao I, Machado M. Problematic Internet use and feelings of loneliness. Int J Psychiatry Clin </a:t>
            </a:r>
            <a:r>
              <a:rPr lang="en-US" sz="900" dirty="0" err="1"/>
              <a:t>Pract</a:t>
            </a:r>
            <a:r>
              <a:rPr lang="en-US" sz="900" dirty="0"/>
              <a:t>. 2019;23(2): 160–2. https://doi.org/10.1080/13651501.2018.1539180.</a:t>
            </a:r>
          </a:p>
          <a:p>
            <a:pPr marL="176213" indent="-176213">
              <a:spcBef>
                <a:spcPts val="0"/>
              </a:spcBef>
              <a:buNone/>
            </a:pPr>
            <a:r>
              <a:rPr lang="en-US" sz="900" dirty="0"/>
              <a:t>Gao T, Meng X, Qin Z, Zhang H, Gao J, Kong Y, et al. Association between parental marital conflict and Internet addiction: a moderated mediation analysis. J Affect </a:t>
            </a:r>
            <a:r>
              <a:rPr lang="en-US" sz="900" dirty="0" err="1"/>
              <a:t>Disord</a:t>
            </a:r>
            <a:r>
              <a:rPr lang="en-US" sz="900" dirty="0"/>
              <a:t>. 2018;240: 27–32. https://doi.org/10.1016/j.jad.2018.07.005.</a:t>
            </a:r>
          </a:p>
          <a:p>
            <a:pPr marL="176213" indent="-176213">
              <a:spcBef>
                <a:spcPts val="0"/>
              </a:spcBef>
              <a:buNone/>
            </a:pPr>
            <a:r>
              <a:rPr lang="en-US" sz="900" dirty="0"/>
              <a:t>Hing N, </a:t>
            </a:r>
            <a:r>
              <a:rPr lang="en-US" sz="900" dirty="0" err="1"/>
              <a:t>Tiyce</a:t>
            </a:r>
            <a:r>
              <a:rPr lang="en-US" sz="900" dirty="0"/>
              <a:t> M, Holdsworth L, </a:t>
            </a:r>
            <a:r>
              <a:rPr lang="en-US" sz="900" dirty="0" err="1"/>
              <a:t>Nuske</a:t>
            </a:r>
            <a:r>
              <a:rPr lang="en-US" sz="900" dirty="0"/>
              <a:t> E. All in the Family: Help-Seeking by Significant Others of Problem Gamblers. Int J </a:t>
            </a:r>
            <a:r>
              <a:rPr lang="en-US" sz="900" dirty="0" err="1"/>
              <a:t>Ment</a:t>
            </a:r>
            <a:r>
              <a:rPr lang="en-US" sz="900" dirty="0"/>
              <a:t> Health Addiction. 2013;11(3):396–408. Doi: 10.1007/s11469-012-9423-0</a:t>
            </a:r>
          </a:p>
          <a:p>
            <a:pPr marL="176213" indent="-176213">
              <a:spcBef>
                <a:spcPts val="0"/>
              </a:spcBef>
              <a:buNone/>
            </a:pPr>
            <a:r>
              <a:rPr lang="de-DE" sz="900" dirty="0"/>
              <a:t>IFT Institut für Therapieforschung, Forschungsgruppe Therapie und Versorgung (2023, 27. Februar). Deutsche Suchthilfestatistik 2021. Alle Bundesländer. Tabellenband für ambulante Einrichtungen (Typ 1). Bezugsgruppe: Zugänge/</a:t>
            </a:r>
            <a:r>
              <a:rPr lang="de-DE" sz="900" dirty="0" err="1"/>
              <a:t>Beender</a:t>
            </a:r>
            <a:r>
              <a:rPr lang="de-DE" sz="900" dirty="0"/>
              <a:t>. https://suchthilfestatistik-datendownload.de/Daten/download.html.</a:t>
            </a:r>
            <a:endParaRPr lang="en-US" sz="900" dirty="0"/>
          </a:p>
          <a:p>
            <a:pPr marL="176213" indent="-176213">
              <a:spcBef>
                <a:spcPts val="0"/>
              </a:spcBef>
              <a:buNone/>
            </a:pPr>
            <a:r>
              <a:rPr lang="en-US" sz="900" dirty="0"/>
              <a:t>JIM. </a:t>
            </a:r>
            <a:r>
              <a:rPr lang="de-DE" sz="900" dirty="0"/>
              <a:t>Jugend, Information, Medien. Basisuntersuchung zum Medienumgang 12- bis 19-Jähriger in Deutschland; </a:t>
            </a:r>
            <a:r>
              <a:rPr lang="en-US" sz="900" dirty="0"/>
              <a:t>2022. https://www.mpfs.de/fileadmin/files/Studien/JIM/2022/JIM_2022_Web_final.pdf</a:t>
            </a:r>
          </a:p>
          <a:p>
            <a:pPr marL="176213" indent="-176213">
              <a:spcBef>
                <a:spcPts val="0"/>
              </a:spcBef>
              <a:buNone/>
            </a:pPr>
            <a:r>
              <a:rPr lang="en-US" sz="900" dirty="0"/>
              <a:t>Kim JE, Epstein NB, Moon UJ. Self-efficacy and perceived parental support/affection as mediators of stressor risk factors for adolescent Internet addiction in South Korea. Family and Family Therapy. 2016;24(4):483–504.</a:t>
            </a:r>
          </a:p>
          <a:p>
            <a:pPr marL="176213" indent="-176213">
              <a:spcBef>
                <a:spcPts val="0"/>
              </a:spcBef>
              <a:buNone/>
            </a:pPr>
            <a:r>
              <a:rPr lang="en-US" sz="900" dirty="0" err="1"/>
              <a:t>Kourgiantakis</a:t>
            </a:r>
            <a:r>
              <a:rPr lang="en-US" sz="900" dirty="0"/>
              <a:t> T, Saint-Jacques M-C, Tremblay J. Facilitators and Barriers to Family Involvement in Problem Gambling Treatment. Int J </a:t>
            </a:r>
            <a:r>
              <a:rPr lang="en-US" sz="900" dirty="0" err="1"/>
              <a:t>Ment</a:t>
            </a:r>
            <a:r>
              <a:rPr lang="en-US" sz="900" dirty="0"/>
              <a:t> Health Addiction. 2018;16(2):291–312. Doi: 10.1007/s11469-017-9742-2</a:t>
            </a:r>
          </a:p>
          <a:p>
            <a:pPr marL="176213" indent="-176213">
              <a:spcBef>
                <a:spcPts val="0"/>
              </a:spcBef>
              <a:buNone/>
            </a:pPr>
            <a:r>
              <a:rPr lang="en-US" sz="900" dirty="0"/>
              <a:t>Li Y, Wang Y, Ren Z, Gao M, Liu Q, </a:t>
            </a:r>
            <a:r>
              <a:rPr lang="en-US" sz="900" dirty="0" err="1"/>
              <a:t>Qiu</a:t>
            </a:r>
            <a:r>
              <a:rPr lang="en-US" sz="900" dirty="0"/>
              <a:t> C, et al. The influence of environmental pressure on internet use disorder in adolescents: the potential mediating role of cognitive function. Addict </a:t>
            </a:r>
            <a:r>
              <a:rPr lang="en-US" sz="900" dirty="0" err="1"/>
              <a:t>Behav</a:t>
            </a:r>
            <a:r>
              <a:rPr lang="en-US" sz="900" dirty="0"/>
              <a:t>. 2020;101:105976. https://doi.org/10.1016/j.addbeh.2019.04.034</a:t>
            </a:r>
          </a:p>
          <a:p>
            <a:pPr marL="176213" indent="-176213">
              <a:spcBef>
                <a:spcPts val="0"/>
              </a:spcBef>
              <a:buNone/>
            </a:pPr>
            <a:r>
              <a:rPr lang="en-US" sz="900" dirty="0"/>
              <a:t>Magnusson K, Nilsson A, Andersson G, </a:t>
            </a:r>
            <a:r>
              <a:rPr lang="en-US" sz="900" dirty="0" err="1"/>
              <a:t>Hellner</a:t>
            </a:r>
            <a:r>
              <a:rPr lang="en-US" sz="900" dirty="0"/>
              <a:t> C, </a:t>
            </a:r>
            <a:r>
              <a:rPr lang="en-US" sz="900" dirty="0" err="1"/>
              <a:t>Carlbring</a:t>
            </a:r>
            <a:r>
              <a:rPr lang="en-US" sz="900" dirty="0"/>
              <a:t> P. Internet-delivered cognitive-behavioral therapy for significant others of treatment-refusing problem gamblers: A randomized wait-list controlled trial. Journal of Consulting and Clinical Psychology. 2019;87(9):802–14. Doi: 10.1037/ccp0000425</a:t>
            </a:r>
          </a:p>
          <a:p>
            <a:pPr marL="176213" indent="-176213">
              <a:spcBef>
                <a:spcPts val="0"/>
              </a:spcBef>
              <a:buNone/>
            </a:pPr>
            <a:r>
              <a:rPr lang="en-US" sz="900" dirty="0"/>
              <a:t>Montag C, Elhai JD. On Social Media Design, (Online-)Time Well-spent and Addictive Behaviors in the Age of Surveillance Capitalism. </a:t>
            </a:r>
            <a:r>
              <a:rPr lang="en-US" sz="900" dirty="0" err="1"/>
              <a:t>Curr</a:t>
            </a:r>
            <a:r>
              <a:rPr lang="en-US" sz="900" dirty="0"/>
              <a:t> Addict Rep (2023). https://doi.org/10.1007/s40429-023-00494-3</a:t>
            </a:r>
          </a:p>
          <a:p>
            <a:pPr marL="176213" indent="-176213">
              <a:spcBef>
                <a:spcPts val="0"/>
              </a:spcBef>
              <a:buNone/>
            </a:pPr>
            <a:r>
              <a:rPr lang="en-US" sz="900" dirty="0"/>
              <a:t>Nielson P, </a:t>
            </a:r>
            <a:r>
              <a:rPr lang="en-US" sz="900" dirty="0" err="1"/>
              <a:t>Favez</a:t>
            </a:r>
            <a:r>
              <a:rPr lang="en-US" sz="900" dirty="0"/>
              <a:t> N, </a:t>
            </a:r>
            <a:r>
              <a:rPr lang="en-US" sz="900" dirty="0" err="1"/>
              <a:t>Rigter</a:t>
            </a:r>
            <a:r>
              <a:rPr lang="en-US" sz="900" dirty="0"/>
              <a:t> H. Parental and family factors associated with problematic gaming and problematic internet use in adolescents: a systematic literature review. </a:t>
            </a:r>
            <a:r>
              <a:rPr lang="en-US" sz="900" dirty="0" err="1"/>
              <a:t>Curr</a:t>
            </a:r>
            <a:r>
              <a:rPr lang="en-US" sz="900" dirty="0"/>
              <a:t> Addict Rep. 2020;7: 365-386. https://doi.org/10.1007/s40429-020-00320-0</a:t>
            </a:r>
          </a:p>
          <a:p>
            <a:pPr marL="176213" indent="-176213">
              <a:spcBef>
                <a:spcPts val="0"/>
              </a:spcBef>
              <a:buNone/>
            </a:pPr>
            <a:r>
              <a:rPr lang="de-DE" sz="900" dirty="0"/>
              <a:t>Omer, H. &amp; von Schlippe, A. (2017). Autorität ohne Gewalt. Coaching für Eltern von Kindern mit Verhaltensproblemen. »Elterliche Präsenz« als systemisches Konzept. Göttingen: Vandenhoeck &amp; Ruprecht.</a:t>
            </a:r>
          </a:p>
          <a:p>
            <a:pPr marL="176213" indent="-176213">
              <a:spcBef>
                <a:spcPts val="0"/>
              </a:spcBef>
              <a:buNone/>
            </a:pPr>
            <a:r>
              <a:rPr lang="en-US" sz="900" dirty="0"/>
              <a:t>Rodda SN, </a:t>
            </a:r>
            <a:r>
              <a:rPr lang="en-US" sz="900" dirty="0" err="1"/>
              <a:t>Lubman</a:t>
            </a:r>
            <a:r>
              <a:rPr lang="en-US" sz="900" dirty="0"/>
              <a:t> DI, Dowling NA, McCann TV. Reasons for using web-based counselling among family and friends impacted by problem gambling. Asian J of Gambling Issues and Public Health. 2013;3(1). Doi: 10.1186/2195-3007-3-12</a:t>
            </a:r>
          </a:p>
          <a:p>
            <a:pPr marL="176213" indent="-176213">
              <a:spcBef>
                <a:spcPts val="0"/>
              </a:spcBef>
              <a:buNone/>
            </a:pPr>
            <a:r>
              <a:rPr lang="en-US" sz="900" dirty="0" err="1"/>
              <a:t>Siomos</a:t>
            </a:r>
            <a:r>
              <a:rPr lang="en-US" sz="900" dirty="0"/>
              <a:t> K, </a:t>
            </a:r>
            <a:r>
              <a:rPr lang="en-US" sz="900" dirty="0" err="1"/>
              <a:t>Floros</a:t>
            </a:r>
            <a:r>
              <a:rPr lang="en-US" sz="900" dirty="0"/>
              <a:t> G, </a:t>
            </a:r>
            <a:r>
              <a:rPr lang="en-US" sz="900" dirty="0" err="1"/>
              <a:t>Fisoun</a:t>
            </a:r>
            <a:r>
              <a:rPr lang="en-US" sz="900" dirty="0"/>
              <a:t> V, </a:t>
            </a:r>
            <a:r>
              <a:rPr lang="en-US" sz="900" dirty="0" err="1"/>
              <a:t>Evaggelia</a:t>
            </a:r>
            <a:r>
              <a:rPr lang="en-US" sz="900" dirty="0"/>
              <a:t> D, </a:t>
            </a:r>
            <a:r>
              <a:rPr lang="en-US" sz="900" dirty="0" err="1"/>
              <a:t>Farkonas</a:t>
            </a:r>
            <a:r>
              <a:rPr lang="en-US" sz="900" dirty="0"/>
              <a:t> N, </a:t>
            </a:r>
            <a:r>
              <a:rPr lang="en-US" sz="900" dirty="0" err="1"/>
              <a:t>Sergentani</a:t>
            </a:r>
            <a:r>
              <a:rPr lang="en-US" sz="900" dirty="0"/>
              <a:t> E, et al. Evolution of Internet addiction in Greek adolescent students over a two-year period: the impact of parental bonding. </a:t>
            </a:r>
            <a:r>
              <a:rPr lang="en-US" sz="900" dirty="0" err="1"/>
              <a:t>Eur</a:t>
            </a:r>
            <a:r>
              <a:rPr lang="en-US" sz="900" dirty="0"/>
              <a:t> Child </a:t>
            </a:r>
            <a:r>
              <a:rPr lang="en-US" sz="900" dirty="0" err="1"/>
              <a:t>Adolesc</a:t>
            </a:r>
            <a:r>
              <a:rPr lang="en-US" sz="900" dirty="0"/>
              <a:t> Psychiatry. 2012;21(4):211–9. https://doi.org/10.1007/s00787-012-0254-0.</a:t>
            </a:r>
          </a:p>
          <a:p>
            <a:pPr marL="176213" indent="-176213">
              <a:spcBef>
                <a:spcPts val="0"/>
              </a:spcBef>
              <a:buNone/>
            </a:pPr>
            <a:r>
              <a:rPr lang="en-US" sz="900" dirty="0" err="1"/>
              <a:t>Shek</a:t>
            </a:r>
            <a:r>
              <a:rPr lang="en-US" sz="900" dirty="0"/>
              <a:t> DTL, Zhu X, Dou D. Influence of family processes on Internet addiction among late adolescents in Hong Kong. Front Psychiatry. 2019;10:113. https://doi.org/10.3389/fpsyt.2019.00113.</a:t>
            </a:r>
          </a:p>
          <a:p>
            <a:pPr marL="176213" indent="-176213">
              <a:spcBef>
                <a:spcPts val="0"/>
              </a:spcBef>
              <a:buNone/>
            </a:pPr>
            <a:r>
              <a:rPr lang="de-DE" sz="900" dirty="0"/>
              <a:t>Thomasius, R. (2021). Mediensucht während der Corona-Pandemie. Ergebnisse der Längsschnittstudie von 2019 bis 2021 zu Gaming und </a:t>
            </a:r>
            <a:r>
              <a:rPr lang="de-DE" sz="900" dirty="0" err="1"/>
              <a:t>Social</a:t>
            </a:r>
            <a:r>
              <a:rPr lang="de-DE" sz="900" dirty="0"/>
              <a:t> Media. DAK Gesundheit.</a:t>
            </a:r>
            <a:endParaRPr lang="en-US" sz="900" dirty="0"/>
          </a:p>
          <a:p>
            <a:pPr marL="176213" indent="-176213">
              <a:spcBef>
                <a:spcPts val="0"/>
              </a:spcBef>
              <a:buNone/>
            </a:pPr>
            <a:r>
              <a:rPr lang="en-US" sz="900" dirty="0" err="1"/>
              <a:t>Yaffe</a:t>
            </a:r>
            <a:r>
              <a:rPr lang="en-US" sz="900" dirty="0"/>
              <a:t> Y, Seroussi D-E. Problematic Internet use in Israeli-Arab adolescent males: do parenting styles matter? Cyberpsychology. 2019;13(4). https://doi.org/10.5817/cp2019-4-5.</a:t>
            </a:r>
          </a:p>
        </p:txBody>
      </p:sp>
      <p:sp>
        <p:nvSpPr>
          <p:cNvPr id="3" name="Titel 2">
            <a:extLst>
              <a:ext uri="{FF2B5EF4-FFF2-40B4-BE49-F238E27FC236}">
                <a16:creationId xmlns:a16="http://schemas.microsoft.com/office/drawing/2014/main" id="{54D65E96-F8AA-4699-924D-2FAAE4696784}"/>
              </a:ext>
            </a:extLst>
          </p:cNvPr>
          <p:cNvSpPr>
            <a:spLocks noGrp="1"/>
          </p:cNvSpPr>
          <p:nvPr>
            <p:ph type="title"/>
          </p:nvPr>
        </p:nvSpPr>
        <p:spPr/>
        <p:txBody>
          <a:bodyPr/>
          <a:lstStyle/>
          <a:p>
            <a:r>
              <a:rPr lang="de-DE" dirty="0"/>
              <a:t>Literaturverzeichnis</a:t>
            </a:r>
          </a:p>
        </p:txBody>
      </p:sp>
      <p:sp>
        <p:nvSpPr>
          <p:cNvPr id="4" name="Datumsplatzhalter 3">
            <a:extLst>
              <a:ext uri="{FF2B5EF4-FFF2-40B4-BE49-F238E27FC236}">
                <a16:creationId xmlns:a16="http://schemas.microsoft.com/office/drawing/2014/main" id="{F2F329A7-8A43-45FA-9909-63A238A1631F}"/>
              </a:ext>
            </a:extLst>
          </p:cNvPr>
          <p:cNvSpPr>
            <a:spLocks noGrp="1"/>
          </p:cNvSpPr>
          <p:nvPr>
            <p:ph type="dt" sz="half" idx="2"/>
          </p:nvPr>
        </p:nvSpPr>
        <p:spPr/>
        <p:txBody>
          <a:bodyPr/>
          <a:lstStyle/>
          <a:p>
            <a:r>
              <a:rPr lang="de-DE"/>
              <a:t>15.06.2023</a:t>
            </a:r>
            <a:endParaRPr lang="de-DE" dirty="0"/>
          </a:p>
        </p:txBody>
      </p:sp>
      <p:sp>
        <p:nvSpPr>
          <p:cNvPr id="5" name="Fußzeilenplatzhalter 4">
            <a:extLst>
              <a:ext uri="{FF2B5EF4-FFF2-40B4-BE49-F238E27FC236}">
                <a16:creationId xmlns:a16="http://schemas.microsoft.com/office/drawing/2014/main" id="{D2D6D507-C215-4496-8CF0-43D28965B60F}"/>
              </a:ext>
            </a:extLst>
          </p:cNvPr>
          <p:cNvSpPr>
            <a:spLocks noGrp="1"/>
          </p:cNvSpPr>
          <p:nvPr>
            <p:ph type="ftr" sz="quarter" idx="3"/>
          </p:nvPr>
        </p:nvSpPr>
        <p:spPr/>
        <p:txBody>
          <a:bodyPr/>
          <a:lstStyle/>
          <a:p>
            <a:r>
              <a:rPr lang="de-DE" dirty="0"/>
              <a:t>Buchner</a:t>
            </a:r>
          </a:p>
        </p:txBody>
      </p:sp>
      <p:sp>
        <p:nvSpPr>
          <p:cNvPr id="6" name="Foliennummernplatzhalter 5">
            <a:extLst>
              <a:ext uri="{FF2B5EF4-FFF2-40B4-BE49-F238E27FC236}">
                <a16:creationId xmlns:a16="http://schemas.microsoft.com/office/drawing/2014/main" id="{AA01BBDB-D590-4BBC-861E-5741A6B71992}"/>
              </a:ext>
            </a:extLst>
          </p:cNvPr>
          <p:cNvSpPr>
            <a:spLocks noGrp="1"/>
          </p:cNvSpPr>
          <p:nvPr>
            <p:ph type="sldNum" sz="quarter" idx="4"/>
          </p:nvPr>
        </p:nvSpPr>
        <p:spPr/>
        <p:txBody>
          <a:bodyPr/>
          <a:lstStyle/>
          <a:p>
            <a:fld id="{EBD1CC9B-3E26-4D79-A9CD-D8834360E840}" type="slidenum">
              <a:rPr lang="de-DE" smtClean="0"/>
              <a:pPr/>
              <a:t>16</a:t>
            </a:fld>
            <a:endParaRPr lang="de-DE" dirty="0"/>
          </a:p>
        </p:txBody>
      </p:sp>
    </p:spTree>
    <p:extLst>
      <p:ext uri="{BB962C8B-B14F-4D97-AF65-F5344CB8AC3E}">
        <p14:creationId xmlns:p14="http://schemas.microsoft.com/office/powerpoint/2010/main" val="159158804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54D65E96-F8AA-4699-924D-2FAAE4696784}"/>
              </a:ext>
            </a:extLst>
          </p:cNvPr>
          <p:cNvSpPr>
            <a:spLocks noGrp="1"/>
          </p:cNvSpPr>
          <p:nvPr>
            <p:ph type="title"/>
          </p:nvPr>
        </p:nvSpPr>
        <p:spPr/>
        <p:txBody>
          <a:bodyPr/>
          <a:lstStyle/>
          <a:p>
            <a:r>
              <a:rPr lang="de-DE" dirty="0" err="1"/>
              <a:t>Overview</a:t>
            </a:r>
            <a:r>
              <a:rPr lang="de-DE" dirty="0"/>
              <a:t> Session 1-3</a:t>
            </a:r>
          </a:p>
        </p:txBody>
      </p:sp>
      <p:sp>
        <p:nvSpPr>
          <p:cNvPr id="4" name="Datumsplatzhalter 3">
            <a:extLst>
              <a:ext uri="{FF2B5EF4-FFF2-40B4-BE49-F238E27FC236}">
                <a16:creationId xmlns:a16="http://schemas.microsoft.com/office/drawing/2014/main" id="{F2F329A7-8A43-45FA-9909-63A238A1631F}"/>
              </a:ext>
            </a:extLst>
          </p:cNvPr>
          <p:cNvSpPr>
            <a:spLocks noGrp="1"/>
          </p:cNvSpPr>
          <p:nvPr>
            <p:ph type="dt" sz="half" idx="2"/>
          </p:nvPr>
        </p:nvSpPr>
        <p:spPr/>
        <p:txBody>
          <a:bodyPr/>
          <a:lstStyle/>
          <a:p>
            <a:r>
              <a:rPr lang="de-DE"/>
              <a:t>15.06.2023</a:t>
            </a:r>
            <a:endParaRPr lang="de-DE" dirty="0"/>
          </a:p>
        </p:txBody>
      </p:sp>
      <p:sp>
        <p:nvSpPr>
          <p:cNvPr id="5" name="Fußzeilenplatzhalter 4">
            <a:extLst>
              <a:ext uri="{FF2B5EF4-FFF2-40B4-BE49-F238E27FC236}">
                <a16:creationId xmlns:a16="http://schemas.microsoft.com/office/drawing/2014/main" id="{D2D6D507-C215-4496-8CF0-43D28965B60F}"/>
              </a:ext>
            </a:extLst>
          </p:cNvPr>
          <p:cNvSpPr>
            <a:spLocks noGrp="1"/>
          </p:cNvSpPr>
          <p:nvPr>
            <p:ph type="ftr" sz="quarter" idx="3"/>
          </p:nvPr>
        </p:nvSpPr>
        <p:spPr/>
        <p:txBody>
          <a:bodyPr/>
          <a:lstStyle/>
          <a:p>
            <a:r>
              <a:rPr lang="de-DE" dirty="0"/>
              <a:t>Buchner</a:t>
            </a:r>
          </a:p>
        </p:txBody>
      </p:sp>
      <p:sp>
        <p:nvSpPr>
          <p:cNvPr id="6" name="Foliennummernplatzhalter 5">
            <a:extLst>
              <a:ext uri="{FF2B5EF4-FFF2-40B4-BE49-F238E27FC236}">
                <a16:creationId xmlns:a16="http://schemas.microsoft.com/office/drawing/2014/main" id="{AA01BBDB-D590-4BBC-861E-5741A6B71992}"/>
              </a:ext>
            </a:extLst>
          </p:cNvPr>
          <p:cNvSpPr>
            <a:spLocks noGrp="1"/>
          </p:cNvSpPr>
          <p:nvPr>
            <p:ph type="sldNum" sz="quarter" idx="4"/>
          </p:nvPr>
        </p:nvSpPr>
        <p:spPr/>
        <p:txBody>
          <a:bodyPr/>
          <a:lstStyle/>
          <a:p>
            <a:fld id="{EBD1CC9B-3E26-4D79-A9CD-D8834360E840}" type="slidenum">
              <a:rPr lang="de-DE" smtClean="0"/>
              <a:pPr/>
              <a:t>17</a:t>
            </a:fld>
            <a:endParaRPr lang="de-DE" dirty="0"/>
          </a:p>
        </p:txBody>
      </p:sp>
      <p:graphicFrame>
        <p:nvGraphicFramePr>
          <p:cNvPr id="11" name="Tabelle 11">
            <a:extLst>
              <a:ext uri="{FF2B5EF4-FFF2-40B4-BE49-F238E27FC236}">
                <a16:creationId xmlns:a16="http://schemas.microsoft.com/office/drawing/2014/main" id="{CC056C6F-6539-E0C2-53A5-64337F3F77AC}"/>
              </a:ext>
            </a:extLst>
          </p:cNvPr>
          <p:cNvGraphicFramePr>
            <a:graphicFrameLocks noGrp="1"/>
          </p:cNvGraphicFramePr>
          <p:nvPr>
            <p:extLst>
              <p:ext uri="{D42A27DB-BD31-4B8C-83A1-F6EECF244321}">
                <p14:modId xmlns:p14="http://schemas.microsoft.com/office/powerpoint/2010/main" val="3404837519"/>
              </p:ext>
            </p:extLst>
          </p:nvPr>
        </p:nvGraphicFramePr>
        <p:xfrm>
          <a:off x="410548" y="1251987"/>
          <a:ext cx="11370904" cy="4658234"/>
        </p:xfrm>
        <a:graphic>
          <a:graphicData uri="http://schemas.openxmlformats.org/drawingml/2006/table">
            <a:tbl>
              <a:tblPr firstRow="1" bandRow="1">
                <a:tableStyleId>{93296810-A885-4BE3-A3E7-6D5BEEA58F35}</a:tableStyleId>
              </a:tblPr>
              <a:tblGrid>
                <a:gridCol w="2052097">
                  <a:extLst>
                    <a:ext uri="{9D8B030D-6E8A-4147-A177-3AD203B41FA5}">
                      <a16:colId xmlns:a16="http://schemas.microsoft.com/office/drawing/2014/main" val="2601309762"/>
                    </a:ext>
                  </a:extLst>
                </a:gridCol>
                <a:gridCol w="3532910">
                  <a:extLst>
                    <a:ext uri="{9D8B030D-6E8A-4147-A177-3AD203B41FA5}">
                      <a16:colId xmlns:a16="http://schemas.microsoft.com/office/drawing/2014/main" val="3714415800"/>
                    </a:ext>
                  </a:extLst>
                </a:gridCol>
                <a:gridCol w="2182090">
                  <a:extLst>
                    <a:ext uri="{9D8B030D-6E8A-4147-A177-3AD203B41FA5}">
                      <a16:colId xmlns:a16="http://schemas.microsoft.com/office/drawing/2014/main" val="1935583378"/>
                    </a:ext>
                  </a:extLst>
                </a:gridCol>
                <a:gridCol w="3603807">
                  <a:extLst>
                    <a:ext uri="{9D8B030D-6E8A-4147-A177-3AD203B41FA5}">
                      <a16:colId xmlns:a16="http://schemas.microsoft.com/office/drawing/2014/main" val="921384286"/>
                    </a:ext>
                  </a:extLst>
                </a:gridCol>
              </a:tblGrid>
              <a:tr h="370840">
                <a:tc>
                  <a:txBody>
                    <a:bodyPr/>
                    <a:lstStyle/>
                    <a:p>
                      <a:r>
                        <a:rPr lang="de-DE" dirty="0"/>
                        <a:t>Session</a:t>
                      </a:r>
                    </a:p>
                  </a:txBody>
                  <a:tcPr anchor="ctr">
                    <a:lnB w="12700" cap="flat" cmpd="sng" algn="ctr">
                      <a:solidFill>
                        <a:schemeClr val="tx1"/>
                      </a:solidFill>
                      <a:prstDash val="solid"/>
                      <a:round/>
                      <a:headEnd type="none" w="med" len="med"/>
                      <a:tailEnd type="none" w="med" len="med"/>
                    </a:lnB>
                    <a:solidFill>
                      <a:srgbClr val="004494"/>
                    </a:solidFill>
                  </a:tcPr>
                </a:tc>
                <a:tc>
                  <a:txBody>
                    <a:bodyPr/>
                    <a:lstStyle/>
                    <a:p>
                      <a:r>
                        <a:rPr lang="de-DE" dirty="0"/>
                        <a:t>Content</a:t>
                      </a:r>
                    </a:p>
                  </a:txBody>
                  <a:tcPr anchor="ctr">
                    <a:lnB w="12700" cap="flat" cmpd="sng" algn="ctr">
                      <a:solidFill>
                        <a:schemeClr val="tx1"/>
                      </a:solidFill>
                      <a:prstDash val="solid"/>
                      <a:round/>
                      <a:headEnd type="none" w="med" len="med"/>
                      <a:tailEnd type="none" w="med" len="med"/>
                    </a:lnB>
                    <a:solidFill>
                      <a:srgbClr val="004494"/>
                    </a:solidFill>
                  </a:tcPr>
                </a:tc>
                <a:tc>
                  <a:txBody>
                    <a:bodyPr/>
                    <a:lstStyle/>
                    <a:p>
                      <a:r>
                        <a:rPr lang="de-DE" dirty="0" err="1"/>
                        <a:t>Exercises</a:t>
                      </a:r>
                      <a:endParaRPr lang="de-DE" dirty="0"/>
                    </a:p>
                  </a:txBody>
                  <a:tcPr anchor="ctr">
                    <a:lnB w="12700" cap="flat" cmpd="sng" algn="ctr">
                      <a:solidFill>
                        <a:schemeClr val="tx1"/>
                      </a:solidFill>
                      <a:prstDash val="solid"/>
                      <a:round/>
                      <a:headEnd type="none" w="med" len="med"/>
                      <a:tailEnd type="none" w="med" len="med"/>
                    </a:lnB>
                    <a:solidFill>
                      <a:srgbClr val="004494"/>
                    </a:solidFill>
                  </a:tcPr>
                </a:tc>
                <a:tc>
                  <a:txBody>
                    <a:bodyPr/>
                    <a:lstStyle/>
                    <a:p>
                      <a:r>
                        <a:rPr lang="de-DE" dirty="0" err="1"/>
                        <a:t>Aim</a:t>
                      </a:r>
                      <a:endParaRPr lang="de-DE" dirty="0"/>
                    </a:p>
                  </a:txBody>
                  <a:tcPr anchor="ctr">
                    <a:lnB w="12700" cap="flat" cmpd="sng" algn="ctr">
                      <a:solidFill>
                        <a:schemeClr val="tx1"/>
                      </a:solidFill>
                      <a:prstDash val="solid"/>
                      <a:round/>
                      <a:headEnd type="none" w="med" len="med"/>
                      <a:tailEnd type="none" w="med" len="med"/>
                    </a:lnB>
                    <a:solidFill>
                      <a:srgbClr val="004494"/>
                    </a:solidFill>
                  </a:tcPr>
                </a:tc>
                <a:extLst>
                  <a:ext uri="{0D108BD9-81ED-4DB2-BD59-A6C34878D82A}">
                    <a16:rowId xmlns:a16="http://schemas.microsoft.com/office/drawing/2014/main" val="3569799320"/>
                  </a:ext>
                </a:extLst>
              </a:tr>
              <a:tr h="370840">
                <a:tc>
                  <a:txBody>
                    <a:bodyPr/>
                    <a:lstStyle/>
                    <a:p>
                      <a:pPr marL="0" indent="0">
                        <a:buNone/>
                      </a:pPr>
                      <a:r>
                        <a:rPr lang="en-US" dirty="0"/>
                        <a:t>1. Introduction</a:t>
                      </a:r>
                    </a:p>
                  </a:txBody>
                  <a:tcPr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dirty="0"/>
                        <a:t>Welcome, schedule</a:t>
                      </a:r>
                    </a:p>
                    <a:p>
                      <a:r>
                        <a:rPr lang="en-US" dirty="0"/>
                        <a:t>Introduction/getting to know each other</a:t>
                      </a:r>
                    </a:p>
                    <a:p>
                      <a:r>
                        <a:rPr lang="en-US" dirty="0"/>
                        <a:t>Mood diary</a:t>
                      </a:r>
                    </a:p>
                    <a:p>
                      <a:r>
                        <a:rPr lang="en-US" dirty="0"/>
                        <a:t>Wishes &amp; expectations</a:t>
                      </a:r>
                    </a:p>
                    <a:p>
                      <a:r>
                        <a:rPr lang="en-US" dirty="0"/>
                        <a:t>Contents &amp; procedure</a:t>
                      </a:r>
                    </a:p>
                    <a:p>
                      <a:r>
                        <a:rPr lang="en-US" dirty="0"/>
                        <a:t>Reflection on media use Conclusion/flash feedback</a:t>
                      </a:r>
                      <a:endParaRPr lang="de-DE" dirty="0"/>
                    </a:p>
                  </a:txBody>
                  <a:tcPr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de-DE" dirty="0"/>
                    </a:p>
                    <a:p>
                      <a:endParaRPr lang="de-DE" dirty="0"/>
                    </a:p>
                    <a:p>
                      <a:r>
                        <a:rPr lang="de-DE" dirty="0" err="1"/>
                        <a:t>Mood</a:t>
                      </a:r>
                      <a:r>
                        <a:rPr lang="de-DE" dirty="0"/>
                        <a:t> </a:t>
                      </a:r>
                      <a:r>
                        <a:rPr lang="de-DE" dirty="0" err="1"/>
                        <a:t>diary</a:t>
                      </a:r>
                      <a:endParaRPr lang="de-DE" dirty="0"/>
                    </a:p>
                    <a:p>
                      <a:endParaRPr lang="de-DE" dirty="0"/>
                    </a:p>
                    <a:p>
                      <a:endParaRPr lang="de-DE" dirty="0"/>
                    </a:p>
                    <a:p>
                      <a:r>
                        <a:rPr lang="de-DE" dirty="0"/>
                        <a:t>Worksheet Media Use</a:t>
                      </a:r>
                    </a:p>
                    <a:p>
                      <a:r>
                        <a:rPr lang="de-DE" dirty="0"/>
                        <a:t>Target</a:t>
                      </a:r>
                    </a:p>
                  </a:txBody>
                  <a:tcPr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de-DE" dirty="0"/>
                        <a:t>Orientation</a:t>
                      </a:r>
                    </a:p>
                    <a:p>
                      <a:r>
                        <a:rPr lang="de-DE" dirty="0" err="1"/>
                        <a:t>Relationship</a:t>
                      </a:r>
                      <a:r>
                        <a:rPr lang="de-DE" dirty="0"/>
                        <a:t>, </a:t>
                      </a:r>
                      <a:r>
                        <a:rPr lang="de-DE" dirty="0" err="1"/>
                        <a:t>motivation</a:t>
                      </a:r>
                      <a:endParaRPr lang="de-DE" dirty="0"/>
                    </a:p>
                    <a:p>
                      <a:r>
                        <a:rPr lang="de-DE" dirty="0" err="1"/>
                        <a:t>Current</a:t>
                      </a:r>
                      <a:r>
                        <a:rPr lang="de-DE" dirty="0"/>
                        <a:t> </a:t>
                      </a:r>
                      <a:r>
                        <a:rPr lang="de-DE" dirty="0" err="1"/>
                        <a:t>condition</a:t>
                      </a:r>
                      <a:r>
                        <a:rPr lang="de-DE" dirty="0"/>
                        <a:t> and stress</a:t>
                      </a:r>
                    </a:p>
                    <a:p>
                      <a:r>
                        <a:rPr lang="de-DE" dirty="0" err="1"/>
                        <a:t>Inclusion</a:t>
                      </a:r>
                      <a:r>
                        <a:rPr lang="de-DE" dirty="0"/>
                        <a:t>, </a:t>
                      </a:r>
                      <a:r>
                        <a:rPr lang="de-DE" dirty="0" err="1"/>
                        <a:t>commitment</a:t>
                      </a:r>
                      <a:endParaRPr lang="de-DE" dirty="0"/>
                    </a:p>
                    <a:p>
                      <a:r>
                        <a:rPr lang="de-DE" dirty="0"/>
                        <a:t>Providing </a:t>
                      </a:r>
                      <a:r>
                        <a:rPr lang="de-DE" dirty="0" err="1"/>
                        <a:t>information</a:t>
                      </a:r>
                      <a:r>
                        <a:rPr lang="de-DE" dirty="0"/>
                        <a:t>, </a:t>
                      </a:r>
                      <a:r>
                        <a:rPr lang="de-DE" dirty="0" err="1"/>
                        <a:t>inclusion</a:t>
                      </a:r>
                      <a:endParaRPr lang="de-DE" dirty="0"/>
                    </a:p>
                    <a:p>
                      <a:r>
                        <a:rPr lang="de-DE" dirty="0" err="1"/>
                        <a:t>Reflection</a:t>
                      </a:r>
                      <a:endParaRPr lang="de-DE" dirty="0"/>
                    </a:p>
                    <a:p>
                      <a:r>
                        <a:rPr lang="de-DE" dirty="0" err="1"/>
                        <a:t>Introspection</a:t>
                      </a:r>
                      <a:r>
                        <a:rPr lang="de-DE" dirty="0"/>
                        <a:t>, </a:t>
                      </a:r>
                      <a:r>
                        <a:rPr lang="de-DE" dirty="0" err="1"/>
                        <a:t>self-awareness</a:t>
                      </a:r>
                      <a:endParaRPr lang="de-DE" dirty="0"/>
                    </a:p>
                  </a:txBody>
                  <a:tcPr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251675629"/>
                  </a:ext>
                </a:extLst>
              </a:tr>
              <a:tr h="370840">
                <a:tc>
                  <a:txBody>
                    <a:bodyPr/>
                    <a:lstStyle/>
                    <a:p>
                      <a:r>
                        <a:rPr lang="en-US" dirty="0"/>
                        <a:t>2. Basic knowledge of addiction &amp; media</a:t>
                      </a:r>
                    </a:p>
                  </a:txBody>
                  <a:tcPr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de-DE" dirty="0"/>
                        <a:t>Check-in, </a:t>
                      </a:r>
                      <a:r>
                        <a:rPr lang="de-DE" dirty="0" err="1"/>
                        <a:t>Mood</a:t>
                      </a:r>
                      <a:r>
                        <a:rPr lang="de-DE" dirty="0"/>
                        <a:t> </a:t>
                      </a:r>
                      <a:r>
                        <a:rPr lang="de-DE" dirty="0" err="1"/>
                        <a:t>diary</a:t>
                      </a:r>
                      <a:endParaRPr lang="de-DE" dirty="0"/>
                    </a:p>
                    <a:p>
                      <a:r>
                        <a:rPr lang="de-DE" dirty="0"/>
                        <a:t>Debriefing</a:t>
                      </a:r>
                    </a:p>
                    <a:p>
                      <a:r>
                        <a:rPr lang="de-DE" dirty="0"/>
                        <a:t>Basic </a:t>
                      </a:r>
                      <a:r>
                        <a:rPr lang="de-DE" dirty="0" err="1"/>
                        <a:t>knowledge</a:t>
                      </a:r>
                      <a:r>
                        <a:rPr lang="de-DE" dirty="0"/>
                        <a:t> </a:t>
                      </a:r>
                      <a:r>
                        <a:rPr lang="de-DE" dirty="0" err="1"/>
                        <a:t>of</a:t>
                      </a:r>
                      <a:r>
                        <a:rPr lang="de-DE" dirty="0"/>
                        <a:t> </a:t>
                      </a:r>
                      <a:r>
                        <a:rPr lang="de-DE" dirty="0" err="1"/>
                        <a:t>addiction</a:t>
                      </a:r>
                      <a:r>
                        <a:rPr lang="de-DE" dirty="0"/>
                        <a:t> &amp; </a:t>
                      </a:r>
                      <a:r>
                        <a:rPr lang="de-DE" dirty="0" err="1"/>
                        <a:t>media</a:t>
                      </a:r>
                      <a:endParaRPr lang="de-DE" dirty="0"/>
                    </a:p>
                    <a:p>
                      <a:r>
                        <a:rPr lang="de-DE" dirty="0"/>
                        <a:t>Coping </a:t>
                      </a:r>
                      <a:r>
                        <a:rPr lang="de-DE" dirty="0" err="1"/>
                        <a:t>strategies</a:t>
                      </a:r>
                      <a:endParaRPr lang="de-DE" dirty="0"/>
                    </a:p>
                    <a:p>
                      <a:r>
                        <a:rPr lang="de-DE" dirty="0" err="1"/>
                        <a:t>Homework</a:t>
                      </a:r>
                      <a:endParaRPr lang="de-DE" dirty="0"/>
                    </a:p>
                    <a:p>
                      <a:r>
                        <a:rPr lang="en-US" dirty="0"/>
                        <a:t>Conclusion/flash feedback</a:t>
                      </a:r>
                      <a:endParaRPr lang="de-DE" dirty="0"/>
                    </a:p>
                  </a:txBody>
                  <a:tcPr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de-DE" dirty="0"/>
                    </a:p>
                    <a:p>
                      <a:endParaRPr lang="de-DE" dirty="0"/>
                    </a:p>
                    <a:p>
                      <a:r>
                        <a:rPr lang="de-DE" dirty="0"/>
                        <a:t>Slides/Handout</a:t>
                      </a:r>
                    </a:p>
                    <a:p>
                      <a:r>
                        <a:rPr lang="de-DE" dirty="0"/>
                        <a:t>Worksheet Coping</a:t>
                      </a:r>
                    </a:p>
                    <a:p>
                      <a:endParaRPr lang="de-DE" dirty="0"/>
                    </a:p>
                    <a:p>
                      <a:r>
                        <a:rPr lang="de-DE" dirty="0"/>
                        <a:t>Target</a:t>
                      </a:r>
                    </a:p>
                  </a:txBody>
                  <a:tcPr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742969" rtl="0" eaLnBrk="1" fontAlgn="auto" latinLnBrk="0" hangingPunct="1">
                        <a:lnSpc>
                          <a:spcPct val="100000"/>
                        </a:lnSpc>
                        <a:spcBef>
                          <a:spcPts val="0"/>
                        </a:spcBef>
                        <a:spcAft>
                          <a:spcPts val="0"/>
                        </a:spcAft>
                        <a:buClrTx/>
                        <a:buSzTx/>
                        <a:buFontTx/>
                        <a:buNone/>
                        <a:tabLst/>
                        <a:defRPr/>
                      </a:pPr>
                      <a:r>
                        <a:rPr lang="de-DE" dirty="0"/>
                        <a:t>Orientation, </a:t>
                      </a:r>
                      <a:r>
                        <a:rPr lang="de-DE" dirty="0" err="1"/>
                        <a:t>current</a:t>
                      </a:r>
                      <a:r>
                        <a:rPr lang="de-DE" dirty="0"/>
                        <a:t> </a:t>
                      </a:r>
                      <a:r>
                        <a:rPr lang="de-DE" dirty="0" err="1"/>
                        <a:t>condition</a:t>
                      </a:r>
                      <a:r>
                        <a:rPr lang="de-DE" dirty="0"/>
                        <a:t> and stress</a:t>
                      </a:r>
                    </a:p>
                    <a:p>
                      <a:r>
                        <a:rPr lang="de-DE" dirty="0" err="1"/>
                        <a:t>Clarifying</a:t>
                      </a:r>
                      <a:r>
                        <a:rPr lang="de-DE" dirty="0"/>
                        <a:t> open </a:t>
                      </a:r>
                      <a:r>
                        <a:rPr lang="de-DE" dirty="0" err="1"/>
                        <a:t>questions</a:t>
                      </a:r>
                      <a:endParaRPr lang="de-DE" dirty="0"/>
                    </a:p>
                    <a:p>
                      <a:r>
                        <a:rPr lang="de-DE" dirty="0"/>
                        <a:t>Providing </a:t>
                      </a:r>
                      <a:r>
                        <a:rPr lang="de-DE" dirty="0" err="1"/>
                        <a:t>information</a:t>
                      </a:r>
                      <a:endParaRPr lang="de-DE" dirty="0"/>
                    </a:p>
                    <a:p>
                      <a:r>
                        <a:rPr lang="de-DE" dirty="0" err="1"/>
                        <a:t>Reflection</a:t>
                      </a:r>
                      <a:r>
                        <a:rPr lang="de-DE" dirty="0"/>
                        <a:t> &amp; </a:t>
                      </a:r>
                      <a:r>
                        <a:rPr lang="de-DE" dirty="0" err="1"/>
                        <a:t>exchange</a:t>
                      </a:r>
                      <a:endParaRPr lang="de-DE" dirty="0"/>
                    </a:p>
                    <a:p>
                      <a:r>
                        <a:rPr lang="de-DE" dirty="0"/>
                        <a:t>Consolidation</a:t>
                      </a:r>
                    </a:p>
                    <a:p>
                      <a:r>
                        <a:rPr lang="de-DE" dirty="0" err="1"/>
                        <a:t>Introspection</a:t>
                      </a:r>
                      <a:r>
                        <a:rPr lang="de-DE" dirty="0"/>
                        <a:t>, </a:t>
                      </a:r>
                      <a:r>
                        <a:rPr lang="de-DE" dirty="0" err="1"/>
                        <a:t>self-awareness</a:t>
                      </a:r>
                      <a:endParaRPr lang="de-DE" dirty="0"/>
                    </a:p>
                  </a:txBody>
                  <a:tcPr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001122760"/>
                  </a:ext>
                </a:extLst>
              </a:tr>
              <a:tr h="370840">
                <a:tc>
                  <a:txBody>
                    <a:bodyPr/>
                    <a:lstStyle/>
                    <a:p>
                      <a:r>
                        <a:rPr lang="en-US" dirty="0"/>
                        <a:t>3. Parenting skills I: Parenthood</a:t>
                      </a:r>
                    </a:p>
                  </a:txBody>
                  <a:tcPr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de-DE" dirty="0"/>
                        <a:t>Check-in, </a:t>
                      </a:r>
                      <a:r>
                        <a:rPr lang="de-DE" dirty="0" err="1"/>
                        <a:t>Mood</a:t>
                      </a:r>
                      <a:r>
                        <a:rPr lang="de-DE" dirty="0"/>
                        <a:t> </a:t>
                      </a:r>
                      <a:r>
                        <a:rPr lang="de-DE" dirty="0" err="1"/>
                        <a:t>diary</a:t>
                      </a:r>
                      <a:endParaRPr lang="de-DE" dirty="0"/>
                    </a:p>
                    <a:p>
                      <a:pPr marL="0" marR="0" lvl="0" indent="0" algn="l" defTabSz="742969" rtl="0" eaLnBrk="1" fontAlgn="auto" latinLnBrk="0" hangingPunct="1">
                        <a:lnSpc>
                          <a:spcPct val="100000"/>
                        </a:lnSpc>
                        <a:spcBef>
                          <a:spcPts val="0"/>
                        </a:spcBef>
                        <a:spcAft>
                          <a:spcPts val="0"/>
                        </a:spcAft>
                        <a:buClrTx/>
                        <a:buSzTx/>
                        <a:buFontTx/>
                        <a:buNone/>
                        <a:tabLst/>
                        <a:defRPr/>
                      </a:pPr>
                      <a:r>
                        <a:rPr lang="de-DE" dirty="0"/>
                        <a:t>Debriefing</a:t>
                      </a:r>
                      <a:r>
                        <a:rPr kumimoji="0" lang="de-DE" sz="1463" b="0" i="0" u="none" strike="noStrike" kern="1200" cap="none" spc="0" normalizeH="0" baseline="0" noProof="0" dirty="0">
                          <a:ln>
                            <a:noFill/>
                          </a:ln>
                          <a:solidFill>
                            <a:srgbClr val="4F5355"/>
                          </a:solidFill>
                          <a:effectLst/>
                          <a:uLnTx/>
                          <a:uFillTx/>
                          <a:latin typeface="DaxlinePro-Regular"/>
                          <a:ea typeface="+mn-ea"/>
                          <a:cs typeface="+mn-cs"/>
                        </a:rPr>
                        <a:t>: Coping</a:t>
                      </a:r>
                    </a:p>
                    <a:p>
                      <a:pPr marL="0" marR="0" lvl="0" indent="0" algn="l" defTabSz="742969" rtl="0" eaLnBrk="1" fontAlgn="auto" latinLnBrk="0" hangingPunct="1">
                        <a:lnSpc>
                          <a:spcPct val="100000"/>
                        </a:lnSpc>
                        <a:spcBef>
                          <a:spcPts val="0"/>
                        </a:spcBef>
                        <a:spcAft>
                          <a:spcPts val="0"/>
                        </a:spcAft>
                        <a:buClrTx/>
                        <a:buSzTx/>
                        <a:buFontTx/>
                        <a:buNone/>
                        <a:tabLst/>
                        <a:defRPr/>
                      </a:pPr>
                      <a:r>
                        <a:rPr kumimoji="0" lang="de-DE" sz="1463" b="0" i="0" u="none" strike="noStrike" kern="1200" cap="none" spc="0" normalizeH="0" baseline="0" noProof="0" dirty="0" err="1">
                          <a:ln>
                            <a:noFill/>
                          </a:ln>
                          <a:solidFill>
                            <a:srgbClr val="4F5355"/>
                          </a:solidFill>
                          <a:effectLst/>
                          <a:uLnTx/>
                          <a:uFillTx/>
                          <a:latin typeface="DaxlinePro-Regular"/>
                          <a:ea typeface="+mn-ea"/>
                          <a:cs typeface="+mn-cs"/>
                        </a:rPr>
                        <a:t>Roles</a:t>
                      </a:r>
                      <a:r>
                        <a:rPr kumimoji="0" lang="de-DE" sz="1463" b="0" i="0" u="none" strike="noStrike" kern="1200" cap="none" spc="0" normalizeH="0" baseline="0" noProof="0" dirty="0">
                          <a:ln>
                            <a:noFill/>
                          </a:ln>
                          <a:solidFill>
                            <a:srgbClr val="4F5355"/>
                          </a:solidFill>
                          <a:effectLst/>
                          <a:uLnTx/>
                          <a:uFillTx/>
                          <a:latin typeface="DaxlinePro-Regular"/>
                          <a:ea typeface="+mn-ea"/>
                          <a:cs typeface="+mn-cs"/>
                        </a:rPr>
                        <a:t> in Balance</a:t>
                      </a:r>
                    </a:p>
                    <a:p>
                      <a:pPr marL="0" marR="0" lvl="0" indent="0" algn="l" defTabSz="742969" rtl="0" eaLnBrk="1" fontAlgn="auto" latinLnBrk="0" hangingPunct="1">
                        <a:lnSpc>
                          <a:spcPct val="100000"/>
                        </a:lnSpc>
                        <a:spcBef>
                          <a:spcPts val="0"/>
                        </a:spcBef>
                        <a:spcAft>
                          <a:spcPts val="0"/>
                        </a:spcAft>
                        <a:buClrTx/>
                        <a:buSzTx/>
                        <a:buFontTx/>
                        <a:buNone/>
                        <a:tabLst/>
                        <a:defRPr/>
                      </a:pPr>
                      <a:endParaRPr kumimoji="0" lang="de-DE" sz="1463" b="0" i="0" u="none" strike="noStrike" kern="1200" cap="none" spc="0" normalizeH="0" baseline="0" noProof="0" dirty="0">
                        <a:ln>
                          <a:noFill/>
                        </a:ln>
                        <a:solidFill>
                          <a:srgbClr val="4F5355"/>
                        </a:solidFill>
                        <a:effectLst/>
                        <a:uLnTx/>
                        <a:uFillTx/>
                        <a:latin typeface="DaxlinePro-Regular"/>
                        <a:ea typeface="+mn-ea"/>
                        <a:cs typeface="+mn-cs"/>
                      </a:endParaRPr>
                    </a:p>
                    <a:p>
                      <a:pPr marL="0" marR="0" lvl="0" indent="0" algn="l" defTabSz="742969" rtl="0" eaLnBrk="1" fontAlgn="auto" latinLnBrk="0" hangingPunct="1">
                        <a:lnSpc>
                          <a:spcPct val="100000"/>
                        </a:lnSpc>
                        <a:spcBef>
                          <a:spcPts val="0"/>
                        </a:spcBef>
                        <a:spcAft>
                          <a:spcPts val="0"/>
                        </a:spcAft>
                        <a:buClrTx/>
                        <a:buSzTx/>
                        <a:buFontTx/>
                        <a:buNone/>
                        <a:tabLst/>
                        <a:defRPr/>
                      </a:pPr>
                      <a:r>
                        <a:rPr lang="en-US" dirty="0"/>
                        <a:t>Conclusion/flash feedback</a:t>
                      </a:r>
                      <a:endParaRPr kumimoji="0" lang="de-DE" sz="1463" b="0" i="0" u="none" strike="noStrike" kern="1200" cap="none" spc="0" normalizeH="0" baseline="0" noProof="0" dirty="0">
                        <a:ln>
                          <a:noFill/>
                        </a:ln>
                        <a:solidFill>
                          <a:srgbClr val="4F5355"/>
                        </a:solidFill>
                        <a:effectLst/>
                        <a:uLnTx/>
                        <a:uFillTx/>
                        <a:latin typeface="DaxlinePro-Regular"/>
                        <a:ea typeface="+mn-ea"/>
                        <a:cs typeface="+mn-cs"/>
                      </a:endParaRPr>
                    </a:p>
                  </a:txBody>
                  <a:tcPr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742969" rtl="0" eaLnBrk="1" fontAlgn="auto" latinLnBrk="0" hangingPunct="1">
                        <a:lnSpc>
                          <a:spcPct val="100000"/>
                        </a:lnSpc>
                        <a:spcBef>
                          <a:spcPts val="0"/>
                        </a:spcBef>
                        <a:spcAft>
                          <a:spcPts val="0"/>
                        </a:spcAft>
                        <a:buClrTx/>
                        <a:buSzTx/>
                        <a:buFontTx/>
                        <a:buNone/>
                        <a:tabLst/>
                        <a:defRPr/>
                      </a:pPr>
                      <a:endParaRPr kumimoji="0" lang="de-DE" sz="1463" b="0" i="0" u="none" strike="noStrike" kern="1200" cap="none" spc="0" normalizeH="0" baseline="0" noProof="0" dirty="0">
                        <a:ln>
                          <a:noFill/>
                        </a:ln>
                        <a:solidFill>
                          <a:srgbClr val="4F5355"/>
                        </a:solidFill>
                        <a:effectLst/>
                        <a:uLnTx/>
                        <a:uFillTx/>
                        <a:latin typeface="DaxlinePro-Regular"/>
                        <a:ea typeface="+mn-ea"/>
                        <a:cs typeface="+mn-cs"/>
                      </a:endParaRPr>
                    </a:p>
                    <a:p>
                      <a:pPr marL="0" marR="0" lvl="0" indent="0" algn="l" defTabSz="742969" rtl="0" eaLnBrk="1" fontAlgn="auto" latinLnBrk="0" hangingPunct="1">
                        <a:lnSpc>
                          <a:spcPct val="100000"/>
                        </a:lnSpc>
                        <a:spcBef>
                          <a:spcPts val="0"/>
                        </a:spcBef>
                        <a:spcAft>
                          <a:spcPts val="0"/>
                        </a:spcAft>
                        <a:buClrTx/>
                        <a:buSzTx/>
                        <a:buFontTx/>
                        <a:buNone/>
                        <a:tabLst/>
                        <a:defRPr/>
                      </a:pPr>
                      <a:endParaRPr kumimoji="0" lang="de-DE" sz="1463" b="0" i="0" u="none" strike="noStrike" kern="1200" cap="none" spc="0" normalizeH="0" baseline="0" noProof="0" dirty="0">
                        <a:ln>
                          <a:noFill/>
                        </a:ln>
                        <a:solidFill>
                          <a:srgbClr val="4F5355"/>
                        </a:solidFill>
                        <a:effectLst/>
                        <a:uLnTx/>
                        <a:uFillTx/>
                        <a:latin typeface="DaxlinePro-Regular"/>
                        <a:ea typeface="+mn-ea"/>
                        <a:cs typeface="+mn-cs"/>
                      </a:endParaRPr>
                    </a:p>
                    <a:p>
                      <a:pPr marL="0" marR="0" lvl="0" indent="0" algn="l" defTabSz="742969" rtl="0" eaLnBrk="1" fontAlgn="auto" latinLnBrk="0" hangingPunct="1">
                        <a:lnSpc>
                          <a:spcPct val="100000"/>
                        </a:lnSpc>
                        <a:spcBef>
                          <a:spcPts val="0"/>
                        </a:spcBef>
                        <a:spcAft>
                          <a:spcPts val="0"/>
                        </a:spcAft>
                        <a:buClrTx/>
                        <a:buSzTx/>
                        <a:buFontTx/>
                        <a:buNone/>
                        <a:tabLst/>
                        <a:defRPr/>
                      </a:pPr>
                      <a:r>
                        <a:rPr kumimoji="0" lang="de-DE" sz="1463" b="0" i="0" u="none" strike="noStrike" kern="1200" cap="none" spc="0" normalizeH="0" baseline="0" noProof="0" dirty="0">
                          <a:ln>
                            <a:noFill/>
                          </a:ln>
                          <a:solidFill>
                            <a:srgbClr val="4F5355"/>
                          </a:solidFill>
                          <a:effectLst/>
                          <a:uLnTx/>
                          <a:uFillTx/>
                          <a:latin typeface="DaxlinePro-Regular"/>
                          <a:ea typeface="+mn-ea"/>
                          <a:cs typeface="+mn-cs"/>
                        </a:rPr>
                        <a:t>Slides/Handout/</a:t>
                      </a:r>
                      <a:br>
                        <a:rPr kumimoji="0" lang="de-DE" sz="1463" b="0" i="0" u="none" strike="noStrike" kern="1200" cap="none" spc="0" normalizeH="0" baseline="0" noProof="0" dirty="0">
                          <a:ln>
                            <a:noFill/>
                          </a:ln>
                          <a:solidFill>
                            <a:srgbClr val="4F5355"/>
                          </a:solidFill>
                          <a:effectLst/>
                          <a:uLnTx/>
                          <a:uFillTx/>
                          <a:latin typeface="DaxlinePro-Regular"/>
                          <a:ea typeface="+mn-ea"/>
                          <a:cs typeface="+mn-cs"/>
                        </a:rPr>
                      </a:br>
                      <a:r>
                        <a:rPr kumimoji="0" lang="de-DE" sz="1463" b="0" i="0" u="none" strike="noStrike" kern="1200" cap="none" spc="0" normalizeH="0" baseline="0" noProof="0" dirty="0">
                          <a:ln>
                            <a:noFill/>
                          </a:ln>
                          <a:solidFill>
                            <a:srgbClr val="4F5355"/>
                          </a:solidFill>
                          <a:effectLst/>
                          <a:uLnTx/>
                          <a:uFillTx/>
                          <a:latin typeface="DaxlinePro-Regular"/>
                          <a:ea typeface="+mn-ea"/>
                          <a:cs typeface="+mn-cs"/>
                        </a:rPr>
                        <a:t>Worksheet </a:t>
                      </a:r>
                      <a:r>
                        <a:rPr kumimoji="0" lang="de-DE" sz="1463" b="0" i="0" u="none" strike="noStrike" kern="1200" cap="none" spc="0" normalizeH="0" baseline="0" noProof="0" dirty="0" err="1">
                          <a:ln>
                            <a:noFill/>
                          </a:ln>
                          <a:solidFill>
                            <a:srgbClr val="4F5355"/>
                          </a:solidFill>
                          <a:effectLst/>
                          <a:uLnTx/>
                          <a:uFillTx/>
                          <a:latin typeface="DaxlinePro-Regular"/>
                          <a:ea typeface="+mn-ea"/>
                          <a:cs typeface="+mn-cs"/>
                        </a:rPr>
                        <a:t>Roles</a:t>
                      </a:r>
                      <a:endParaRPr kumimoji="0" lang="de-DE" sz="1463" b="0" i="0" u="none" strike="noStrike" kern="1200" cap="none" spc="0" normalizeH="0" baseline="0" noProof="0" dirty="0">
                        <a:ln>
                          <a:noFill/>
                        </a:ln>
                        <a:solidFill>
                          <a:srgbClr val="4F5355"/>
                        </a:solidFill>
                        <a:effectLst/>
                        <a:uLnTx/>
                        <a:uFillTx/>
                        <a:latin typeface="DaxlinePro-Regular"/>
                        <a:ea typeface="+mn-ea"/>
                        <a:cs typeface="+mn-cs"/>
                      </a:endParaRPr>
                    </a:p>
                    <a:p>
                      <a:pPr marL="0" marR="0" lvl="0" indent="0" algn="l" defTabSz="742969" rtl="0" eaLnBrk="1" fontAlgn="auto" latinLnBrk="0" hangingPunct="1">
                        <a:lnSpc>
                          <a:spcPct val="100000"/>
                        </a:lnSpc>
                        <a:spcBef>
                          <a:spcPts val="0"/>
                        </a:spcBef>
                        <a:spcAft>
                          <a:spcPts val="0"/>
                        </a:spcAft>
                        <a:buClrTx/>
                        <a:buSzTx/>
                        <a:buFontTx/>
                        <a:buNone/>
                        <a:tabLst/>
                        <a:defRPr/>
                      </a:pPr>
                      <a:r>
                        <a:rPr kumimoji="0" lang="de-DE" sz="1463" b="0" i="0" u="none" strike="noStrike" kern="1200" cap="none" spc="0" normalizeH="0" baseline="0" noProof="0" dirty="0">
                          <a:ln>
                            <a:noFill/>
                          </a:ln>
                          <a:solidFill>
                            <a:srgbClr val="4F5355"/>
                          </a:solidFill>
                          <a:effectLst/>
                          <a:uLnTx/>
                          <a:uFillTx/>
                          <a:latin typeface="DaxlinePro-Regular"/>
                          <a:ea typeface="+mn-ea"/>
                          <a:cs typeface="+mn-cs"/>
                        </a:rPr>
                        <a:t>Target</a:t>
                      </a:r>
                    </a:p>
                  </a:txBody>
                  <a:tcPr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742969" rtl="0" eaLnBrk="1" fontAlgn="auto" latinLnBrk="0" hangingPunct="1">
                        <a:lnSpc>
                          <a:spcPct val="100000"/>
                        </a:lnSpc>
                        <a:spcBef>
                          <a:spcPts val="0"/>
                        </a:spcBef>
                        <a:spcAft>
                          <a:spcPts val="0"/>
                        </a:spcAft>
                        <a:buClrTx/>
                        <a:buSzTx/>
                        <a:buFontTx/>
                        <a:buNone/>
                        <a:tabLst/>
                        <a:defRPr/>
                      </a:pPr>
                      <a:r>
                        <a:rPr lang="de-DE" dirty="0"/>
                        <a:t>Orientation, </a:t>
                      </a:r>
                      <a:r>
                        <a:rPr lang="de-DE" dirty="0" err="1"/>
                        <a:t>current</a:t>
                      </a:r>
                      <a:r>
                        <a:rPr lang="de-DE" dirty="0"/>
                        <a:t> </a:t>
                      </a:r>
                      <a:r>
                        <a:rPr lang="de-DE" dirty="0" err="1"/>
                        <a:t>condition</a:t>
                      </a:r>
                      <a:r>
                        <a:rPr lang="de-DE" dirty="0"/>
                        <a:t> and stress </a:t>
                      </a:r>
                      <a:r>
                        <a:rPr kumimoji="0" lang="de-DE" sz="1463" b="0" i="0" u="none" strike="noStrike" kern="1200" cap="none" spc="0" normalizeH="0" baseline="0" noProof="0" dirty="0" err="1">
                          <a:ln>
                            <a:noFill/>
                          </a:ln>
                          <a:solidFill>
                            <a:srgbClr val="4F5355"/>
                          </a:solidFill>
                          <a:effectLst/>
                          <a:uLnTx/>
                          <a:uFillTx/>
                          <a:latin typeface="+mn-lt"/>
                          <a:ea typeface="+mn-ea"/>
                          <a:cs typeface="+mn-cs"/>
                        </a:rPr>
                        <a:t>Clarifying</a:t>
                      </a:r>
                      <a:r>
                        <a:rPr kumimoji="0" lang="de-DE" sz="1463" b="0" i="0" u="none" strike="noStrike" kern="1200" cap="none" spc="0" normalizeH="0" baseline="0" noProof="0" dirty="0">
                          <a:ln>
                            <a:noFill/>
                          </a:ln>
                          <a:solidFill>
                            <a:srgbClr val="4F5355"/>
                          </a:solidFill>
                          <a:effectLst/>
                          <a:uLnTx/>
                          <a:uFillTx/>
                          <a:latin typeface="+mn-lt"/>
                          <a:ea typeface="+mn-ea"/>
                          <a:cs typeface="+mn-cs"/>
                        </a:rPr>
                        <a:t> open </a:t>
                      </a:r>
                      <a:r>
                        <a:rPr kumimoji="0" lang="de-DE" sz="1463" b="0" i="0" u="none" strike="noStrike" kern="1200" cap="none" spc="0" normalizeH="0" baseline="0" noProof="0" dirty="0" err="1">
                          <a:ln>
                            <a:noFill/>
                          </a:ln>
                          <a:solidFill>
                            <a:srgbClr val="4F5355"/>
                          </a:solidFill>
                          <a:effectLst/>
                          <a:uLnTx/>
                          <a:uFillTx/>
                          <a:latin typeface="+mn-lt"/>
                          <a:ea typeface="+mn-ea"/>
                          <a:cs typeface="+mn-cs"/>
                        </a:rPr>
                        <a:t>questions</a:t>
                      </a:r>
                      <a:endParaRPr kumimoji="0" lang="de-DE" sz="1463" b="0" i="0" u="none" strike="noStrike" kern="1200" cap="none" spc="0" normalizeH="0" baseline="0" noProof="0" dirty="0">
                        <a:ln>
                          <a:noFill/>
                        </a:ln>
                        <a:solidFill>
                          <a:srgbClr val="4F5355"/>
                        </a:solidFill>
                        <a:effectLst/>
                        <a:uLnTx/>
                        <a:uFillTx/>
                        <a:latin typeface="DaxlinePro-Regular"/>
                        <a:ea typeface="+mn-ea"/>
                        <a:cs typeface="+mn-cs"/>
                      </a:endParaRPr>
                    </a:p>
                    <a:p>
                      <a:pPr marL="0" marR="0" lvl="0" indent="0" algn="l" defTabSz="742969" rtl="0" eaLnBrk="1" fontAlgn="auto" latinLnBrk="0" hangingPunct="1">
                        <a:lnSpc>
                          <a:spcPct val="100000"/>
                        </a:lnSpc>
                        <a:spcBef>
                          <a:spcPts val="0"/>
                        </a:spcBef>
                        <a:spcAft>
                          <a:spcPts val="0"/>
                        </a:spcAft>
                        <a:buClrTx/>
                        <a:buSzTx/>
                        <a:buFontTx/>
                        <a:buNone/>
                        <a:tabLst/>
                        <a:defRPr/>
                      </a:pPr>
                      <a:r>
                        <a:rPr kumimoji="0" lang="de-DE" sz="1463" b="0" i="0" u="none" strike="noStrike" kern="1200" cap="none" spc="0" normalizeH="0" baseline="0" noProof="0" dirty="0">
                          <a:ln>
                            <a:noFill/>
                          </a:ln>
                          <a:solidFill>
                            <a:srgbClr val="4F5355"/>
                          </a:solidFill>
                          <a:effectLst/>
                          <a:uLnTx/>
                          <a:uFillTx/>
                          <a:latin typeface="+mn-lt"/>
                          <a:ea typeface="+mn-ea"/>
                          <a:cs typeface="+mn-cs"/>
                        </a:rPr>
                        <a:t>Providing </a:t>
                      </a:r>
                      <a:r>
                        <a:rPr kumimoji="0" lang="de-DE" sz="1463" b="0" i="0" u="none" strike="noStrike" kern="1200" cap="none" spc="0" normalizeH="0" baseline="0" noProof="0" dirty="0" err="1">
                          <a:ln>
                            <a:noFill/>
                          </a:ln>
                          <a:solidFill>
                            <a:srgbClr val="4F5355"/>
                          </a:solidFill>
                          <a:effectLst/>
                          <a:uLnTx/>
                          <a:uFillTx/>
                          <a:latin typeface="+mn-lt"/>
                          <a:ea typeface="+mn-ea"/>
                          <a:cs typeface="+mn-cs"/>
                        </a:rPr>
                        <a:t>information</a:t>
                      </a:r>
                      <a:r>
                        <a:rPr kumimoji="0" lang="de-DE" sz="1463" b="0" i="0" u="none" strike="noStrike" kern="1200" cap="none" spc="0" normalizeH="0" baseline="0" noProof="0" dirty="0">
                          <a:ln>
                            <a:noFill/>
                          </a:ln>
                          <a:solidFill>
                            <a:srgbClr val="4F5355"/>
                          </a:solidFill>
                          <a:effectLst/>
                          <a:uLnTx/>
                          <a:uFillTx/>
                          <a:latin typeface="+mn-lt"/>
                          <a:ea typeface="+mn-ea"/>
                          <a:cs typeface="+mn-cs"/>
                        </a:rPr>
                        <a:t>, </a:t>
                      </a:r>
                      <a:r>
                        <a:rPr kumimoji="0" lang="de-DE" sz="1463" b="0" i="0" u="none" strike="noStrike" kern="1200" cap="none" spc="0" normalizeH="0" baseline="0" noProof="0" dirty="0" err="1">
                          <a:ln>
                            <a:noFill/>
                          </a:ln>
                          <a:solidFill>
                            <a:srgbClr val="4F5355"/>
                          </a:solidFill>
                          <a:effectLst/>
                          <a:uLnTx/>
                          <a:uFillTx/>
                          <a:latin typeface="+mn-lt"/>
                          <a:ea typeface="+mn-ea"/>
                          <a:cs typeface="+mn-cs"/>
                        </a:rPr>
                        <a:t>reflection</a:t>
                      </a:r>
                      <a:r>
                        <a:rPr kumimoji="0" lang="de-DE" sz="1463" b="0" i="0" u="none" strike="noStrike" kern="1200" cap="none" spc="0" normalizeH="0" baseline="0" noProof="0" dirty="0">
                          <a:ln>
                            <a:noFill/>
                          </a:ln>
                          <a:solidFill>
                            <a:srgbClr val="4F5355"/>
                          </a:solidFill>
                          <a:effectLst/>
                          <a:uLnTx/>
                          <a:uFillTx/>
                          <a:latin typeface="+mn-lt"/>
                          <a:ea typeface="+mn-ea"/>
                          <a:cs typeface="+mn-cs"/>
                        </a:rPr>
                        <a:t> &amp; </a:t>
                      </a:r>
                      <a:r>
                        <a:rPr kumimoji="0" lang="de-DE" sz="1463" b="0" i="0" u="none" strike="noStrike" kern="1200" cap="none" spc="0" normalizeH="0" baseline="0" noProof="0" dirty="0" err="1">
                          <a:ln>
                            <a:noFill/>
                          </a:ln>
                          <a:solidFill>
                            <a:srgbClr val="4F5355"/>
                          </a:solidFill>
                          <a:effectLst/>
                          <a:uLnTx/>
                          <a:uFillTx/>
                          <a:latin typeface="+mn-lt"/>
                          <a:ea typeface="+mn-ea"/>
                          <a:cs typeface="+mn-cs"/>
                        </a:rPr>
                        <a:t>exchange</a:t>
                      </a:r>
                      <a:endParaRPr kumimoji="0" lang="de-DE" sz="1463" b="0" i="0" u="none" strike="noStrike" kern="1200" cap="none" spc="0" normalizeH="0" baseline="0" noProof="0" dirty="0">
                        <a:ln>
                          <a:noFill/>
                        </a:ln>
                        <a:solidFill>
                          <a:srgbClr val="4F5355"/>
                        </a:solidFill>
                        <a:effectLst/>
                        <a:uLnTx/>
                        <a:uFillTx/>
                        <a:latin typeface="DaxlinePro-Regular"/>
                        <a:ea typeface="+mn-ea"/>
                        <a:cs typeface="+mn-cs"/>
                      </a:endParaRPr>
                    </a:p>
                    <a:p>
                      <a:r>
                        <a:rPr lang="de-DE" dirty="0" err="1"/>
                        <a:t>Introspection</a:t>
                      </a:r>
                      <a:r>
                        <a:rPr lang="de-DE" dirty="0"/>
                        <a:t>, </a:t>
                      </a:r>
                      <a:r>
                        <a:rPr lang="de-DE" dirty="0" err="1"/>
                        <a:t>self-awareness</a:t>
                      </a:r>
                      <a:endParaRPr lang="de-DE" dirty="0"/>
                    </a:p>
                  </a:txBody>
                  <a:tcPr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595953072"/>
                  </a:ext>
                </a:extLst>
              </a:tr>
            </a:tbl>
          </a:graphicData>
        </a:graphic>
      </p:graphicFrame>
    </p:spTree>
    <p:extLst>
      <p:ext uri="{BB962C8B-B14F-4D97-AF65-F5344CB8AC3E}">
        <p14:creationId xmlns:p14="http://schemas.microsoft.com/office/powerpoint/2010/main" val="247901974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54D65E96-F8AA-4699-924D-2FAAE4696784}"/>
              </a:ext>
            </a:extLst>
          </p:cNvPr>
          <p:cNvSpPr>
            <a:spLocks noGrp="1"/>
          </p:cNvSpPr>
          <p:nvPr>
            <p:ph type="title"/>
          </p:nvPr>
        </p:nvSpPr>
        <p:spPr/>
        <p:txBody>
          <a:bodyPr/>
          <a:lstStyle/>
          <a:p>
            <a:r>
              <a:rPr lang="de-DE" dirty="0" err="1"/>
              <a:t>Overview</a:t>
            </a:r>
            <a:r>
              <a:rPr lang="de-DE" dirty="0"/>
              <a:t> Session 4-6</a:t>
            </a:r>
          </a:p>
        </p:txBody>
      </p:sp>
      <p:sp>
        <p:nvSpPr>
          <p:cNvPr id="4" name="Datumsplatzhalter 3">
            <a:extLst>
              <a:ext uri="{FF2B5EF4-FFF2-40B4-BE49-F238E27FC236}">
                <a16:creationId xmlns:a16="http://schemas.microsoft.com/office/drawing/2014/main" id="{F2F329A7-8A43-45FA-9909-63A238A1631F}"/>
              </a:ext>
            </a:extLst>
          </p:cNvPr>
          <p:cNvSpPr>
            <a:spLocks noGrp="1"/>
          </p:cNvSpPr>
          <p:nvPr>
            <p:ph type="dt" sz="half" idx="2"/>
          </p:nvPr>
        </p:nvSpPr>
        <p:spPr/>
        <p:txBody>
          <a:bodyPr/>
          <a:lstStyle/>
          <a:p>
            <a:r>
              <a:rPr lang="de-DE"/>
              <a:t>15.06.2023</a:t>
            </a:r>
            <a:endParaRPr lang="de-DE" dirty="0"/>
          </a:p>
        </p:txBody>
      </p:sp>
      <p:sp>
        <p:nvSpPr>
          <p:cNvPr id="5" name="Fußzeilenplatzhalter 4">
            <a:extLst>
              <a:ext uri="{FF2B5EF4-FFF2-40B4-BE49-F238E27FC236}">
                <a16:creationId xmlns:a16="http://schemas.microsoft.com/office/drawing/2014/main" id="{D2D6D507-C215-4496-8CF0-43D28965B60F}"/>
              </a:ext>
            </a:extLst>
          </p:cNvPr>
          <p:cNvSpPr>
            <a:spLocks noGrp="1"/>
          </p:cNvSpPr>
          <p:nvPr>
            <p:ph type="ftr" sz="quarter" idx="3"/>
          </p:nvPr>
        </p:nvSpPr>
        <p:spPr/>
        <p:txBody>
          <a:bodyPr/>
          <a:lstStyle/>
          <a:p>
            <a:r>
              <a:rPr lang="de-DE" dirty="0"/>
              <a:t>Buchner</a:t>
            </a:r>
          </a:p>
        </p:txBody>
      </p:sp>
      <p:sp>
        <p:nvSpPr>
          <p:cNvPr id="6" name="Foliennummernplatzhalter 5">
            <a:extLst>
              <a:ext uri="{FF2B5EF4-FFF2-40B4-BE49-F238E27FC236}">
                <a16:creationId xmlns:a16="http://schemas.microsoft.com/office/drawing/2014/main" id="{AA01BBDB-D590-4BBC-861E-5741A6B71992}"/>
              </a:ext>
            </a:extLst>
          </p:cNvPr>
          <p:cNvSpPr>
            <a:spLocks noGrp="1"/>
          </p:cNvSpPr>
          <p:nvPr>
            <p:ph type="sldNum" sz="quarter" idx="4"/>
          </p:nvPr>
        </p:nvSpPr>
        <p:spPr/>
        <p:txBody>
          <a:bodyPr/>
          <a:lstStyle/>
          <a:p>
            <a:fld id="{EBD1CC9B-3E26-4D79-A9CD-D8834360E840}" type="slidenum">
              <a:rPr lang="de-DE" smtClean="0"/>
              <a:pPr/>
              <a:t>18</a:t>
            </a:fld>
            <a:endParaRPr lang="de-DE" dirty="0"/>
          </a:p>
        </p:txBody>
      </p:sp>
      <p:graphicFrame>
        <p:nvGraphicFramePr>
          <p:cNvPr id="11" name="Tabelle 11">
            <a:extLst>
              <a:ext uri="{FF2B5EF4-FFF2-40B4-BE49-F238E27FC236}">
                <a16:creationId xmlns:a16="http://schemas.microsoft.com/office/drawing/2014/main" id="{CC056C6F-6539-E0C2-53A5-64337F3F77AC}"/>
              </a:ext>
            </a:extLst>
          </p:cNvPr>
          <p:cNvGraphicFramePr>
            <a:graphicFrameLocks noGrp="1"/>
          </p:cNvGraphicFramePr>
          <p:nvPr>
            <p:extLst>
              <p:ext uri="{D42A27DB-BD31-4B8C-83A1-F6EECF244321}">
                <p14:modId xmlns:p14="http://schemas.microsoft.com/office/powerpoint/2010/main" val="4179095138"/>
              </p:ext>
            </p:extLst>
          </p:nvPr>
        </p:nvGraphicFramePr>
        <p:xfrm>
          <a:off x="410548" y="1251987"/>
          <a:ext cx="11370904" cy="4658234"/>
        </p:xfrm>
        <a:graphic>
          <a:graphicData uri="http://schemas.openxmlformats.org/drawingml/2006/table">
            <a:tbl>
              <a:tblPr firstRow="1" bandRow="1">
                <a:tableStyleId>{93296810-A885-4BE3-A3E7-6D5BEEA58F35}</a:tableStyleId>
              </a:tblPr>
              <a:tblGrid>
                <a:gridCol w="2052097">
                  <a:extLst>
                    <a:ext uri="{9D8B030D-6E8A-4147-A177-3AD203B41FA5}">
                      <a16:colId xmlns:a16="http://schemas.microsoft.com/office/drawing/2014/main" val="2601309762"/>
                    </a:ext>
                  </a:extLst>
                </a:gridCol>
                <a:gridCol w="3449782">
                  <a:extLst>
                    <a:ext uri="{9D8B030D-6E8A-4147-A177-3AD203B41FA5}">
                      <a16:colId xmlns:a16="http://schemas.microsoft.com/office/drawing/2014/main" val="3714415800"/>
                    </a:ext>
                  </a:extLst>
                </a:gridCol>
                <a:gridCol w="2265218">
                  <a:extLst>
                    <a:ext uri="{9D8B030D-6E8A-4147-A177-3AD203B41FA5}">
                      <a16:colId xmlns:a16="http://schemas.microsoft.com/office/drawing/2014/main" val="1935583378"/>
                    </a:ext>
                  </a:extLst>
                </a:gridCol>
                <a:gridCol w="3603807">
                  <a:extLst>
                    <a:ext uri="{9D8B030D-6E8A-4147-A177-3AD203B41FA5}">
                      <a16:colId xmlns:a16="http://schemas.microsoft.com/office/drawing/2014/main" val="921384286"/>
                    </a:ext>
                  </a:extLst>
                </a:gridCol>
              </a:tblGrid>
              <a:tr h="370840">
                <a:tc>
                  <a:txBody>
                    <a:bodyPr/>
                    <a:lstStyle/>
                    <a:p>
                      <a:r>
                        <a:rPr lang="de-DE" dirty="0"/>
                        <a:t>Session</a:t>
                      </a:r>
                    </a:p>
                  </a:txBody>
                  <a:tcPr anchor="ctr">
                    <a:lnB w="12700" cap="flat" cmpd="sng" algn="ctr">
                      <a:solidFill>
                        <a:schemeClr val="tx1"/>
                      </a:solidFill>
                      <a:prstDash val="solid"/>
                      <a:round/>
                      <a:headEnd type="none" w="med" len="med"/>
                      <a:tailEnd type="none" w="med" len="med"/>
                    </a:lnB>
                    <a:solidFill>
                      <a:srgbClr val="004494"/>
                    </a:solidFill>
                  </a:tcPr>
                </a:tc>
                <a:tc>
                  <a:txBody>
                    <a:bodyPr/>
                    <a:lstStyle/>
                    <a:p>
                      <a:r>
                        <a:rPr lang="de-DE" dirty="0"/>
                        <a:t>Content</a:t>
                      </a:r>
                    </a:p>
                  </a:txBody>
                  <a:tcPr anchor="ctr">
                    <a:lnB w="12700" cap="flat" cmpd="sng" algn="ctr">
                      <a:solidFill>
                        <a:schemeClr val="tx1"/>
                      </a:solidFill>
                      <a:prstDash val="solid"/>
                      <a:round/>
                      <a:headEnd type="none" w="med" len="med"/>
                      <a:tailEnd type="none" w="med" len="med"/>
                    </a:lnB>
                    <a:solidFill>
                      <a:srgbClr val="004494"/>
                    </a:solidFill>
                  </a:tcPr>
                </a:tc>
                <a:tc>
                  <a:txBody>
                    <a:bodyPr/>
                    <a:lstStyle/>
                    <a:p>
                      <a:r>
                        <a:rPr lang="de-DE" dirty="0" err="1"/>
                        <a:t>Exercises</a:t>
                      </a:r>
                      <a:endParaRPr lang="de-DE" dirty="0"/>
                    </a:p>
                  </a:txBody>
                  <a:tcPr anchor="ctr">
                    <a:lnB w="12700" cap="flat" cmpd="sng" algn="ctr">
                      <a:solidFill>
                        <a:schemeClr val="tx1"/>
                      </a:solidFill>
                      <a:prstDash val="solid"/>
                      <a:round/>
                      <a:headEnd type="none" w="med" len="med"/>
                      <a:tailEnd type="none" w="med" len="med"/>
                    </a:lnB>
                    <a:solidFill>
                      <a:srgbClr val="004494"/>
                    </a:solidFill>
                  </a:tcPr>
                </a:tc>
                <a:tc>
                  <a:txBody>
                    <a:bodyPr/>
                    <a:lstStyle/>
                    <a:p>
                      <a:r>
                        <a:rPr lang="de-DE" dirty="0" err="1"/>
                        <a:t>Aim</a:t>
                      </a:r>
                      <a:endParaRPr lang="de-DE" dirty="0"/>
                    </a:p>
                  </a:txBody>
                  <a:tcPr anchor="ctr">
                    <a:lnB w="12700" cap="flat" cmpd="sng" algn="ctr">
                      <a:solidFill>
                        <a:schemeClr val="tx1"/>
                      </a:solidFill>
                      <a:prstDash val="solid"/>
                      <a:round/>
                      <a:headEnd type="none" w="med" len="med"/>
                      <a:tailEnd type="none" w="med" len="med"/>
                    </a:lnB>
                    <a:solidFill>
                      <a:srgbClr val="004494"/>
                    </a:solidFill>
                  </a:tcPr>
                </a:tc>
                <a:extLst>
                  <a:ext uri="{0D108BD9-81ED-4DB2-BD59-A6C34878D82A}">
                    <a16:rowId xmlns:a16="http://schemas.microsoft.com/office/drawing/2014/main" val="3569799320"/>
                  </a:ext>
                </a:extLst>
              </a:tr>
              <a:tr h="370840">
                <a:tc>
                  <a:txBody>
                    <a:bodyPr/>
                    <a:lstStyle/>
                    <a:p>
                      <a:r>
                        <a:rPr lang="en-US" dirty="0"/>
                        <a:t>4. Media literacy</a:t>
                      </a:r>
                    </a:p>
                  </a:txBody>
                  <a:tcPr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de-DE" dirty="0"/>
                        <a:t>Check-in, </a:t>
                      </a:r>
                      <a:r>
                        <a:rPr lang="de-DE" dirty="0" err="1"/>
                        <a:t>Mood</a:t>
                      </a:r>
                      <a:r>
                        <a:rPr lang="de-DE" dirty="0"/>
                        <a:t> </a:t>
                      </a:r>
                      <a:r>
                        <a:rPr lang="de-DE" dirty="0" err="1"/>
                        <a:t>diary</a:t>
                      </a:r>
                      <a:endParaRPr lang="de-DE" dirty="0"/>
                    </a:p>
                    <a:p>
                      <a:pPr marL="0" marR="0" lvl="0" indent="0" algn="l" defTabSz="742969" rtl="0" eaLnBrk="1" fontAlgn="auto" latinLnBrk="0" hangingPunct="1">
                        <a:lnSpc>
                          <a:spcPct val="100000"/>
                        </a:lnSpc>
                        <a:spcBef>
                          <a:spcPts val="0"/>
                        </a:spcBef>
                        <a:spcAft>
                          <a:spcPts val="0"/>
                        </a:spcAft>
                        <a:buClrTx/>
                        <a:buSzTx/>
                        <a:buFontTx/>
                        <a:buNone/>
                        <a:tabLst/>
                        <a:defRPr/>
                      </a:pPr>
                      <a:r>
                        <a:rPr lang="de-DE" dirty="0"/>
                        <a:t>Debriefing</a:t>
                      </a:r>
                      <a:endParaRPr kumimoji="0" lang="de-DE" sz="1463" b="0" i="0" u="none" strike="noStrike" kern="1200" cap="none" spc="0" normalizeH="0" baseline="0" noProof="0" dirty="0">
                        <a:ln>
                          <a:noFill/>
                        </a:ln>
                        <a:solidFill>
                          <a:srgbClr val="4F5355"/>
                        </a:solidFill>
                        <a:effectLst/>
                        <a:uLnTx/>
                        <a:uFillTx/>
                        <a:latin typeface="DaxlinePro-Regular"/>
                        <a:ea typeface="+mn-ea"/>
                        <a:cs typeface="+mn-cs"/>
                      </a:endParaRPr>
                    </a:p>
                    <a:p>
                      <a:pPr marL="0" marR="0" lvl="0" indent="0" algn="l" defTabSz="742969" rtl="0" eaLnBrk="1" fontAlgn="auto" latinLnBrk="0" hangingPunct="1">
                        <a:lnSpc>
                          <a:spcPct val="100000"/>
                        </a:lnSpc>
                        <a:spcBef>
                          <a:spcPts val="0"/>
                        </a:spcBef>
                        <a:spcAft>
                          <a:spcPts val="0"/>
                        </a:spcAft>
                        <a:buClrTx/>
                        <a:buSzTx/>
                        <a:buFontTx/>
                        <a:buNone/>
                        <a:tabLst/>
                        <a:defRPr/>
                      </a:pPr>
                      <a:r>
                        <a:rPr kumimoji="0" lang="de-DE" sz="1463" b="0" i="0" u="none" strike="noStrike" kern="1200" cap="none" spc="0" normalizeH="0" baseline="0" noProof="0" dirty="0">
                          <a:ln>
                            <a:noFill/>
                          </a:ln>
                          <a:solidFill>
                            <a:srgbClr val="4F5355"/>
                          </a:solidFill>
                          <a:effectLst/>
                          <a:uLnTx/>
                          <a:uFillTx/>
                          <a:latin typeface="DaxlinePro-Regular"/>
                          <a:ea typeface="+mn-ea"/>
                          <a:cs typeface="+mn-cs"/>
                        </a:rPr>
                        <a:t>Media </a:t>
                      </a:r>
                      <a:r>
                        <a:rPr kumimoji="0" lang="de-DE" sz="1463" b="0" i="0" u="none" strike="noStrike" kern="1200" cap="none" spc="0" normalizeH="0" baseline="0" noProof="0" dirty="0" err="1">
                          <a:ln>
                            <a:noFill/>
                          </a:ln>
                          <a:solidFill>
                            <a:srgbClr val="4F5355"/>
                          </a:solidFill>
                          <a:effectLst/>
                          <a:uLnTx/>
                          <a:uFillTx/>
                          <a:latin typeface="DaxlinePro-Regular"/>
                          <a:ea typeface="+mn-ea"/>
                          <a:cs typeface="+mn-cs"/>
                        </a:rPr>
                        <a:t>literacy</a:t>
                      </a:r>
                      <a:endParaRPr kumimoji="0" lang="de-DE" sz="1463" b="0" i="0" u="none" strike="noStrike" kern="1200" cap="none" spc="0" normalizeH="0" baseline="0" noProof="0" dirty="0">
                        <a:ln>
                          <a:noFill/>
                        </a:ln>
                        <a:solidFill>
                          <a:srgbClr val="4F5355"/>
                        </a:solidFill>
                        <a:effectLst/>
                        <a:uLnTx/>
                        <a:uFillTx/>
                        <a:latin typeface="DaxlinePro-Regular"/>
                        <a:ea typeface="+mn-ea"/>
                        <a:cs typeface="+mn-cs"/>
                      </a:endParaRPr>
                    </a:p>
                    <a:p>
                      <a:pPr marL="0" marR="0" lvl="0" indent="0" algn="l" defTabSz="742969" rtl="0" eaLnBrk="1" fontAlgn="auto" latinLnBrk="0" hangingPunct="1">
                        <a:lnSpc>
                          <a:spcPct val="100000"/>
                        </a:lnSpc>
                        <a:spcBef>
                          <a:spcPts val="0"/>
                        </a:spcBef>
                        <a:spcAft>
                          <a:spcPts val="0"/>
                        </a:spcAft>
                        <a:buClrTx/>
                        <a:buSzTx/>
                        <a:buFontTx/>
                        <a:buNone/>
                        <a:tabLst/>
                        <a:defRPr/>
                      </a:pPr>
                      <a:endParaRPr kumimoji="0" lang="de-DE" sz="1463" b="0" i="0" u="none" strike="noStrike" kern="1200" cap="none" spc="0" normalizeH="0" baseline="0" noProof="0" dirty="0">
                        <a:ln>
                          <a:noFill/>
                        </a:ln>
                        <a:solidFill>
                          <a:srgbClr val="4F5355"/>
                        </a:solidFill>
                        <a:effectLst/>
                        <a:uLnTx/>
                        <a:uFillTx/>
                        <a:latin typeface="DaxlinePro-Regular"/>
                        <a:ea typeface="+mn-ea"/>
                        <a:cs typeface="+mn-cs"/>
                      </a:endParaRPr>
                    </a:p>
                    <a:p>
                      <a:pPr marL="0" marR="0" lvl="0" indent="0" algn="l" defTabSz="742969" rtl="0" eaLnBrk="1" fontAlgn="auto" latinLnBrk="0" hangingPunct="1">
                        <a:lnSpc>
                          <a:spcPct val="100000"/>
                        </a:lnSpc>
                        <a:spcBef>
                          <a:spcPts val="0"/>
                        </a:spcBef>
                        <a:spcAft>
                          <a:spcPts val="0"/>
                        </a:spcAft>
                        <a:buClrTx/>
                        <a:buSzTx/>
                        <a:buFontTx/>
                        <a:buNone/>
                        <a:tabLst/>
                        <a:defRPr/>
                      </a:pPr>
                      <a:r>
                        <a:rPr lang="en-US" dirty="0"/>
                        <a:t>Conclusion/flash feedback</a:t>
                      </a:r>
                      <a:endParaRPr kumimoji="0" lang="de-DE" sz="1463" b="0" i="0" u="none" strike="noStrike" kern="1200" cap="none" spc="0" normalizeH="0" baseline="0" noProof="0" dirty="0">
                        <a:ln>
                          <a:noFill/>
                        </a:ln>
                        <a:solidFill>
                          <a:srgbClr val="4F5355"/>
                        </a:solidFill>
                        <a:effectLst/>
                        <a:uLnTx/>
                        <a:uFillTx/>
                        <a:latin typeface="DaxlinePro-Regular"/>
                        <a:ea typeface="+mn-ea"/>
                        <a:cs typeface="+mn-cs"/>
                      </a:endParaRPr>
                    </a:p>
                  </a:txBody>
                  <a:tcPr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742969" rtl="0" eaLnBrk="1" fontAlgn="auto" latinLnBrk="0" hangingPunct="1">
                        <a:lnSpc>
                          <a:spcPct val="100000"/>
                        </a:lnSpc>
                        <a:spcBef>
                          <a:spcPts val="0"/>
                        </a:spcBef>
                        <a:spcAft>
                          <a:spcPts val="0"/>
                        </a:spcAft>
                        <a:buClrTx/>
                        <a:buSzTx/>
                        <a:buFontTx/>
                        <a:buNone/>
                        <a:tabLst/>
                        <a:defRPr/>
                      </a:pPr>
                      <a:endParaRPr kumimoji="0" lang="de-DE" sz="1463" b="0" i="0" u="none" strike="noStrike" kern="1200" cap="none" spc="0" normalizeH="0" baseline="0" noProof="0" dirty="0">
                        <a:ln>
                          <a:noFill/>
                        </a:ln>
                        <a:solidFill>
                          <a:srgbClr val="4F5355"/>
                        </a:solidFill>
                        <a:effectLst/>
                        <a:uLnTx/>
                        <a:uFillTx/>
                        <a:latin typeface="DaxlinePro-Regular"/>
                        <a:ea typeface="+mn-ea"/>
                        <a:cs typeface="+mn-cs"/>
                      </a:endParaRPr>
                    </a:p>
                    <a:p>
                      <a:pPr marL="0" marR="0" lvl="0" indent="0" algn="l" defTabSz="742969" rtl="0" eaLnBrk="1" fontAlgn="auto" latinLnBrk="0" hangingPunct="1">
                        <a:lnSpc>
                          <a:spcPct val="100000"/>
                        </a:lnSpc>
                        <a:spcBef>
                          <a:spcPts val="0"/>
                        </a:spcBef>
                        <a:spcAft>
                          <a:spcPts val="0"/>
                        </a:spcAft>
                        <a:buClrTx/>
                        <a:buSzTx/>
                        <a:buFontTx/>
                        <a:buNone/>
                        <a:tabLst/>
                        <a:defRPr/>
                      </a:pPr>
                      <a:endParaRPr kumimoji="0" lang="de-DE" sz="1463" b="0" i="0" u="none" strike="noStrike" kern="1200" cap="none" spc="0" normalizeH="0" baseline="0" noProof="0" dirty="0">
                        <a:ln>
                          <a:noFill/>
                        </a:ln>
                        <a:solidFill>
                          <a:srgbClr val="4F5355"/>
                        </a:solidFill>
                        <a:effectLst/>
                        <a:uLnTx/>
                        <a:uFillTx/>
                        <a:latin typeface="DaxlinePro-Regular"/>
                        <a:ea typeface="+mn-ea"/>
                        <a:cs typeface="+mn-cs"/>
                      </a:endParaRPr>
                    </a:p>
                    <a:p>
                      <a:pPr marL="0" marR="0" lvl="0" indent="0" algn="l" defTabSz="742969" rtl="0" eaLnBrk="1" fontAlgn="auto" latinLnBrk="0" hangingPunct="1">
                        <a:lnSpc>
                          <a:spcPct val="100000"/>
                        </a:lnSpc>
                        <a:spcBef>
                          <a:spcPts val="0"/>
                        </a:spcBef>
                        <a:spcAft>
                          <a:spcPts val="0"/>
                        </a:spcAft>
                        <a:buClrTx/>
                        <a:buSzTx/>
                        <a:buFontTx/>
                        <a:buNone/>
                        <a:tabLst/>
                        <a:defRPr/>
                      </a:pPr>
                      <a:r>
                        <a:rPr lang="de-DE" dirty="0"/>
                        <a:t>Worksheet</a:t>
                      </a:r>
                      <a:r>
                        <a:rPr kumimoji="0" lang="de-DE" sz="1463" b="0" i="0" u="none" strike="noStrike" kern="1200" cap="none" spc="0" normalizeH="0" baseline="0" noProof="0" dirty="0">
                          <a:ln>
                            <a:noFill/>
                          </a:ln>
                          <a:solidFill>
                            <a:srgbClr val="4F5355"/>
                          </a:solidFill>
                          <a:effectLst/>
                          <a:uLnTx/>
                          <a:uFillTx/>
                          <a:latin typeface="DaxlinePro-Regular"/>
                          <a:ea typeface="+mn-ea"/>
                          <a:cs typeface="+mn-cs"/>
                        </a:rPr>
                        <a:t> Own Media Use</a:t>
                      </a:r>
                    </a:p>
                    <a:p>
                      <a:pPr marL="0" marR="0" lvl="0" indent="0" algn="l" defTabSz="742969" rtl="0" eaLnBrk="1" fontAlgn="auto" latinLnBrk="0" hangingPunct="1">
                        <a:lnSpc>
                          <a:spcPct val="100000"/>
                        </a:lnSpc>
                        <a:spcBef>
                          <a:spcPts val="0"/>
                        </a:spcBef>
                        <a:spcAft>
                          <a:spcPts val="0"/>
                        </a:spcAft>
                        <a:buClrTx/>
                        <a:buSzTx/>
                        <a:buFontTx/>
                        <a:buNone/>
                        <a:tabLst/>
                        <a:defRPr/>
                      </a:pPr>
                      <a:r>
                        <a:rPr lang="de-DE" dirty="0"/>
                        <a:t>Target</a:t>
                      </a:r>
                      <a:endParaRPr kumimoji="0" lang="de-DE" sz="1463" b="0" i="0" u="none" strike="noStrike" kern="1200" cap="none" spc="0" normalizeH="0" baseline="0" noProof="0" dirty="0">
                        <a:ln>
                          <a:noFill/>
                        </a:ln>
                        <a:solidFill>
                          <a:srgbClr val="4F5355"/>
                        </a:solidFill>
                        <a:effectLst/>
                        <a:uLnTx/>
                        <a:uFillTx/>
                        <a:latin typeface="DaxlinePro-Regular"/>
                        <a:ea typeface="+mn-ea"/>
                        <a:cs typeface="+mn-cs"/>
                      </a:endParaRPr>
                    </a:p>
                  </a:txBody>
                  <a:tcPr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742969" rtl="0" eaLnBrk="1" fontAlgn="auto" latinLnBrk="0" hangingPunct="1">
                        <a:lnSpc>
                          <a:spcPct val="100000"/>
                        </a:lnSpc>
                        <a:spcBef>
                          <a:spcPts val="0"/>
                        </a:spcBef>
                        <a:spcAft>
                          <a:spcPts val="0"/>
                        </a:spcAft>
                        <a:buClrTx/>
                        <a:buSzTx/>
                        <a:buFontTx/>
                        <a:buNone/>
                        <a:tabLst/>
                        <a:defRPr/>
                      </a:pPr>
                      <a:r>
                        <a:rPr lang="de-DE" dirty="0"/>
                        <a:t>Orientation, </a:t>
                      </a:r>
                      <a:r>
                        <a:rPr lang="de-DE" dirty="0" err="1"/>
                        <a:t>current</a:t>
                      </a:r>
                      <a:r>
                        <a:rPr lang="de-DE" dirty="0"/>
                        <a:t> </a:t>
                      </a:r>
                      <a:r>
                        <a:rPr lang="de-DE" dirty="0" err="1"/>
                        <a:t>condition</a:t>
                      </a:r>
                      <a:r>
                        <a:rPr lang="de-DE" dirty="0"/>
                        <a:t> and stress </a:t>
                      </a:r>
                      <a:r>
                        <a:rPr kumimoji="0" lang="de-DE" sz="1463" b="0" i="0" u="none" strike="noStrike" kern="1200" cap="none" spc="0" normalizeH="0" baseline="0" noProof="0" dirty="0" err="1">
                          <a:ln>
                            <a:noFill/>
                          </a:ln>
                          <a:solidFill>
                            <a:srgbClr val="4F5355"/>
                          </a:solidFill>
                          <a:effectLst/>
                          <a:uLnTx/>
                          <a:uFillTx/>
                          <a:latin typeface="+mn-lt"/>
                          <a:ea typeface="+mn-ea"/>
                          <a:cs typeface="+mn-cs"/>
                        </a:rPr>
                        <a:t>Clarifying</a:t>
                      </a:r>
                      <a:r>
                        <a:rPr kumimoji="0" lang="de-DE" sz="1463" b="0" i="0" u="none" strike="noStrike" kern="1200" cap="none" spc="0" normalizeH="0" baseline="0" noProof="0" dirty="0">
                          <a:ln>
                            <a:noFill/>
                          </a:ln>
                          <a:solidFill>
                            <a:srgbClr val="4F5355"/>
                          </a:solidFill>
                          <a:effectLst/>
                          <a:uLnTx/>
                          <a:uFillTx/>
                          <a:latin typeface="+mn-lt"/>
                          <a:ea typeface="+mn-ea"/>
                          <a:cs typeface="+mn-cs"/>
                        </a:rPr>
                        <a:t> open </a:t>
                      </a:r>
                      <a:r>
                        <a:rPr kumimoji="0" lang="de-DE" sz="1463" b="0" i="0" u="none" strike="noStrike" kern="1200" cap="none" spc="0" normalizeH="0" baseline="0" noProof="0" dirty="0" err="1">
                          <a:ln>
                            <a:noFill/>
                          </a:ln>
                          <a:solidFill>
                            <a:srgbClr val="4F5355"/>
                          </a:solidFill>
                          <a:effectLst/>
                          <a:uLnTx/>
                          <a:uFillTx/>
                          <a:latin typeface="+mn-lt"/>
                          <a:ea typeface="+mn-ea"/>
                          <a:cs typeface="+mn-cs"/>
                        </a:rPr>
                        <a:t>questions</a:t>
                      </a:r>
                      <a:endParaRPr kumimoji="0" lang="de-DE" sz="1463" b="0" i="0" u="none" strike="noStrike" kern="1200" cap="none" spc="0" normalizeH="0" baseline="0" noProof="0" dirty="0">
                        <a:ln>
                          <a:noFill/>
                        </a:ln>
                        <a:solidFill>
                          <a:srgbClr val="4F5355"/>
                        </a:solidFill>
                        <a:effectLst/>
                        <a:uLnTx/>
                        <a:uFillTx/>
                        <a:latin typeface="DaxlinePro-Regular"/>
                        <a:ea typeface="+mn-ea"/>
                        <a:cs typeface="+mn-cs"/>
                      </a:endParaRPr>
                    </a:p>
                    <a:p>
                      <a:pPr marL="0" marR="0" lvl="0" indent="0" algn="l" defTabSz="742969" rtl="0" eaLnBrk="1" fontAlgn="auto" latinLnBrk="0" hangingPunct="1">
                        <a:lnSpc>
                          <a:spcPct val="100000"/>
                        </a:lnSpc>
                        <a:spcBef>
                          <a:spcPts val="0"/>
                        </a:spcBef>
                        <a:spcAft>
                          <a:spcPts val="0"/>
                        </a:spcAft>
                        <a:buClrTx/>
                        <a:buSzTx/>
                        <a:buFontTx/>
                        <a:buNone/>
                        <a:tabLst/>
                        <a:defRPr/>
                      </a:pPr>
                      <a:r>
                        <a:rPr kumimoji="0" lang="de-DE" sz="1463" b="0" i="0" u="none" strike="noStrike" kern="1200" cap="none" spc="0" normalizeH="0" baseline="0" noProof="0" dirty="0">
                          <a:ln>
                            <a:noFill/>
                          </a:ln>
                          <a:solidFill>
                            <a:srgbClr val="4F5355"/>
                          </a:solidFill>
                          <a:effectLst/>
                          <a:uLnTx/>
                          <a:uFillTx/>
                          <a:latin typeface="+mn-lt"/>
                          <a:ea typeface="+mn-ea"/>
                          <a:cs typeface="+mn-cs"/>
                        </a:rPr>
                        <a:t>Providing </a:t>
                      </a:r>
                      <a:r>
                        <a:rPr kumimoji="0" lang="de-DE" sz="1463" b="0" i="0" u="none" strike="noStrike" kern="1200" cap="none" spc="0" normalizeH="0" baseline="0" noProof="0" dirty="0" err="1">
                          <a:ln>
                            <a:noFill/>
                          </a:ln>
                          <a:solidFill>
                            <a:srgbClr val="4F5355"/>
                          </a:solidFill>
                          <a:effectLst/>
                          <a:uLnTx/>
                          <a:uFillTx/>
                          <a:latin typeface="+mn-lt"/>
                          <a:ea typeface="+mn-ea"/>
                          <a:cs typeface="+mn-cs"/>
                        </a:rPr>
                        <a:t>information</a:t>
                      </a:r>
                      <a:r>
                        <a:rPr kumimoji="0" lang="de-DE" sz="1463" b="0" i="0" u="none" strike="noStrike" kern="1200" cap="none" spc="0" normalizeH="0" baseline="0" noProof="0" dirty="0">
                          <a:ln>
                            <a:noFill/>
                          </a:ln>
                          <a:solidFill>
                            <a:srgbClr val="4F5355"/>
                          </a:solidFill>
                          <a:effectLst/>
                          <a:uLnTx/>
                          <a:uFillTx/>
                          <a:latin typeface="+mn-lt"/>
                          <a:ea typeface="+mn-ea"/>
                          <a:cs typeface="+mn-cs"/>
                        </a:rPr>
                        <a:t>, </a:t>
                      </a:r>
                      <a:r>
                        <a:rPr kumimoji="0" lang="de-DE" sz="1463" b="0" i="0" u="none" strike="noStrike" kern="1200" cap="none" spc="0" normalizeH="0" baseline="0" noProof="0" dirty="0" err="1">
                          <a:ln>
                            <a:noFill/>
                          </a:ln>
                          <a:solidFill>
                            <a:srgbClr val="4F5355"/>
                          </a:solidFill>
                          <a:effectLst/>
                          <a:uLnTx/>
                          <a:uFillTx/>
                          <a:latin typeface="+mn-lt"/>
                          <a:ea typeface="+mn-ea"/>
                          <a:cs typeface="+mn-cs"/>
                        </a:rPr>
                        <a:t>reflection</a:t>
                      </a:r>
                      <a:r>
                        <a:rPr kumimoji="0" lang="de-DE" sz="1463" b="0" i="0" u="none" strike="noStrike" kern="1200" cap="none" spc="0" normalizeH="0" baseline="0" noProof="0" dirty="0">
                          <a:ln>
                            <a:noFill/>
                          </a:ln>
                          <a:solidFill>
                            <a:srgbClr val="4F5355"/>
                          </a:solidFill>
                          <a:effectLst/>
                          <a:uLnTx/>
                          <a:uFillTx/>
                          <a:latin typeface="+mn-lt"/>
                          <a:ea typeface="+mn-ea"/>
                          <a:cs typeface="+mn-cs"/>
                        </a:rPr>
                        <a:t> &amp; </a:t>
                      </a:r>
                      <a:r>
                        <a:rPr kumimoji="0" lang="de-DE" sz="1463" b="0" i="0" u="none" strike="noStrike" kern="1200" cap="none" spc="0" normalizeH="0" baseline="0" noProof="0" dirty="0" err="1">
                          <a:ln>
                            <a:noFill/>
                          </a:ln>
                          <a:solidFill>
                            <a:srgbClr val="4F5355"/>
                          </a:solidFill>
                          <a:effectLst/>
                          <a:uLnTx/>
                          <a:uFillTx/>
                          <a:latin typeface="+mn-lt"/>
                          <a:ea typeface="+mn-ea"/>
                          <a:cs typeface="+mn-cs"/>
                        </a:rPr>
                        <a:t>exchange</a:t>
                      </a:r>
                      <a:endParaRPr kumimoji="0" lang="de-DE" sz="1463" b="0" i="0" u="none" strike="noStrike" kern="1200" cap="none" spc="0" normalizeH="0" baseline="0" noProof="0" dirty="0">
                        <a:ln>
                          <a:noFill/>
                        </a:ln>
                        <a:solidFill>
                          <a:srgbClr val="4F5355"/>
                        </a:solidFill>
                        <a:effectLst/>
                        <a:uLnTx/>
                        <a:uFillTx/>
                        <a:latin typeface="DaxlinePro-Regular"/>
                        <a:ea typeface="+mn-ea"/>
                        <a:cs typeface="+mn-cs"/>
                      </a:endParaRPr>
                    </a:p>
                    <a:p>
                      <a:r>
                        <a:rPr lang="de-DE" dirty="0" err="1"/>
                        <a:t>Introspection</a:t>
                      </a:r>
                      <a:r>
                        <a:rPr lang="de-DE" dirty="0"/>
                        <a:t>, </a:t>
                      </a:r>
                      <a:r>
                        <a:rPr lang="de-DE" dirty="0" err="1"/>
                        <a:t>self-awareness</a:t>
                      </a:r>
                      <a:endParaRPr lang="de-DE" dirty="0"/>
                    </a:p>
                  </a:txBody>
                  <a:tcPr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185554832"/>
                  </a:ext>
                </a:extLst>
              </a:tr>
              <a:tr h="370840">
                <a:tc>
                  <a:txBody>
                    <a:bodyPr/>
                    <a:lstStyle/>
                    <a:p>
                      <a:r>
                        <a:rPr lang="en-US" dirty="0"/>
                        <a:t>5. Parenting skills II: Presence</a:t>
                      </a:r>
                    </a:p>
                  </a:txBody>
                  <a:tcPr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de-DE" dirty="0"/>
                        <a:t>Check-in, </a:t>
                      </a:r>
                      <a:r>
                        <a:rPr lang="de-DE" dirty="0" err="1"/>
                        <a:t>Mood</a:t>
                      </a:r>
                      <a:r>
                        <a:rPr lang="de-DE" dirty="0"/>
                        <a:t> </a:t>
                      </a:r>
                      <a:r>
                        <a:rPr lang="de-DE" dirty="0" err="1"/>
                        <a:t>diary</a:t>
                      </a:r>
                      <a:endParaRPr lang="de-DE" dirty="0"/>
                    </a:p>
                    <a:p>
                      <a:pPr marL="0" marR="0" lvl="0" indent="0" algn="l" defTabSz="742969" rtl="0" eaLnBrk="1" fontAlgn="auto" latinLnBrk="0" hangingPunct="1">
                        <a:lnSpc>
                          <a:spcPct val="100000"/>
                        </a:lnSpc>
                        <a:spcBef>
                          <a:spcPts val="0"/>
                        </a:spcBef>
                        <a:spcAft>
                          <a:spcPts val="0"/>
                        </a:spcAft>
                        <a:buClrTx/>
                        <a:buSzTx/>
                        <a:buFontTx/>
                        <a:buNone/>
                        <a:tabLst/>
                        <a:defRPr/>
                      </a:pPr>
                      <a:r>
                        <a:rPr lang="de-DE" dirty="0"/>
                        <a:t>Debriefing</a:t>
                      </a:r>
                      <a:endParaRPr kumimoji="0" lang="de-DE" sz="1463" b="0" i="0" u="none" strike="noStrike" kern="1200" cap="none" spc="0" normalizeH="0" baseline="0" noProof="0" dirty="0">
                        <a:ln>
                          <a:noFill/>
                        </a:ln>
                        <a:solidFill>
                          <a:srgbClr val="4F5355"/>
                        </a:solidFill>
                        <a:effectLst/>
                        <a:uLnTx/>
                        <a:uFillTx/>
                        <a:latin typeface="DaxlinePro-Regular"/>
                        <a:ea typeface="+mn-ea"/>
                        <a:cs typeface="+mn-cs"/>
                      </a:endParaRPr>
                    </a:p>
                    <a:p>
                      <a:pPr marL="0" marR="0" lvl="0" indent="0" algn="l" defTabSz="742969" rtl="0" eaLnBrk="1" fontAlgn="auto" latinLnBrk="0" hangingPunct="1">
                        <a:lnSpc>
                          <a:spcPct val="100000"/>
                        </a:lnSpc>
                        <a:spcBef>
                          <a:spcPts val="0"/>
                        </a:spcBef>
                        <a:spcAft>
                          <a:spcPts val="0"/>
                        </a:spcAft>
                        <a:buClrTx/>
                        <a:buSzTx/>
                        <a:buFontTx/>
                        <a:buNone/>
                        <a:tabLst/>
                        <a:defRPr/>
                      </a:pPr>
                      <a:r>
                        <a:rPr kumimoji="0" lang="de-DE" sz="1463" b="0" i="0" u="none" strike="noStrike" kern="1200" cap="none" spc="0" normalizeH="0" baseline="0" noProof="0" dirty="0">
                          <a:ln>
                            <a:noFill/>
                          </a:ln>
                          <a:solidFill>
                            <a:srgbClr val="4F5355"/>
                          </a:solidFill>
                          <a:effectLst/>
                          <a:uLnTx/>
                          <a:uFillTx/>
                          <a:latin typeface="DaxlinePro-Regular"/>
                          <a:ea typeface="+mn-ea"/>
                          <a:cs typeface="+mn-cs"/>
                        </a:rPr>
                        <a:t>Parental Presence</a:t>
                      </a:r>
                    </a:p>
                    <a:p>
                      <a:pPr marL="0" marR="0" lvl="0" indent="0" algn="l" defTabSz="742969" rtl="0" eaLnBrk="1" fontAlgn="auto" latinLnBrk="0" hangingPunct="1">
                        <a:lnSpc>
                          <a:spcPct val="100000"/>
                        </a:lnSpc>
                        <a:spcBef>
                          <a:spcPts val="0"/>
                        </a:spcBef>
                        <a:spcAft>
                          <a:spcPts val="0"/>
                        </a:spcAft>
                        <a:buClrTx/>
                        <a:buSzTx/>
                        <a:buFontTx/>
                        <a:buNone/>
                        <a:tabLst/>
                        <a:defRPr/>
                      </a:pPr>
                      <a:endParaRPr kumimoji="0" lang="de-DE" sz="1463" b="0" i="0" u="none" strike="noStrike" kern="1200" cap="none" spc="0" normalizeH="0" baseline="0" noProof="0" dirty="0">
                        <a:ln>
                          <a:noFill/>
                        </a:ln>
                        <a:solidFill>
                          <a:srgbClr val="4F5355"/>
                        </a:solidFill>
                        <a:effectLst/>
                        <a:uLnTx/>
                        <a:uFillTx/>
                        <a:latin typeface="DaxlinePro-Regular"/>
                        <a:ea typeface="+mn-ea"/>
                        <a:cs typeface="+mn-cs"/>
                      </a:endParaRPr>
                    </a:p>
                    <a:p>
                      <a:pPr marL="0" marR="0" lvl="0" indent="0" algn="l" defTabSz="742969" rtl="0" eaLnBrk="1" fontAlgn="auto" latinLnBrk="0" hangingPunct="1">
                        <a:lnSpc>
                          <a:spcPct val="100000"/>
                        </a:lnSpc>
                        <a:spcBef>
                          <a:spcPts val="0"/>
                        </a:spcBef>
                        <a:spcAft>
                          <a:spcPts val="0"/>
                        </a:spcAft>
                        <a:buClrTx/>
                        <a:buSzTx/>
                        <a:buFontTx/>
                        <a:buNone/>
                        <a:tabLst/>
                        <a:defRPr/>
                      </a:pPr>
                      <a:r>
                        <a:rPr kumimoji="0" lang="de-DE" sz="1463" b="0" i="0" u="none" strike="noStrike" kern="1200" cap="none" spc="0" normalizeH="0" baseline="0" noProof="0" dirty="0" err="1">
                          <a:ln>
                            <a:noFill/>
                          </a:ln>
                          <a:solidFill>
                            <a:srgbClr val="4F5355"/>
                          </a:solidFill>
                          <a:effectLst/>
                          <a:uLnTx/>
                          <a:uFillTx/>
                          <a:latin typeface="DaxlinePro-Regular"/>
                          <a:ea typeface="+mn-ea"/>
                          <a:cs typeface="+mn-cs"/>
                        </a:rPr>
                        <a:t>Parenting</a:t>
                      </a:r>
                      <a:r>
                        <a:rPr kumimoji="0" lang="de-DE" sz="1463" b="0" i="0" u="none" strike="noStrike" kern="1200" cap="none" spc="0" normalizeH="0" baseline="0" noProof="0" dirty="0">
                          <a:ln>
                            <a:noFill/>
                          </a:ln>
                          <a:solidFill>
                            <a:srgbClr val="4F5355"/>
                          </a:solidFill>
                          <a:effectLst/>
                          <a:uLnTx/>
                          <a:uFillTx/>
                          <a:latin typeface="DaxlinePro-Regular"/>
                          <a:ea typeface="+mn-ea"/>
                          <a:cs typeface="+mn-cs"/>
                        </a:rPr>
                        <a:t> style</a:t>
                      </a:r>
                    </a:p>
                    <a:p>
                      <a:pPr marL="0" marR="0" lvl="0" indent="0" algn="l" defTabSz="742969" rtl="0" eaLnBrk="1" fontAlgn="auto" latinLnBrk="0" hangingPunct="1">
                        <a:lnSpc>
                          <a:spcPct val="100000"/>
                        </a:lnSpc>
                        <a:spcBef>
                          <a:spcPts val="0"/>
                        </a:spcBef>
                        <a:spcAft>
                          <a:spcPts val="0"/>
                        </a:spcAft>
                        <a:buClrTx/>
                        <a:buSzTx/>
                        <a:buFontTx/>
                        <a:buNone/>
                        <a:tabLst/>
                        <a:defRPr/>
                      </a:pPr>
                      <a:endParaRPr kumimoji="0" lang="de-DE" sz="1463" b="0" i="0" u="none" strike="noStrike" kern="1200" cap="none" spc="0" normalizeH="0" baseline="0" noProof="0" dirty="0">
                        <a:ln>
                          <a:noFill/>
                        </a:ln>
                        <a:solidFill>
                          <a:srgbClr val="4F5355"/>
                        </a:solidFill>
                        <a:effectLst/>
                        <a:uLnTx/>
                        <a:uFillTx/>
                        <a:latin typeface="DaxlinePro-Regular"/>
                        <a:ea typeface="+mn-ea"/>
                        <a:cs typeface="+mn-cs"/>
                      </a:endParaRPr>
                    </a:p>
                    <a:p>
                      <a:pPr marL="0" marR="0" lvl="0" indent="0" algn="l" defTabSz="742969" rtl="0" eaLnBrk="1" fontAlgn="auto" latinLnBrk="0" hangingPunct="1">
                        <a:lnSpc>
                          <a:spcPct val="100000"/>
                        </a:lnSpc>
                        <a:spcBef>
                          <a:spcPts val="0"/>
                        </a:spcBef>
                        <a:spcAft>
                          <a:spcPts val="0"/>
                        </a:spcAft>
                        <a:buClrTx/>
                        <a:buSzTx/>
                        <a:buFontTx/>
                        <a:buNone/>
                        <a:tabLst/>
                        <a:defRPr/>
                      </a:pPr>
                      <a:r>
                        <a:rPr lang="de-DE" dirty="0" err="1"/>
                        <a:t>Homework</a:t>
                      </a:r>
                      <a:endParaRPr kumimoji="0" lang="de-DE" sz="1463" b="0" i="0" u="none" strike="noStrike" kern="1200" cap="none" spc="0" normalizeH="0" baseline="0" noProof="0" dirty="0">
                        <a:ln>
                          <a:noFill/>
                        </a:ln>
                        <a:solidFill>
                          <a:srgbClr val="4F5355"/>
                        </a:solidFill>
                        <a:effectLst/>
                        <a:uLnTx/>
                        <a:uFillTx/>
                        <a:latin typeface="DaxlinePro-Regular"/>
                        <a:ea typeface="+mn-ea"/>
                        <a:cs typeface="+mn-cs"/>
                      </a:endParaRPr>
                    </a:p>
                    <a:p>
                      <a:pPr marL="0" marR="0" lvl="0" indent="0" algn="l" defTabSz="742969" rtl="0" eaLnBrk="1" fontAlgn="auto" latinLnBrk="0" hangingPunct="1">
                        <a:lnSpc>
                          <a:spcPct val="100000"/>
                        </a:lnSpc>
                        <a:spcBef>
                          <a:spcPts val="0"/>
                        </a:spcBef>
                        <a:spcAft>
                          <a:spcPts val="0"/>
                        </a:spcAft>
                        <a:buClrTx/>
                        <a:buSzTx/>
                        <a:buFontTx/>
                        <a:buNone/>
                        <a:tabLst/>
                        <a:defRPr/>
                      </a:pPr>
                      <a:r>
                        <a:rPr lang="en-US" dirty="0"/>
                        <a:t>Conclusion/flash feedback</a:t>
                      </a:r>
                      <a:endParaRPr kumimoji="0" lang="de-DE" sz="1463" b="0" i="0" u="none" strike="noStrike" kern="1200" cap="none" spc="0" normalizeH="0" baseline="0" noProof="0" dirty="0">
                        <a:ln>
                          <a:noFill/>
                        </a:ln>
                        <a:solidFill>
                          <a:srgbClr val="4F5355"/>
                        </a:solidFill>
                        <a:effectLst/>
                        <a:uLnTx/>
                        <a:uFillTx/>
                        <a:latin typeface="DaxlinePro-Regular"/>
                        <a:ea typeface="+mn-ea"/>
                        <a:cs typeface="+mn-cs"/>
                      </a:endParaRPr>
                    </a:p>
                  </a:txBody>
                  <a:tcPr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742969" rtl="0" eaLnBrk="1" fontAlgn="auto" latinLnBrk="0" hangingPunct="1">
                        <a:lnSpc>
                          <a:spcPct val="100000"/>
                        </a:lnSpc>
                        <a:spcBef>
                          <a:spcPts val="0"/>
                        </a:spcBef>
                        <a:spcAft>
                          <a:spcPts val="0"/>
                        </a:spcAft>
                        <a:buClrTx/>
                        <a:buSzTx/>
                        <a:buFontTx/>
                        <a:buNone/>
                        <a:tabLst/>
                        <a:defRPr/>
                      </a:pPr>
                      <a:endParaRPr kumimoji="0" lang="de-DE" sz="1463" b="0" i="0" u="none" strike="noStrike" kern="1200" cap="none" spc="0" normalizeH="0" baseline="0" noProof="0" dirty="0">
                        <a:ln>
                          <a:noFill/>
                        </a:ln>
                        <a:solidFill>
                          <a:srgbClr val="4F5355"/>
                        </a:solidFill>
                        <a:effectLst/>
                        <a:uLnTx/>
                        <a:uFillTx/>
                        <a:latin typeface="DaxlinePro-Regular"/>
                        <a:ea typeface="+mn-ea"/>
                        <a:cs typeface="+mn-cs"/>
                      </a:endParaRPr>
                    </a:p>
                    <a:p>
                      <a:pPr marL="0" marR="0" lvl="0" indent="0" algn="l" defTabSz="742969" rtl="0" eaLnBrk="1" fontAlgn="auto" latinLnBrk="0" hangingPunct="1">
                        <a:lnSpc>
                          <a:spcPct val="100000"/>
                        </a:lnSpc>
                        <a:spcBef>
                          <a:spcPts val="0"/>
                        </a:spcBef>
                        <a:spcAft>
                          <a:spcPts val="0"/>
                        </a:spcAft>
                        <a:buClrTx/>
                        <a:buSzTx/>
                        <a:buFontTx/>
                        <a:buNone/>
                        <a:tabLst/>
                        <a:defRPr/>
                      </a:pPr>
                      <a:endParaRPr kumimoji="0" lang="de-DE" sz="1463" b="0" i="0" u="none" strike="noStrike" kern="1200" cap="none" spc="0" normalizeH="0" baseline="0" noProof="0" dirty="0">
                        <a:ln>
                          <a:noFill/>
                        </a:ln>
                        <a:solidFill>
                          <a:srgbClr val="4F5355"/>
                        </a:solidFill>
                        <a:effectLst/>
                        <a:uLnTx/>
                        <a:uFillTx/>
                        <a:latin typeface="DaxlinePro-Regular"/>
                        <a:ea typeface="+mn-ea"/>
                        <a:cs typeface="+mn-cs"/>
                      </a:endParaRPr>
                    </a:p>
                    <a:p>
                      <a:pPr marL="0" marR="0" lvl="0" indent="0" algn="l" defTabSz="742969" rtl="0" eaLnBrk="1" fontAlgn="auto" latinLnBrk="0" hangingPunct="1">
                        <a:lnSpc>
                          <a:spcPct val="100000"/>
                        </a:lnSpc>
                        <a:spcBef>
                          <a:spcPts val="0"/>
                        </a:spcBef>
                        <a:spcAft>
                          <a:spcPts val="0"/>
                        </a:spcAft>
                        <a:buClrTx/>
                        <a:buSzTx/>
                        <a:buFontTx/>
                        <a:buNone/>
                        <a:tabLst/>
                        <a:defRPr/>
                      </a:pPr>
                      <a:r>
                        <a:rPr kumimoji="0" lang="de-DE" sz="1463" b="0" i="0" u="none" strike="noStrike" kern="1200" cap="none" spc="0" normalizeH="0" baseline="0" noProof="0" dirty="0">
                          <a:ln>
                            <a:noFill/>
                          </a:ln>
                          <a:solidFill>
                            <a:srgbClr val="4F5355"/>
                          </a:solidFill>
                          <a:effectLst/>
                          <a:uLnTx/>
                          <a:uFillTx/>
                          <a:latin typeface="+mn-lt"/>
                          <a:ea typeface="+mn-ea"/>
                          <a:cs typeface="+mn-cs"/>
                        </a:rPr>
                        <a:t>Slides/Handout, </a:t>
                      </a:r>
                      <a:r>
                        <a:rPr lang="de-DE" dirty="0"/>
                        <a:t>Worksheet</a:t>
                      </a:r>
                      <a:r>
                        <a:rPr kumimoji="0" lang="de-DE" sz="1463" b="0" i="0" u="none" strike="noStrike" kern="1200" cap="none" spc="0" normalizeH="0" baseline="0" noProof="0" dirty="0">
                          <a:ln>
                            <a:noFill/>
                          </a:ln>
                          <a:solidFill>
                            <a:srgbClr val="4F5355"/>
                          </a:solidFill>
                          <a:effectLst/>
                          <a:uLnTx/>
                          <a:uFillTx/>
                          <a:latin typeface="DaxlinePro-Regular"/>
                          <a:ea typeface="+mn-ea"/>
                          <a:cs typeface="+mn-cs"/>
                        </a:rPr>
                        <a:t> Presence</a:t>
                      </a:r>
                    </a:p>
                    <a:p>
                      <a:pPr marL="0" marR="0" lvl="0" indent="0" algn="l" defTabSz="742969" rtl="0" eaLnBrk="1" fontAlgn="auto" latinLnBrk="0" hangingPunct="1">
                        <a:lnSpc>
                          <a:spcPct val="100000"/>
                        </a:lnSpc>
                        <a:spcBef>
                          <a:spcPts val="0"/>
                        </a:spcBef>
                        <a:spcAft>
                          <a:spcPts val="0"/>
                        </a:spcAft>
                        <a:buClrTx/>
                        <a:buSzTx/>
                        <a:buFontTx/>
                        <a:buNone/>
                        <a:tabLst/>
                        <a:defRPr/>
                      </a:pPr>
                      <a:r>
                        <a:rPr kumimoji="0" lang="de-DE" sz="1463" b="0" i="0" u="none" strike="noStrike" kern="1200" cap="none" spc="0" normalizeH="0" baseline="0" noProof="0" dirty="0">
                          <a:ln>
                            <a:noFill/>
                          </a:ln>
                          <a:solidFill>
                            <a:srgbClr val="4F5355"/>
                          </a:solidFill>
                          <a:effectLst/>
                          <a:uLnTx/>
                          <a:uFillTx/>
                          <a:latin typeface="+mn-lt"/>
                          <a:ea typeface="+mn-ea"/>
                          <a:cs typeface="+mn-cs"/>
                        </a:rPr>
                        <a:t>Slides/Handout</a:t>
                      </a:r>
                      <a:r>
                        <a:rPr kumimoji="0" lang="de-DE" sz="1463" b="0" i="0" u="none" strike="noStrike" kern="1200" cap="none" spc="0" normalizeH="0" baseline="0" noProof="0" dirty="0">
                          <a:ln>
                            <a:noFill/>
                          </a:ln>
                          <a:solidFill>
                            <a:srgbClr val="4F5355"/>
                          </a:solidFill>
                          <a:effectLst/>
                          <a:uLnTx/>
                          <a:uFillTx/>
                          <a:latin typeface="DaxlinePro-Regular"/>
                          <a:ea typeface="+mn-ea"/>
                          <a:cs typeface="+mn-cs"/>
                        </a:rPr>
                        <a:t>, </a:t>
                      </a:r>
                      <a:r>
                        <a:rPr lang="de-DE" dirty="0"/>
                        <a:t>Work-sheet</a:t>
                      </a:r>
                      <a:r>
                        <a:rPr kumimoji="0" lang="de-DE" sz="1463" b="0" i="0" u="none" strike="noStrike" kern="1200" cap="none" spc="0" normalizeH="0" baseline="0" noProof="0" dirty="0">
                          <a:ln>
                            <a:noFill/>
                          </a:ln>
                          <a:solidFill>
                            <a:srgbClr val="4F5355"/>
                          </a:solidFill>
                          <a:effectLst/>
                          <a:uLnTx/>
                          <a:uFillTx/>
                          <a:latin typeface="+mn-lt"/>
                          <a:ea typeface="+mn-ea"/>
                          <a:cs typeface="+mn-cs"/>
                        </a:rPr>
                        <a:t> Family </a:t>
                      </a:r>
                      <a:r>
                        <a:rPr kumimoji="0" lang="de-DE" sz="1463" b="0" i="0" u="none" strike="noStrike" kern="1200" cap="none" spc="0" normalizeH="0" baseline="0" noProof="0" dirty="0" err="1">
                          <a:ln>
                            <a:noFill/>
                          </a:ln>
                          <a:solidFill>
                            <a:srgbClr val="4F5355"/>
                          </a:solidFill>
                          <a:effectLst/>
                          <a:uLnTx/>
                          <a:uFillTx/>
                          <a:latin typeface="+mn-lt"/>
                          <a:ea typeface="+mn-ea"/>
                          <a:cs typeface="+mn-cs"/>
                        </a:rPr>
                        <a:t>atmosphere</a:t>
                      </a:r>
                      <a:endParaRPr kumimoji="0" lang="de-DE" sz="1463" b="0" i="0" u="none" strike="noStrike" kern="1200" cap="none" spc="0" normalizeH="0" baseline="0" noProof="0" dirty="0">
                        <a:ln>
                          <a:noFill/>
                        </a:ln>
                        <a:solidFill>
                          <a:srgbClr val="4F5355"/>
                        </a:solidFill>
                        <a:effectLst/>
                        <a:uLnTx/>
                        <a:uFillTx/>
                        <a:latin typeface="DaxlinePro-Regular"/>
                        <a:ea typeface="+mn-ea"/>
                        <a:cs typeface="+mn-cs"/>
                      </a:endParaRPr>
                    </a:p>
                    <a:p>
                      <a:pPr marL="0" marR="0" lvl="0" indent="0" algn="l" defTabSz="742969" rtl="0" eaLnBrk="1" fontAlgn="auto" latinLnBrk="0" hangingPunct="1">
                        <a:lnSpc>
                          <a:spcPct val="100000"/>
                        </a:lnSpc>
                        <a:spcBef>
                          <a:spcPts val="0"/>
                        </a:spcBef>
                        <a:spcAft>
                          <a:spcPts val="0"/>
                        </a:spcAft>
                        <a:buClrTx/>
                        <a:buSzTx/>
                        <a:buFontTx/>
                        <a:buNone/>
                        <a:tabLst/>
                        <a:defRPr/>
                      </a:pPr>
                      <a:endParaRPr lang="de-DE" dirty="0"/>
                    </a:p>
                    <a:p>
                      <a:pPr marL="0" marR="0" lvl="0" indent="0" algn="l" defTabSz="742969" rtl="0" eaLnBrk="1" fontAlgn="auto" latinLnBrk="0" hangingPunct="1">
                        <a:lnSpc>
                          <a:spcPct val="100000"/>
                        </a:lnSpc>
                        <a:spcBef>
                          <a:spcPts val="0"/>
                        </a:spcBef>
                        <a:spcAft>
                          <a:spcPts val="0"/>
                        </a:spcAft>
                        <a:buClrTx/>
                        <a:buSzTx/>
                        <a:buFontTx/>
                        <a:buNone/>
                        <a:tabLst/>
                        <a:defRPr/>
                      </a:pPr>
                      <a:r>
                        <a:rPr lang="de-DE" dirty="0"/>
                        <a:t>Target</a:t>
                      </a:r>
                      <a:endParaRPr kumimoji="0" lang="de-DE" sz="1463" b="0" i="0" u="none" strike="noStrike" kern="1200" cap="none" spc="0" normalizeH="0" baseline="0" noProof="0" dirty="0">
                        <a:ln>
                          <a:noFill/>
                        </a:ln>
                        <a:solidFill>
                          <a:srgbClr val="4F5355"/>
                        </a:solidFill>
                        <a:effectLst/>
                        <a:uLnTx/>
                        <a:uFillTx/>
                        <a:latin typeface="DaxlinePro-Regular"/>
                        <a:ea typeface="+mn-ea"/>
                        <a:cs typeface="+mn-cs"/>
                      </a:endParaRPr>
                    </a:p>
                  </a:txBody>
                  <a:tcPr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742969" rtl="0" eaLnBrk="1" fontAlgn="auto" latinLnBrk="0" hangingPunct="1">
                        <a:lnSpc>
                          <a:spcPct val="100000"/>
                        </a:lnSpc>
                        <a:spcBef>
                          <a:spcPts val="0"/>
                        </a:spcBef>
                        <a:spcAft>
                          <a:spcPts val="0"/>
                        </a:spcAft>
                        <a:buClrTx/>
                        <a:buSzTx/>
                        <a:buFontTx/>
                        <a:buNone/>
                        <a:tabLst/>
                        <a:defRPr/>
                      </a:pPr>
                      <a:r>
                        <a:rPr lang="de-DE" dirty="0"/>
                        <a:t>Orientation, </a:t>
                      </a:r>
                      <a:r>
                        <a:rPr lang="de-DE" dirty="0" err="1"/>
                        <a:t>current</a:t>
                      </a:r>
                      <a:r>
                        <a:rPr lang="de-DE" dirty="0"/>
                        <a:t> </a:t>
                      </a:r>
                      <a:r>
                        <a:rPr lang="de-DE" dirty="0" err="1"/>
                        <a:t>condition</a:t>
                      </a:r>
                      <a:r>
                        <a:rPr lang="de-DE" dirty="0"/>
                        <a:t> and stress</a:t>
                      </a:r>
                      <a:endParaRPr kumimoji="0" lang="de-DE" sz="1463" b="0" i="0" u="none" strike="noStrike" kern="1200" cap="none" spc="0" normalizeH="0" baseline="0" noProof="0" dirty="0">
                        <a:ln>
                          <a:noFill/>
                        </a:ln>
                        <a:solidFill>
                          <a:srgbClr val="4F5355"/>
                        </a:solidFill>
                        <a:effectLst/>
                        <a:uLnTx/>
                        <a:uFillTx/>
                        <a:latin typeface="DaxlinePro-Regular"/>
                        <a:ea typeface="+mn-ea"/>
                        <a:cs typeface="+mn-cs"/>
                      </a:endParaRPr>
                    </a:p>
                    <a:p>
                      <a:pPr marL="0" marR="0" lvl="0" indent="0" algn="l" defTabSz="742969" rtl="0" eaLnBrk="1" fontAlgn="auto" latinLnBrk="0" hangingPunct="1">
                        <a:lnSpc>
                          <a:spcPct val="100000"/>
                        </a:lnSpc>
                        <a:spcBef>
                          <a:spcPts val="0"/>
                        </a:spcBef>
                        <a:spcAft>
                          <a:spcPts val="0"/>
                        </a:spcAft>
                        <a:buClrTx/>
                        <a:buSzTx/>
                        <a:buFontTx/>
                        <a:buNone/>
                        <a:tabLst/>
                        <a:defRPr/>
                      </a:pPr>
                      <a:r>
                        <a:rPr kumimoji="0" lang="de-DE" sz="1463" b="0" i="0" u="none" strike="noStrike" kern="1200" cap="none" spc="0" normalizeH="0" baseline="0" noProof="0" dirty="0" err="1">
                          <a:ln>
                            <a:noFill/>
                          </a:ln>
                          <a:solidFill>
                            <a:srgbClr val="4F5355"/>
                          </a:solidFill>
                          <a:effectLst/>
                          <a:uLnTx/>
                          <a:uFillTx/>
                          <a:latin typeface="+mn-lt"/>
                          <a:ea typeface="+mn-ea"/>
                          <a:cs typeface="+mn-cs"/>
                        </a:rPr>
                        <a:t>Clarifying</a:t>
                      </a:r>
                      <a:r>
                        <a:rPr kumimoji="0" lang="de-DE" sz="1463" b="0" i="0" u="none" strike="noStrike" kern="1200" cap="none" spc="0" normalizeH="0" baseline="0" noProof="0" dirty="0">
                          <a:ln>
                            <a:noFill/>
                          </a:ln>
                          <a:solidFill>
                            <a:srgbClr val="4F5355"/>
                          </a:solidFill>
                          <a:effectLst/>
                          <a:uLnTx/>
                          <a:uFillTx/>
                          <a:latin typeface="+mn-lt"/>
                          <a:ea typeface="+mn-ea"/>
                          <a:cs typeface="+mn-cs"/>
                        </a:rPr>
                        <a:t> open </a:t>
                      </a:r>
                      <a:r>
                        <a:rPr kumimoji="0" lang="de-DE" sz="1463" b="0" i="0" u="none" strike="noStrike" kern="1200" cap="none" spc="0" normalizeH="0" baseline="0" noProof="0" dirty="0" err="1">
                          <a:ln>
                            <a:noFill/>
                          </a:ln>
                          <a:solidFill>
                            <a:srgbClr val="4F5355"/>
                          </a:solidFill>
                          <a:effectLst/>
                          <a:uLnTx/>
                          <a:uFillTx/>
                          <a:latin typeface="+mn-lt"/>
                          <a:ea typeface="+mn-ea"/>
                          <a:cs typeface="+mn-cs"/>
                        </a:rPr>
                        <a:t>questions</a:t>
                      </a:r>
                      <a:endParaRPr kumimoji="0" lang="de-DE" sz="1463" b="0" i="0" u="none" strike="noStrike" kern="1200" cap="none" spc="0" normalizeH="0" baseline="0" noProof="0" dirty="0">
                        <a:ln>
                          <a:noFill/>
                        </a:ln>
                        <a:solidFill>
                          <a:srgbClr val="4F5355"/>
                        </a:solidFill>
                        <a:effectLst/>
                        <a:uLnTx/>
                        <a:uFillTx/>
                        <a:latin typeface="+mn-lt"/>
                        <a:ea typeface="+mn-ea"/>
                        <a:cs typeface="+mn-cs"/>
                      </a:endParaRPr>
                    </a:p>
                    <a:p>
                      <a:pPr marL="0" marR="0" lvl="0" indent="0" algn="l" defTabSz="742969" rtl="0" eaLnBrk="1" fontAlgn="auto" latinLnBrk="0" hangingPunct="1">
                        <a:lnSpc>
                          <a:spcPct val="100000"/>
                        </a:lnSpc>
                        <a:spcBef>
                          <a:spcPts val="0"/>
                        </a:spcBef>
                        <a:spcAft>
                          <a:spcPts val="0"/>
                        </a:spcAft>
                        <a:buClrTx/>
                        <a:buSzTx/>
                        <a:buFontTx/>
                        <a:buNone/>
                        <a:tabLst/>
                        <a:defRPr/>
                      </a:pPr>
                      <a:r>
                        <a:rPr kumimoji="0" lang="de-DE" sz="1463" b="0" i="0" u="none" strike="noStrike" kern="1200" cap="none" spc="0" normalizeH="0" baseline="0" noProof="0" dirty="0">
                          <a:ln>
                            <a:noFill/>
                          </a:ln>
                          <a:solidFill>
                            <a:srgbClr val="4F5355"/>
                          </a:solidFill>
                          <a:effectLst/>
                          <a:uLnTx/>
                          <a:uFillTx/>
                          <a:latin typeface="+mn-lt"/>
                          <a:ea typeface="+mn-ea"/>
                          <a:cs typeface="+mn-cs"/>
                        </a:rPr>
                        <a:t>Providing </a:t>
                      </a:r>
                      <a:r>
                        <a:rPr kumimoji="0" lang="de-DE" sz="1463" b="0" i="0" u="none" strike="noStrike" kern="1200" cap="none" spc="0" normalizeH="0" baseline="0" noProof="0" dirty="0" err="1">
                          <a:ln>
                            <a:noFill/>
                          </a:ln>
                          <a:solidFill>
                            <a:srgbClr val="4F5355"/>
                          </a:solidFill>
                          <a:effectLst/>
                          <a:uLnTx/>
                          <a:uFillTx/>
                          <a:latin typeface="+mn-lt"/>
                          <a:ea typeface="+mn-ea"/>
                          <a:cs typeface="+mn-cs"/>
                        </a:rPr>
                        <a:t>information</a:t>
                      </a:r>
                      <a:r>
                        <a:rPr kumimoji="0" lang="de-DE" sz="1463" b="0" i="0" u="none" strike="noStrike" kern="1200" cap="none" spc="0" normalizeH="0" baseline="0" noProof="0" dirty="0">
                          <a:ln>
                            <a:noFill/>
                          </a:ln>
                          <a:solidFill>
                            <a:srgbClr val="4F5355"/>
                          </a:solidFill>
                          <a:effectLst/>
                          <a:uLnTx/>
                          <a:uFillTx/>
                          <a:latin typeface="+mn-lt"/>
                          <a:ea typeface="+mn-ea"/>
                          <a:cs typeface="+mn-cs"/>
                        </a:rPr>
                        <a:t>, </a:t>
                      </a:r>
                      <a:r>
                        <a:rPr kumimoji="0" lang="de-DE" sz="1463" b="0" i="0" u="none" strike="noStrike" kern="1200" cap="none" spc="0" normalizeH="0" baseline="0" noProof="0" dirty="0" err="1">
                          <a:ln>
                            <a:noFill/>
                          </a:ln>
                          <a:solidFill>
                            <a:srgbClr val="4F5355"/>
                          </a:solidFill>
                          <a:effectLst/>
                          <a:uLnTx/>
                          <a:uFillTx/>
                          <a:latin typeface="+mn-lt"/>
                          <a:ea typeface="+mn-ea"/>
                          <a:cs typeface="+mn-cs"/>
                        </a:rPr>
                        <a:t>reflection</a:t>
                      </a:r>
                      <a:r>
                        <a:rPr kumimoji="0" lang="de-DE" sz="1463" b="0" i="0" u="none" strike="noStrike" kern="1200" cap="none" spc="0" normalizeH="0" baseline="0" noProof="0" dirty="0">
                          <a:ln>
                            <a:noFill/>
                          </a:ln>
                          <a:solidFill>
                            <a:srgbClr val="4F5355"/>
                          </a:solidFill>
                          <a:effectLst/>
                          <a:uLnTx/>
                          <a:uFillTx/>
                          <a:latin typeface="+mn-lt"/>
                          <a:ea typeface="+mn-ea"/>
                          <a:cs typeface="+mn-cs"/>
                        </a:rPr>
                        <a:t> &amp; </a:t>
                      </a:r>
                      <a:r>
                        <a:rPr kumimoji="0" lang="de-DE" sz="1463" b="0" i="0" u="none" strike="noStrike" kern="1200" cap="none" spc="0" normalizeH="0" baseline="0" noProof="0" dirty="0" err="1">
                          <a:ln>
                            <a:noFill/>
                          </a:ln>
                          <a:solidFill>
                            <a:srgbClr val="4F5355"/>
                          </a:solidFill>
                          <a:effectLst/>
                          <a:uLnTx/>
                          <a:uFillTx/>
                          <a:latin typeface="+mn-lt"/>
                          <a:ea typeface="+mn-ea"/>
                          <a:cs typeface="+mn-cs"/>
                        </a:rPr>
                        <a:t>exchange</a:t>
                      </a:r>
                      <a:endParaRPr kumimoji="0" lang="de-DE" sz="1463" b="0" i="0" u="none" strike="noStrike" kern="1200" cap="none" spc="0" normalizeH="0" baseline="0" noProof="0" dirty="0">
                        <a:ln>
                          <a:noFill/>
                        </a:ln>
                        <a:solidFill>
                          <a:srgbClr val="4F5355"/>
                        </a:solidFill>
                        <a:effectLst/>
                        <a:uLnTx/>
                        <a:uFillTx/>
                        <a:latin typeface="+mn-lt"/>
                        <a:ea typeface="+mn-ea"/>
                        <a:cs typeface="+mn-cs"/>
                      </a:endParaRPr>
                    </a:p>
                    <a:p>
                      <a:pPr marL="0" marR="0" lvl="0" indent="0" algn="l" defTabSz="742969" rtl="0" eaLnBrk="1" fontAlgn="auto" latinLnBrk="0" hangingPunct="1">
                        <a:lnSpc>
                          <a:spcPct val="100000"/>
                        </a:lnSpc>
                        <a:spcBef>
                          <a:spcPts val="0"/>
                        </a:spcBef>
                        <a:spcAft>
                          <a:spcPts val="0"/>
                        </a:spcAft>
                        <a:buClrTx/>
                        <a:buSzTx/>
                        <a:buFontTx/>
                        <a:buNone/>
                        <a:tabLst/>
                        <a:defRPr/>
                      </a:pPr>
                      <a:r>
                        <a:rPr kumimoji="0" lang="de-DE" sz="1463" b="0" i="0" u="none" strike="noStrike" kern="1200" cap="none" spc="0" normalizeH="0" baseline="0" noProof="0" dirty="0">
                          <a:ln>
                            <a:noFill/>
                          </a:ln>
                          <a:solidFill>
                            <a:srgbClr val="4F5355"/>
                          </a:solidFill>
                          <a:effectLst/>
                          <a:uLnTx/>
                          <a:uFillTx/>
                          <a:latin typeface="+mn-lt"/>
                          <a:ea typeface="+mn-ea"/>
                          <a:cs typeface="+mn-cs"/>
                        </a:rPr>
                        <a:t>Providing </a:t>
                      </a:r>
                      <a:r>
                        <a:rPr kumimoji="0" lang="de-DE" sz="1463" b="0" i="0" u="none" strike="noStrike" kern="1200" cap="none" spc="0" normalizeH="0" baseline="0" noProof="0" dirty="0" err="1">
                          <a:ln>
                            <a:noFill/>
                          </a:ln>
                          <a:solidFill>
                            <a:srgbClr val="4F5355"/>
                          </a:solidFill>
                          <a:effectLst/>
                          <a:uLnTx/>
                          <a:uFillTx/>
                          <a:latin typeface="+mn-lt"/>
                          <a:ea typeface="+mn-ea"/>
                          <a:cs typeface="+mn-cs"/>
                        </a:rPr>
                        <a:t>information</a:t>
                      </a:r>
                      <a:r>
                        <a:rPr kumimoji="0" lang="de-DE" sz="1463" b="0" i="0" u="none" strike="noStrike" kern="1200" cap="none" spc="0" normalizeH="0" baseline="0" noProof="0" dirty="0">
                          <a:ln>
                            <a:noFill/>
                          </a:ln>
                          <a:solidFill>
                            <a:srgbClr val="4F5355"/>
                          </a:solidFill>
                          <a:effectLst/>
                          <a:uLnTx/>
                          <a:uFillTx/>
                          <a:latin typeface="+mn-lt"/>
                          <a:ea typeface="+mn-ea"/>
                          <a:cs typeface="+mn-cs"/>
                        </a:rPr>
                        <a:t>, </a:t>
                      </a:r>
                      <a:r>
                        <a:rPr kumimoji="0" lang="de-DE" sz="1463" b="0" i="0" u="none" strike="noStrike" kern="1200" cap="none" spc="0" normalizeH="0" baseline="0" noProof="0" dirty="0" err="1">
                          <a:ln>
                            <a:noFill/>
                          </a:ln>
                          <a:solidFill>
                            <a:srgbClr val="4F5355"/>
                          </a:solidFill>
                          <a:effectLst/>
                          <a:uLnTx/>
                          <a:uFillTx/>
                          <a:latin typeface="+mn-lt"/>
                          <a:ea typeface="+mn-ea"/>
                          <a:cs typeface="+mn-cs"/>
                        </a:rPr>
                        <a:t>reflection</a:t>
                      </a:r>
                      <a:r>
                        <a:rPr kumimoji="0" lang="de-DE" sz="1463" b="0" i="0" u="none" strike="noStrike" kern="1200" cap="none" spc="0" normalizeH="0" baseline="0" noProof="0" dirty="0">
                          <a:ln>
                            <a:noFill/>
                          </a:ln>
                          <a:solidFill>
                            <a:srgbClr val="4F5355"/>
                          </a:solidFill>
                          <a:effectLst/>
                          <a:uLnTx/>
                          <a:uFillTx/>
                          <a:latin typeface="+mn-lt"/>
                          <a:ea typeface="+mn-ea"/>
                          <a:cs typeface="+mn-cs"/>
                        </a:rPr>
                        <a:t> &amp; </a:t>
                      </a:r>
                      <a:r>
                        <a:rPr kumimoji="0" lang="de-DE" sz="1463" b="0" i="0" u="none" strike="noStrike" kern="1200" cap="none" spc="0" normalizeH="0" baseline="0" noProof="0" dirty="0" err="1">
                          <a:ln>
                            <a:noFill/>
                          </a:ln>
                          <a:solidFill>
                            <a:srgbClr val="4F5355"/>
                          </a:solidFill>
                          <a:effectLst/>
                          <a:uLnTx/>
                          <a:uFillTx/>
                          <a:latin typeface="+mn-lt"/>
                          <a:ea typeface="+mn-ea"/>
                          <a:cs typeface="+mn-cs"/>
                        </a:rPr>
                        <a:t>exchange</a:t>
                      </a:r>
                      <a:endParaRPr kumimoji="0" lang="de-DE" sz="1463" b="0" i="0" u="none" strike="noStrike" kern="1200" cap="none" spc="0" normalizeH="0" baseline="0" noProof="0" dirty="0">
                        <a:ln>
                          <a:noFill/>
                        </a:ln>
                        <a:solidFill>
                          <a:srgbClr val="4F5355"/>
                        </a:solidFill>
                        <a:effectLst/>
                        <a:uLnTx/>
                        <a:uFillTx/>
                        <a:latin typeface="+mn-lt"/>
                        <a:ea typeface="+mn-ea"/>
                        <a:cs typeface="+mn-cs"/>
                      </a:endParaRPr>
                    </a:p>
                    <a:p>
                      <a:r>
                        <a:rPr lang="de-DE" dirty="0"/>
                        <a:t>Consolidation &amp; </a:t>
                      </a:r>
                      <a:r>
                        <a:rPr lang="de-DE" dirty="0" err="1"/>
                        <a:t>reflection</a:t>
                      </a:r>
                      <a:endParaRPr lang="de-DE" dirty="0"/>
                    </a:p>
                    <a:p>
                      <a:r>
                        <a:rPr lang="de-DE" dirty="0" err="1"/>
                        <a:t>Introspection</a:t>
                      </a:r>
                      <a:r>
                        <a:rPr lang="de-DE" dirty="0"/>
                        <a:t>, </a:t>
                      </a:r>
                      <a:r>
                        <a:rPr lang="de-DE" dirty="0" err="1"/>
                        <a:t>self-awareness</a:t>
                      </a:r>
                      <a:endParaRPr lang="de-DE" dirty="0"/>
                    </a:p>
                  </a:txBody>
                  <a:tcPr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288803984"/>
                  </a:ext>
                </a:extLst>
              </a:tr>
              <a:tr h="370840">
                <a:tc>
                  <a:txBody>
                    <a:bodyPr/>
                    <a:lstStyle/>
                    <a:p>
                      <a:r>
                        <a:rPr lang="en-US" dirty="0"/>
                        <a:t>6. Communication &amp; Conflict Management</a:t>
                      </a:r>
                    </a:p>
                  </a:txBody>
                  <a:tcPr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de-DE" dirty="0"/>
                        <a:t>Check-in, </a:t>
                      </a:r>
                      <a:r>
                        <a:rPr lang="de-DE" dirty="0" err="1"/>
                        <a:t>Mood</a:t>
                      </a:r>
                      <a:r>
                        <a:rPr lang="de-DE" dirty="0"/>
                        <a:t> </a:t>
                      </a:r>
                      <a:r>
                        <a:rPr lang="de-DE" dirty="0" err="1"/>
                        <a:t>diary</a:t>
                      </a:r>
                      <a:endParaRPr lang="de-DE" dirty="0"/>
                    </a:p>
                    <a:p>
                      <a:pPr marL="0" marR="0" lvl="0" indent="0" algn="l" defTabSz="742969" rtl="0" eaLnBrk="1" fontAlgn="auto" latinLnBrk="0" hangingPunct="1">
                        <a:lnSpc>
                          <a:spcPct val="100000"/>
                        </a:lnSpc>
                        <a:spcBef>
                          <a:spcPts val="0"/>
                        </a:spcBef>
                        <a:spcAft>
                          <a:spcPts val="0"/>
                        </a:spcAft>
                        <a:buClrTx/>
                        <a:buSzTx/>
                        <a:buFontTx/>
                        <a:buNone/>
                        <a:tabLst/>
                        <a:defRPr/>
                      </a:pPr>
                      <a:r>
                        <a:rPr lang="de-DE" dirty="0"/>
                        <a:t>Debriefing</a:t>
                      </a:r>
                      <a:endParaRPr kumimoji="0" lang="de-DE" sz="1463" b="0" i="0" u="none" strike="noStrike" kern="1200" cap="none" spc="0" normalizeH="0" baseline="0" noProof="0" dirty="0">
                        <a:ln>
                          <a:noFill/>
                        </a:ln>
                        <a:solidFill>
                          <a:srgbClr val="4F5355"/>
                        </a:solidFill>
                        <a:effectLst/>
                        <a:uLnTx/>
                        <a:uFillTx/>
                        <a:latin typeface="DaxlinePro-Regular"/>
                        <a:ea typeface="+mn-ea"/>
                        <a:cs typeface="+mn-cs"/>
                      </a:endParaRPr>
                    </a:p>
                    <a:p>
                      <a:pPr marL="0" marR="0" lvl="0" indent="0" algn="l" defTabSz="742969" rtl="0" eaLnBrk="1" fontAlgn="auto" latinLnBrk="0" hangingPunct="1">
                        <a:lnSpc>
                          <a:spcPct val="100000"/>
                        </a:lnSpc>
                        <a:spcBef>
                          <a:spcPts val="0"/>
                        </a:spcBef>
                        <a:spcAft>
                          <a:spcPts val="0"/>
                        </a:spcAft>
                        <a:buClrTx/>
                        <a:buSzTx/>
                        <a:buFontTx/>
                        <a:buNone/>
                        <a:tabLst/>
                        <a:defRPr/>
                      </a:pPr>
                      <a:r>
                        <a:rPr kumimoji="0" lang="de-DE" sz="1463" b="0" i="0" u="none" strike="noStrike" kern="1200" cap="none" spc="0" normalizeH="0" baseline="0" noProof="0" dirty="0">
                          <a:ln>
                            <a:noFill/>
                          </a:ln>
                          <a:solidFill>
                            <a:srgbClr val="4F5355"/>
                          </a:solidFill>
                          <a:effectLst/>
                          <a:uLnTx/>
                          <a:uFillTx/>
                          <a:latin typeface="DaxlinePro-Regular"/>
                          <a:ea typeface="+mn-ea"/>
                          <a:cs typeface="+mn-cs"/>
                        </a:rPr>
                        <a:t>Communication &amp; </a:t>
                      </a:r>
                      <a:r>
                        <a:rPr kumimoji="0" lang="de-DE" sz="1463" b="0" i="0" u="none" strike="noStrike" kern="1200" cap="none" spc="0" normalizeH="0" baseline="0" noProof="0" dirty="0" err="1">
                          <a:ln>
                            <a:noFill/>
                          </a:ln>
                          <a:solidFill>
                            <a:srgbClr val="4F5355"/>
                          </a:solidFill>
                          <a:effectLst/>
                          <a:uLnTx/>
                          <a:uFillTx/>
                          <a:latin typeface="DaxlinePro-Regular"/>
                          <a:ea typeface="+mn-ea"/>
                          <a:cs typeface="+mn-cs"/>
                        </a:rPr>
                        <a:t>conflict</a:t>
                      </a:r>
                      <a:r>
                        <a:rPr kumimoji="0" lang="de-DE" sz="1463" b="0" i="0" u="none" strike="noStrike" kern="1200" cap="none" spc="0" normalizeH="0" baseline="0" noProof="0" dirty="0">
                          <a:ln>
                            <a:noFill/>
                          </a:ln>
                          <a:solidFill>
                            <a:srgbClr val="4F5355"/>
                          </a:solidFill>
                          <a:effectLst/>
                          <a:uLnTx/>
                          <a:uFillTx/>
                          <a:latin typeface="DaxlinePro-Regular"/>
                          <a:ea typeface="+mn-ea"/>
                          <a:cs typeface="+mn-cs"/>
                        </a:rPr>
                        <a:t> </a:t>
                      </a:r>
                      <a:r>
                        <a:rPr kumimoji="0" lang="de-DE" sz="1463" b="0" i="0" u="none" strike="noStrike" kern="1200" cap="none" spc="0" normalizeH="0" baseline="0" noProof="0" dirty="0" err="1">
                          <a:ln>
                            <a:noFill/>
                          </a:ln>
                          <a:solidFill>
                            <a:srgbClr val="4F5355"/>
                          </a:solidFill>
                          <a:effectLst/>
                          <a:uLnTx/>
                          <a:uFillTx/>
                          <a:latin typeface="DaxlinePro-Regular"/>
                          <a:ea typeface="+mn-ea"/>
                          <a:cs typeface="+mn-cs"/>
                        </a:rPr>
                        <a:t>management</a:t>
                      </a:r>
                      <a:endParaRPr kumimoji="0" lang="de-DE" sz="1463" b="0" i="0" u="none" strike="noStrike" kern="1200" cap="none" spc="0" normalizeH="0" baseline="0" noProof="0" dirty="0">
                        <a:ln>
                          <a:noFill/>
                        </a:ln>
                        <a:solidFill>
                          <a:srgbClr val="4F5355"/>
                        </a:solidFill>
                        <a:effectLst/>
                        <a:uLnTx/>
                        <a:uFillTx/>
                        <a:latin typeface="DaxlinePro-Regular"/>
                        <a:ea typeface="+mn-ea"/>
                        <a:cs typeface="+mn-cs"/>
                      </a:endParaRPr>
                    </a:p>
                    <a:p>
                      <a:pPr marL="0" marR="0" lvl="0" indent="0" algn="l" defTabSz="742969" rtl="0" eaLnBrk="1" fontAlgn="auto" latinLnBrk="0" hangingPunct="1">
                        <a:lnSpc>
                          <a:spcPct val="100000"/>
                        </a:lnSpc>
                        <a:spcBef>
                          <a:spcPts val="0"/>
                        </a:spcBef>
                        <a:spcAft>
                          <a:spcPts val="0"/>
                        </a:spcAft>
                        <a:buClrTx/>
                        <a:buSzTx/>
                        <a:buFontTx/>
                        <a:buNone/>
                        <a:tabLst/>
                        <a:defRPr/>
                      </a:pPr>
                      <a:endParaRPr kumimoji="0" lang="de-DE" sz="1463" b="0" i="0" u="none" strike="noStrike" kern="1200" cap="none" spc="0" normalizeH="0" baseline="0" noProof="0" dirty="0">
                        <a:ln>
                          <a:noFill/>
                        </a:ln>
                        <a:solidFill>
                          <a:srgbClr val="4F5355"/>
                        </a:solidFill>
                        <a:effectLst/>
                        <a:uLnTx/>
                        <a:uFillTx/>
                        <a:latin typeface="DaxlinePro-Regular"/>
                        <a:ea typeface="+mn-ea"/>
                        <a:cs typeface="+mn-cs"/>
                      </a:endParaRPr>
                    </a:p>
                    <a:p>
                      <a:pPr marL="0" marR="0" lvl="0" indent="0" algn="l" defTabSz="742969" rtl="0" eaLnBrk="1" fontAlgn="auto" latinLnBrk="0" hangingPunct="1">
                        <a:lnSpc>
                          <a:spcPct val="100000"/>
                        </a:lnSpc>
                        <a:spcBef>
                          <a:spcPts val="0"/>
                        </a:spcBef>
                        <a:spcAft>
                          <a:spcPts val="0"/>
                        </a:spcAft>
                        <a:buClrTx/>
                        <a:buSzTx/>
                        <a:buFontTx/>
                        <a:buNone/>
                        <a:tabLst/>
                        <a:defRPr/>
                      </a:pPr>
                      <a:r>
                        <a:rPr lang="en-US" dirty="0"/>
                        <a:t>Conclusion/flash feedback</a:t>
                      </a:r>
                      <a:endParaRPr kumimoji="0" lang="de-DE" sz="1463" b="0" i="0" u="none" strike="noStrike" kern="1200" cap="none" spc="0" normalizeH="0" baseline="0" noProof="0" dirty="0">
                        <a:ln>
                          <a:noFill/>
                        </a:ln>
                        <a:solidFill>
                          <a:srgbClr val="4F5355"/>
                        </a:solidFill>
                        <a:effectLst/>
                        <a:uLnTx/>
                        <a:uFillTx/>
                        <a:latin typeface="DaxlinePro-Regular"/>
                        <a:ea typeface="+mn-ea"/>
                        <a:cs typeface="+mn-cs"/>
                      </a:endParaRPr>
                    </a:p>
                  </a:txBody>
                  <a:tcPr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742969" rtl="0" eaLnBrk="1" fontAlgn="auto" latinLnBrk="0" hangingPunct="1">
                        <a:lnSpc>
                          <a:spcPct val="100000"/>
                        </a:lnSpc>
                        <a:spcBef>
                          <a:spcPts val="0"/>
                        </a:spcBef>
                        <a:spcAft>
                          <a:spcPts val="0"/>
                        </a:spcAft>
                        <a:buClrTx/>
                        <a:buSzTx/>
                        <a:buFontTx/>
                        <a:buNone/>
                        <a:tabLst/>
                        <a:defRPr/>
                      </a:pPr>
                      <a:endParaRPr kumimoji="0" lang="de-DE" sz="1463" b="0" i="0" u="none" strike="noStrike" kern="1200" cap="none" spc="0" normalizeH="0" baseline="0" noProof="0" dirty="0">
                        <a:ln>
                          <a:noFill/>
                        </a:ln>
                        <a:solidFill>
                          <a:srgbClr val="4F5355"/>
                        </a:solidFill>
                        <a:effectLst/>
                        <a:uLnTx/>
                        <a:uFillTx/>
                        <a:latin typeface="DaxlinePro-Regular"/>
                        <a:ea typeface="+mn-ea"/>
                        <a:cs typeface="+mn-cs"/>
                      </a:endParaRPr>
                    </a:p>
                    <a:p>
                      <a:pPr marL="0" marR="0" lvl="0" indent="0" algn="l" defTabSz="742969" rtl="0" eaLnBrk="1" fontAlgn="auto" latinLnBrk="0" hangingPunct="1">
                        <a:lnSpc>
                          <a:spcPct val="100000"/>
                        </a:lnSpc>
                        <a:spcBef>
                          <a:spcPts val="0"/>
                        </a:spcBef>
                        <a:spcAft>
                          <a:spcPts val="0"/>
                        </a:spcAft>
                        <a:buClrTx/>
                        <a:buSzTx/>
                        <a:buFontTx/>
                        <a:buNone/>
                        <a:tabLst/>
                        <a:defRPr/>
                      </a:pPr>
                      <a:endParaRPr kumimoji="0" lang="de-DE" sz="1463" b="0" i="0" u="none" strike="noStrike" kern="1200" cap="none" spc="0" normalizeH="0" baseline="0" noProof="0" dirty="0">
                        <a:ln>
                          <a:noFill/>
                        </a:ln>
                        <a:solidFill>
                          <a:srgbClr val="4F5355"/>
                        </a:solidFill>
                        <a:effectLst/>
                        <a:uLnTx/>
                        <a:uFillTx/>
                        <a:latin typeface="DaxlinePro-Regular"/>
                        <a:ea typeface="+mn-ea"/>
                        <a:cs typeface="+mn-cs"/>
                      </a:endParaRPr>
                    </a:p>
                    <a:p>
                      <a:pPr marL="0" marR="0" lvl="0" indent="0" algn="l" defTabSz="742969" rtl="0" eaLnBrk="1" fontAlgn="auto" latinLnBrk="0" hangingPunct="1">
                        <a:lnSpc>
                          <a:spcPct val="100000"/>
                        </a:lnSpc>
                        <a:spcBef>
                          <a:spcPts val="0"/>
                        </a:spcBef>
                        <a:spcAft>
                          <a:spcPts val="0"/>
                        </a:spcAft>
                        <a:buClrTx/>
                        <a:buSzTx/>
                        <a:buFontTx/>
                        <a:buNone/>
                        <a:tabLst/>
                        <a:defRPr/>
                      </a:pPr>
                      <a:r>
                        <a:rPr kumimoji="0" lang="de-DE" sz="1463" b="0" i="0" u="none" strike="noStrike" kern="1200" cap="none" spc="0" normalizeH="0" baseline="0" noProof="0" dirty="0">
                          <a:ln>
                            <a:noFill/>
                          </a:ln>
                          <a:solidFill>
                            <a:srgbClr val="4F5355"/>
                          </a:solidFill>
                          <a:effectLst/>
                          <a:uLnTx/>
                          <a:uFillTx/>
                          <a:latin typeface="+mn-lt"/>
                          <a:ea typeface="+mn-ea"/>
                          <a:cs typeface="+mn-cs"/>
                        </a:rPr>
                        <a:t>Slides/Handout, </a:t>
                      </a:r>
                      <a:r>
                        <a:rPr lang="de-DE" dirty="0"/>
                        <a:t>Work-sheet</a:t>
                      </a:r>
                      <a:r>
                        <a:rPr kumimoji="0" lang="de-DE" sz="1463" b="0" i="0" u="none" strike="noStrike" kern="1200" cap="none" spc="0" normalizeH="0" baseline="0" noProof="0" dirty="0">
                          <a:ln>
                            <a:noFill/>
                          </a:ln>
                          <a:solidFill>
                            <a:srgbClr val="4F5355"/>
                          </a:solidFill>
                          <a:effectLst/>
                          <a:uLnTx/>
                          <a:uFillTx/>
                          <a:latin typeface="+mn-lt"/>
                          <a:ea typeface="+mn-ea"/>
                          <a:cs typeface="+mn-cs"/>
                        </a:rPr>
                        <a:t> </a:t>
                      </a:r>
                      <a:r>
                        <a:rPr kumimoji="0" lang="de-DE" sz="1463" b="0" i="0" u="none" strike="noStrike" kern="1200" cap="none" spc="0" normalizeH="0" baseline="0" noProof="0" dirty="0">
                          <a:ln>
                            <a:noFill/>
                          </a:ln>
                          <a:solidFill>
                            <a:srgbClr val="4F5355"/>
                          </a:solidFill>
                          <a:effectLst/>
                          <a:uLnTx/>
                          <a:uFillTx/>
                          <a:latin typeface="DaxlinePro-Regular"/>
                          <a:ea typeface="+mn-ea"/>
                          <a:cs typeface="+mn-cs"/>
                        </a:rPr>
                        <a:t>Communication</a:t>
                      </a:r>
                    </a:p>
                    <a:p>
                      <a:pPr marL="0" marR="0" lvl="0" indent="0" algn="l" defTabSz="742969" rtl="0" eaLnBrk="1" fontAlgn="auto" latinLnBrk="0" hangingPunct="1">
                        <a:lnSpc>
                          <a:spcPct val="100000"/>
                        </a:lnSpc>
                        <a:spcBef>
                          <a:spcPts val="0"/>
                        </a:spcBef>
                        <a:spcAft>
                          <a:spcPts val="0"/>
                        </a:spcAft>
                        <a:buClrTx/>
                        <a:buSzTx/>
                        <a:buFontTx/>
                        <a:buNone/>
                        <a:tabLst/>
                        <a:defRPr/>
                      </a:pPr>
                      <a:r>
                        <a:rPr lang="de-DE" dirty="0"/>
                        <a:t>Target</a:t>
                      </a:r>
                      <a:endParaRPr kumimoji="0" lang="de-DE" sz="1463" b="0" i="0" u="none" strike="noStrike" kern="1200" cap="none" spc="0" normalizeH="0" baseline="0" noProof="0" dirty="0">
                        <a:ln>
                          <a:noFill/>
                        </a:ln>
                        <a:solidFill>
                          <a:srgbClr val="4F5355"/>
                        </a:solidFill>
                        <a:effectLst/>
                        <a:uLnTx/>
                        <a:uFillTx/>
                        <a:latin typeface="DaxlinePro-Regular"/>
                        <a:ea typeface="+mn-ea"/>
                        <a:cs typeface="+mn-cs"/>
                      </a:endParaRPr>
                    </a:p>
                  </a:txBody>
                  <a:tcPr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742969" rtl="0" eaLnBrk="1" fontAlgn="auto" latinLnBrk="0" hangingPunct="1">
                        <a:lnSpc>
                          <a:spcPct val="100000"/>
                        </a:lnSpc>
                        <a:spcBef>
                          <a:spcPts val="0"/>
                        </a:spcBef>
                        <a:spcAft>
                          <a:spcPts val="0"/>
                        </a:spcAft>
                        <a:buClrTx/>
                        <a:buSzTx/>
                        <a:buFontTx/>
                        <a:buNone/>
                        <a:tabLst/>
                        <a:defRPr/>
                      </a:pPr>
                      <a:r>
                        <a:rPr lang="de-DE" dirty="0"/>
                        <a:t>Orientation, </a:t>
                      </a:r>
                      <a:r>
                        <a:rPr lang="de-DE" dirty="0" err="1"/>
                        <a:t>current</a:t>
                      </a:r>
                      <a:r>
                        <a:rPr lang="de-DE" dirty="0"/>
                        <a:t> </a:t>
                      </a:r>
                      <a:r>
                        <a:rPr lang="de-DE" dirty="0" err="1"/>
                        <a:t>condition</a:t>
                      </a:r>
                      <a:r>
                        <a:rPr lang="de-DE" dirty="0"/>
                        <a:t> and stress</a:t>
                      </a:r>
                      <a:endParaRPr kumimoji="0" lang="de-DE" sz="1463" b="0" i="0" u="none" strike="noStrike" kern="1200" cap="none" spc="0" normalizeH="0" baseline="0" noProof="0" dirty="0">
                        <a:ln>
                          <a:noFill/>
                        </a:ln>
                        <a:solidFill>
                          <a:srgbClr val="4F5355"/>
                        </a:solidFill>
                        <a:effectLst/>
                        <a:uLnTx/>
                        <a:uFillTx/>
                        <a:latin typeface="DaxlinePro-Regular"/>
                        <a:ea typeface="+mn-ea"/>
                        <a:cs typeface="+mn-cs"/>
                      </a:endParaRPr>
                    </a:p>
                    <a:p>
                      <a:pPr marL="0" marR="0" lvl="0" indent="0" algn="l" defTabSz="742969" rtl="0" eaLnBrk="1" fontAlgn="auto" latinLnBrk="0" hangingPunct="1">
                        <a:lnSpc>
                          <a:spcPct val="100000"/>
                        </a:lnSpc>
                        <a:spcBef>
                          <a:spcPts val="0"/>
                        </a:spcBef>
                        <a:spcAft>
                          <a:spcPts val="0"/>
                        </a:spcAft>
                        <a:buClrTx/>
                        <a:buSzTx/>
                        <a:buFontTx/>
                        <a:buNone/>
                        <a:tabLst/>
                        <a:defRPr/>
                      </a:pPr>
                      <a:r>
                        <a:rPr kumimoji="0" lang="de-DE" sz="1463" b="0" i="0" u="none" strike="noStrike" kern="1200" cap="none" spc="0" normalizeH="0" baseline="0" noProof="0" dirty="0" err="1">
                          <a:ln>
                            <a:noFill/>
                          </a:ln>
                          <a:solidFill>
                            <a:srgbClr val="4F5355"/>
                          </a:solidFill>
                          <a:effectLst/>
                          <a:uLnTx/>
                          <a:uFillTx/>
                          <a:latin typeface="+mn-lt"/>
                          <a:ea typeface="+mn-ea"/>
                          <a:cs typeface="+mn-cs"/>
                        </a:rPr>
                        <a:t>Clarifying</a:t>
                      </a:r>
                      <a:r>
                        <a:rPr kumimoji="0" lang="de-DE" sz="1463" b="0" i="0" u="none" strike="noStrike" kern="1200" cap="none" spc="0" normalizeH="0" baseline="0" noProof="0" dirty="0">
                          <a:ln>
                            <a:noFill/>
                          </a:ln>
                          <a:solidFill>
                            <a:srgbClr val="4F5355"/>
                          </a:solidFill>
                          <a:effectLst/>
                          <a:uLnTx/>
                          <a:uFillTx/>
                          <a:latin typeface="+mn-lt"/>
                          <a:ea typeface="+mn-ea"/>
                          <a:cs typeface="+mn-cs"/>
                        </a:rPr>
                        <a:t> open </a:t>
                      </a:r>
                      <a:r>
                        <a:rPr kumimoji="0" lang="de-DE" sz="1463" b="0" i="0" u="none" strike="noStrike" kern="1200" cap="none" spc="0" normalizeH="0" baseline="0" noProof="0" dirty="0" err="1">
                          <a:ln>
                            <a:noFill/>
                          </a:ln>
                          <a:solidFill>
                            <a:srgbClr val="4F5355"/>
                          </a:solidFill>
                          <a:effectLst/>
                          <a:uLnTx/>
                          <a:uFillTx/>
                          <a:latin typeface="+mn-lt"/>
                          <a:ea typeface="+mn-ea"/>
                          <a:cs typeface="+mn-cs"/>
                        </a:rPr>
                        <a:t>questions</a:t>
                      </a:r>
                      <a:r>
                        <a:rPr kumimoji="0" lang="de-DE" sz="1463" b="0" i="0" u="none" strike="noStrike" kern="1200" cap="none" spc="0" normalizeH="0" baseline="0" noProof="0" dirty="0">
                          <a:ln>
                            <a:noFill/>
                          </a:ln>
                          <a:solidFill>
                            <a:srgbClr val="4F5355"/>
                          </a:solidFill>
                          <a:effectLst/>
                          <a:uLnTx/>
                          <a:uFillTx/>
                          <a:latin typeface="+mn-lt"/>
                          <a:ea typeface="+mn-ea"/>
                          <a:cs typeface="+mn-cs"/>
                        </a:rPr>
                        <a:t> </a:t>
                      </a:r>
                    </a:p>
                    <a:p>
                      <a:pPr marL="0" marR="0" lvl="0" indent="0" algn="l" defTabSz="742969" rtl="0" eaLnBrk="1" fontAlgn="auto" latinLnBrk="0" hangingPunct="1">
                        <a:lnSpc>
                          <a:spcPct val="100000"/>
                        </a:lnSpc>
                        <a:spcBef>
                          <a:spcPts val="0"/>
                        </a:spcBef>
                        <a:spcAft>
                          <a:spcPts val="0"/>
                        </a:spcAft>
                        <a:buClrTx/>
                        <a:buSzTx/>
                        <a:buFontTx/>
                        <a:buNone/>
                        <a:tabLst/>
                        <a:defRPr/>
                      </a:pPr>
                      <a:r>
                        <a:rPr kumimoji="0" lang="de-DE" sz="1463" b="0" i="0" u="none" strike="noStrike" kern="1200" cap="none" spc="0" normalizeH="0" baseline="0" noProof="0" dirty="0">
                          <a:ln>
                            <a:noFill/>
                          </a:ln>
                          <a:solidFill>
                            <a:srgbClr val="4F5355"/>
                          </a:solidFill>
                          <a:effectLst/>
                          <a:uLnTx/>
                          <a:uFillTx/>
                          <a:latin typeface="+mn-lt"/>
                          <a:ea typeface="+mn-ea"/>
                          <a:cs typeface="+mn-cs"/>
                        </a:rPr>
                        <a:t>Providing </a:t>
                      </a:r>
                      <a:r>
                        <a:rPr kumimoji="0" lang="de-DE" sz="1463" b="0" i="0" u="none" strike="noStrike" kern="1200" cap="none" spc="0" normalizeH="0" baseline="0" noProof="0" dirty="0" err="1">
                          <a:ln>
                            <a:noFill/>
                          </a:ln>
                          <a:solidFill>
                            <a:srgbClr val="4F5355"/>
                          </a:solidFill>
                          <a:effectLst/>
                          <a:uLnTx/>
                          <a:uFillTx/>
                          <a:latin typeface="+mn-lt"/>
                          <a:ea typeface="+mn-ea"/>
                          <a:cs typeface="+mn-cs"/>
                        </a:rPr>
                        <a:t>information</a:t>
                      </a:r>
                      <a:r>
                        <a:rPr kumimoji="0" lang="de-DE" sz="1463" b="0" i="0" u="none" strike="noStrike" kern="1200" cap="none" spc="0" normalizeH="0" baseline="0" noProof="0" dirty="0">
                          <a:ln>
                            <a:noFill/>
                          </a:ln>
                          <a:solidFill>
                            <a:srgbClr val="4F5355"/>
                          </a:solidFill>
                          <a:effectLst/>
                          <a:uLnTx/>
                          <a:uFillTx/>
                          <a:latin typeface="DaxlinePro-Regular"/>
                          <a:ea typeface="+mn-ea"/>
                          <a:cs typeface="+mn-cs"/>
                        </a:rPr>
                        <a:t>, </a:t>
                      </a:r>
                      <a:r>
                        <a:rPr kumimoji="0" lang="de-DE" sz="1463" b="0" i="0" u="none" strike="noStrike" kern="1200" cap="none" spc="0" normalizeH="0" baseline="0" noProof="0" dirty="0" err="1">
                          <a:ln>
                            <a:noFill/>
                          </a:ln>
                          <a:solidFill>
                            <a:srgbClr val="4F5355"/>
                          </a:solidFill>
                          <a:effectLst/>
                          <a:uLnTx/>
                          <a:uFillTx/>
                          <a:latin typeface="DaxlinePro-Regular"/>
                          <a:ea typeface="+mn-ea"/>
                          <a:cs typeface="+mn-cs"/>
                        </a:rPr>
                        <a:t>r</a:t>
                      </a:r>
                      <a:r>
                        <a:rPr kumimoji="0" lang="de-DE" sz="1463" b="0" i="0" u="none" strike="noStrike" kern="1200" cap="none" spc="0" normalizeH="0" baseline="0" noProof="0" dirty="0" err="1">
                          <a:ln>
                            <a:noFill/>
                          </a:ln>
                          <a:solidFill>
                            <a:srgbClr val="4F5355"/>
                          </a:solidFill>
                          <a:effectLst/>
                          <a:uLnTx/>
                          <a:uFillTx/>
                          <a:latin typeface="+mn-lt"/>
                          <a:ea typeface="+mn-ea"/>
                          <a:cs typeface="+mn-cs"/>
                        </a:rPr>
                        <a:t>eflection</a:t>
                      </a:r>
                      <a:r>
                        <a:rPr kumimoji="0" lang="de-DE" sz="1463" b="0" i="0" u="none" strike="noStrike" kern="1200" cap="none" spc="0" normalizeH="0" baseline="0" noProof="0" dirty="0">
                          <a:ln>
                            <a:noFill/>
                          </a:ln>
                          <a:solidFill>
                            <a:srgbClr val="4F5355"/>
                          </a:solidFill>
                          <a:effectLst/>
                          <a:uLnTx/>
                          <a:uFillTx/>
                          <a:latin typeface="+mn-lt"/>
                          <a:ea typeface="+mn-ea"/>
                          <a:cs typeface="+mn-cs"/>
                        </a:rPr>
                        <a:t> &amp; </a:t>
                      </a:r>
                      <a:r>
                        <a:rPr kumimoji="0" lang="de-DE" sz="1463" b="0" i="0" u="none" strike="noStrike" kern="1200" cap="none" spc="0" normalizeH="0" baseline="0" noProof="0" dirty="0" err="1">
                          <a:ln>
                            <a:noFill/>
                          </a:ln>
                          <a:solidFill>
                            <a:srgbClr val="4F5355"/>
                          </a:solidFill>
                          <a:effectLst/>
                          <a:uLnTx/>
                          <a:uFillTx/>
                          <a:latin typeface="+mn-lt"/>
                          <a:ea typeface="+mn-ea"/>
                          <a:cs typeface="+mn-cs"/>
                        </a:rPr>
                        <a:t>exchange</a:t>
                      </a:r>
                      <a:endParaRPr kumimoji="0" lang="de-DE" sz="1463" b="0" i="0" u="none" strike="noStrike" kern="1200" cap="none" spc="0" normalizeH="0" baseline="0" noProof="0" dirty="0">
                        <a:ln>
                          <a:noFill/>
                        </a:ln>
                        <a:solidFill>
                          <a:srgbClr val="4F5355"/>
                        </a:solidFill>
                        <a:effectLst/>
                        <a:uLnTx/>
                        <a:uFillTx/>
                        <a:latin typeface="DaxlinePro-Regular"/>
                        <a:ea typeface="+mn-ea"/>
                        <a:cs typeface="+mn-cs"/>
                      </a:endParaRPr>
                    </a:p>
                    <a:p>
                      <a:r>
                        <a:rPr lang="de-DE" dirty="0" err="1"/>
                        <a:t>Introspection</a:t>
                      </a:r>
                      <a:r>
                        <a:rPr lang="de-DE" dirty="0"/>
                        <a:t>, </a:t>
                      </a:r>
                      <a:r>
                        <a:rPr lang="de-DE" dirty="0" err="1"/>
                        <a:t>self-awareness</a:t>
                      </a:r>
                      <a:endParaRPr lang="de-DE" dirty="0"/>
                    </a:p>
                  </a:txBody>
                  <a:tcPr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735267122"/>
                  </a:ext>
                </a:extLst>
              </a:tr>
            </a:tbl>
          </a:graphicData>
        </a:graphic>
      </p:graphicFrame>
    </p:spTree>
    <p:extLst>
      <p:ext uri="{BB962C8B-B14F-4D97-AF65-F5344CB8AC3E}">
        <p14:creationId xmlns:p14="http://schemas.microsoft.com/office/powerpoint/2010/main" val="293453011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54D65E96-F8AA-4699-924D-2FAAE4696784}"/>
              </a:ext>
            </a:extLst>
          </p:cNvPr>
          <p:cNvSpPr>
            <a:spLocks noGrp="1"/>
          </p:cNvSpPr>
          <p:nvPr>
            <p:ph type="title"/>
          </p:nvPr>
        </p:nvSpPr>
        <p:spPr/>
        <p:txBody>
          <a:bodyPr/>
          <a:lstStyle/>
          <a:p>
            <a:r>
              <a:rPr lang="de-DE" dirty="0" err="1"/>
              <a:t>Overview</a:t>
            </a:r>
            <a:r>
              <a:rPr lang="de-DE" dirty="0"/>
              <a:t> Session 7-8</a:t>
            </a:r>
          </a:p>
        </p:txBody>
      </p:sp>
      <p:sp>
        <p:nvSpPr>
          <p:cNvPr id="4" name="Datumsplatzhalter 3">
            <a:extLst>
              <a:ext uri="{FF2B5EF4-FFF2-40B4-BE49-F238E27FC236}">
                <a16:creationId xmlns:a16="http://schemas.microsoft.com/office/drawing/2014/main" id="{F2F329A7-8A43-45FA-9909-63A238A1631F}"/>
              </a:ext>
            </a:extLst>
          </p:cNvPr>
          <p:cNvSpPr>
            <a:spLocks noGrp="1"/>
          </p:cNvSpPr>
          <p:nvPr>
            <p:ph type="dt" sz="half" idx="2"/>
          </p:nvPr>
        </p:nvSpPr>
        <p:spPr/>
        <p:txBody>
          <a:bodyPr/>
          <a:lstStyle/>
          <a:p>
            <a:r>
              <a:rPr lang="de-DE"/>
              <a:t>15.06.2023</a:t>
            </a:r>
            <a:endParaRPr lang="de-DE" dirty="0"/>
          </a:p>
        </p:txBody>
      </p:sp>
      <p:sp>
        <p:nvSpPr>
          <p:cNvPr id="5" name="Fußzeilenplatzhalter 4">
            <a:extLst>
              <a:ext uri="{FF2B5EF4-FFF2-40B4-BE49-F238E27FC236}">
                <a16:creationId xmlns:a16="http://schemas.microsoft.com/office/drawing/2014/main" id="{D2D6D507-C215-4496-8CF0-43D28965B60F}"/>
              </a:ext>
            </a:extLst>
          </p:cNvPr>
          <p:cNvSpPr>
            <a:spLocks noGrp="1"/>
          </p:cNvSpPr>
          <p:nvPr>
            <p:ph type="ftr" sz="quarter" idx="3"/>
          </p:nvPr>
        </p:nvSpPr>
        <p:spPr/>
        <p:txBody>
          <a:bodyPr/>
          <a:lstStyle/>
          <a:p>
            <a:r>
              <a:rPr lang="de-DE" dirty="0"/>
              <a:t>Buchner</a:t>
            </a:r>
          </a:p>
        </p:txBody>
      </p:sp>
      <p:sp>
        <p:nvSpPr>
          <p:cNvPr id="6" name="Foliennummernplatzhalter 5">
            <a:extLst>
              <a:ext uri="{FF2B5EF4-FFF2-40B4-BE49-F238E27FC236}">
                <a16:creationId xmlns:a16="http://schemas.microsoft.com/office/drawing/2014/main" id="{AA01BBDB-D590-4BBC-861E-5741A6B71992}"/>
              </a:ext>
            </a:extLst>
          </p:cNvPr>
          <p:cNvSpPr>
            <a:spLocks noGrp="1"/>
          </p:cNvSpPr>
          <p:nvPr>
            <p:ph type="sldNum" sz="quarter" idx="4"/>
          </p:nvPr>
        </p:nvSpPr>
        <p:spPr/>
        <p:txBody>
          <a:bodyPr/>
          <a:lstStyle/>
          <a:p>
            <a:fld id="{EBD1CC9B-3E26-4D79-A9CD-D8834360E840}" type="slidenum">
              <a:rPr lang="de-DE" smtClean="0"/>
              <a:pPr/>
              <a:t>19</a:t>
            </a:fld>
            <a:endParaRPr lang="de-DE" dirty="0"/>
          </a:p>
        </p:txBody>
      </p:sp>
      <p:graphicFrame>
        <p:nvGraphicFramePr>
          <p:cNvPr id="11" name="Tabelle 11">
            <a:extLst>
              <a:ext uri="{FF2B5EF4-FFF2-40B4-BE49-F238E27FC236}">
                <a16:creationId xmlns:a16="http://schemas.microsoft.com/office/drawing/2014/main" id="{CC056C6F-6539-E0C2-53A5-64337F3F77AC}"/>
              </a:ext>
            </a:extLst>
          </p:cNvPr>
          <p:cNvGraphicFramePr>
            <a:graphicFrameLocks noGrp="1"/>
          </p:cNvGraphicFramePr>
          <p:nvPr>
            <p:extLst>
              <p:ext uri="{D42A27DB-BD31-4B8C-83A1-F6EECF244321}">
                <p14:modId xmlns:p14="http://schemas.microsoft.com/office/powerpoint/2010/main" val="779096283"/>
              </p:ext>
            </p:extLst>
          </p:nvPr>
        </p:nvGraphicFramePr>
        <p:xfrm>
          <a:off x="410548" y="1251987"/>
          <a:ext cx="11370904" cy="4120897"/>
        </p:xfrm>
        <a:graphic>
          <a:graphicData uri="http://schemas.openxmlformats.org/drawingml/2006/table">
            <a:tbl>
              <a:tblPr firstRow="1" bandRow="1">
                <a:tableStyleId>{93296810-A885-4BE3-A3E7-6D5BEEA58F35}</a:tableStyleId>
              </a:tblPr>
              <a:tblGrid>
                <a:gridCol w="2052097">
                  <a:extLst>
                    <a:ext uri="{9D8B030D-6E8A-4147-A177-3AD203B41FA5}">
                      <a16:colId xmlns:a16="http://schemas.microsoft.com/office/drawing/2014/main" val="2601309762"/>
                    </a:ext>
                  </a:extLst>
                </a:gridCol>
                <a:gridCol w="3532910">
                  <a:extLst>
                    <a:ext uri="{9D8B030D-6E8A-4147-A177-3AD203B41FA5}">
                      <a16:colId xmlns:a16="http://schemas.microsoft.com/office/drawing/2014/main" val="3714415800"/>
                    </a:ext>
                  </a:extLst>
                </a:gridCol>
                <a:gridCol w="2182090">
                  <a:extLst>
                    <a:ext uri="{9D8B030D-6E8A-4147-A177-3AD203B41FA5}">
                      <a16:colId xmlns:a16="http://schemas.microsoft.com/office/drawing/2014/main" val="1935583378"/>
                    </a:ext>
                  </a:extLst>
                </a:gridCol>
                <a:gridCol w="3603807">
                  <a:extLst>
                    <a:ext uri="{9D8B030D-6E8A-4147-A177-3AD203B41FA5}">
                      <a16:colId xmlns:a16="http://schemas.microsoft.com/office/drawing/2014/main" val="921384286"/>
                    </a:ext>
                  </a:extLst>
                </a:gridCol>
              </a:tblGrid>
              <a:tr h="370840">
                <a:tc>
                  <a:txBody>
                    <a:bodyPr/>
                    <a:lstStyle/>
                    <a:p>
                      <a:r>
                        <a:rPr lang="de-DE" dirty="0"/>
                        <a:t>Session</a:t>
                      </a:r>
                    </a:p>
                  </a:txBody>
                  <a:tcPr anchor="ctr">
                    <a:lnB w="12700" cap="flat" cmpd="sng" algn="ctr">
                      <a:solidFill>
                        <a:schemeClr val="tx1"/>
                      </a:solidFill>
                      <a:prstDash val="solid"/>
                      <a:round/>
                      <a:headEnd type="none" w="med" len="med"/>
                      <a:tailEnd type="none" w="med" len="med"/>
                    </a:lnB>
                    <a:solidFill>
                      <a:srgbClr val="004494"/>
                    </a:solidFill>
                  </a:tcPr>
                </a:tc>
                <a:tc>
                  <a:txBody>
                    <a:bodyPr/>
                    <a:lstStyle/>
                    <a:p>
                      <a:r>
                        <a:rPr lang="de-DE" dirty="0"/>
                        <a:t>Content</a:t>
                      </a:r>
                    </a:p>
                  </a:txBody>
                  <a:tcPr anchor="ctr">
                    <a:lnB w="12700" cap="flat" cmpd="sng" algn="ctr">
                      <a:solidFill>
                        <a:schemeClr val="tx1"/>
                      </a:solidFill>
                      <a:prstDash val="solid"/>
                      <a:round/>
                      <a:headEnd type="none" w="med" len="med"/>
                      <a:tailEnd type="none" w="med" len="med"/>
                    </a:lnB>
                    <a:solidFill>
                      <a:srgbClr val="004494"/>
                    </a:solidFill>
                  </a:tcPr>
                </a:tc>
                <a:tc>
                  <a:txBody>
                    <a:bodyPr/>
                    <a:lstStyle/>
                    <a:p>
                      <a:r>
                        <a:rPr lang="de-DE" dirty="0" err="1"/>
                        <a:t>Exercises</a:t>
                      </a:r>
                      <a:endParaRPr lang="de-DE" dirty="0"/>
                    </a:p>
                  </a:txBody>
                  <a:tcPr anchor="ctr">
                    <a:lnB w="12700" cap="flat" cmpd="sng" algn="ctr">
                      <a:solidFill>
                        <a:schemeClr val="tx1"/>
                      </a:solidFill>
                      <a:prstDash val="solid"/>
                      <a:round/>
                      <a:headEnd type="none" w="med" len="med"/>
                      <a:tailEnd type="none" w="med" len="med"/>
                    </a:lnB>
                    <a:solidFill>
                      <a:srgbClr val="004494"/>
                    </a:solidFill>
                  </a:tcPr>
                </a:tc>
                <a:tc>
                  <a:txBody>
                    <a:bodyPr/>
                    <a:lstStyle/>
                    <a:p>
                      <a:r>
                        <a:rPr lang="de-DE" dirty="0" err="1"/>
                        <a:t>Aim</a:t>
                      </a:r>
                      <a:endParaRPr lang="de-DE" dirty="0"/>
                    </a:p>
                  </a:txBody>
                  <a:tcPr anchor="ctr">
                    <a:lnB w="12700" cap="flat" cmpd="sng" algn="ctr">
                      <a:solidFill>
                        <a:schemeClr val="tx1"/>
                      </a:solidFill>
                      <a:prstDash val="solid"/>
                      <a:round/>
                      <a:headEnd type="none" w="med" len="med"/>
                      <a:tailEnd type="none" w="med" len="med"/>
                    </a:lnB>
                    <a:solidFill>
                      <a:srgbClr val="004494"/>
                    </a:solidFill>
                  </a:tcPr>
                </a:tc>
                <a:extLst>
                  <a:ext uri="{0D108BD9-81ED-4DB2-BD59-A6C34878D82A}">
                    <a16:rowId xmlns:a16="http://schemas.microsoft.com/office/drawing/2014/main" val="3569799320"/>
                  </a:ext>
                </a:extLst>
              </a:tr>
              <a:tr h="370840">
                <a:tc>
                  <a:txBody>
                    <a:bodyPr/>
                    <a:lstStyle/>
                    <a:p>
                      <a:r>
                        <a:rPr lang="en-US" dirty="0"/>
                        <a:t>7. Parenthood III: </a:t>
                      </a:r>
                      <a:br>
                        <a:rPr lang="en-US" dirty="0"/>
                      </a:br>
                      <a:r>
                        <a:rPr lang="en-US" dirty="0"/>
                        <a:t>Critical stages</a:t>
                      </a:r>
                    </a:p>
                  </a:txBody>
                  <a:tcPr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de-DE" dirty="0"/>
                        <a:t>Check-in, </a:t>
                      </a:r>
                      <a:r>
                        <a:rPr lang="de-DE" dirty="0" err="1"/>
                        <a:t>Mood</a:t>
                      </a:r>
                      <a:r>
                        <a:rPr lang="de-DE" dirty="0"/>
                        <a:t> </a:t>
                      </a:r>
                      <a:r>
                        <a:rPr lang="de-DE" dirty="0" err="1"/>
                        <a:t>diary</a:t>
                      </a:r>
                      <a:endParaRPr lang="de-DE" dirty="0"/>
                    </a:p>
                    <a:p>
                      <a:r>
                        <a:rPr lang="de-DE" dirty="0"/>
                        <a:t>Debriefing</a:t>
                      </a:r>
                    </a:p>
                    <a:p>
                      <a:r>
                        <a:rPr lang="de-DE" dirty="0"/>
                        <a:t>Brain </a:t>
                      </a:r>
                      <a:r>
                        <a:rPr lang="de-DE" dirty="0" err="1"/>
                        <a:t>development</a:t>
                      </a:r>
                      <a:r>
                        <a:rPr lang="de-DE" dirty="0"/>
                        <a:t> </a:t>
                      </a:r>
                      <a:r>
                        <a:rPr lang="de-DE" dirty="0" err="1"/>
                        <a:t>during</a:t>
                      </a:r>
                      <a:r>
                        <a:rPr lang="de-DE" dirty="0"/>
                        <a:t> </a:t>
                      </a:r>
                      <a:r>
                        <a:rPr lang="de-DE" dirty="0" err="1"/>
                        <a:t>adolescence</a:t>
                      </a:r>
                      <a:br>
                        <a:rPr lang="de-DE" dirty="0"/>
                      </a:br>
                      <a:endParaRPr lang="de-DE" dirty="0"/>
                    </a:p>
                    <a:p>
                      <a:r>
                        <a:rPr lang="de-DE" dirty="0" err="1"/>
                        <a:t>Developing</a:t>
                      </a:r>
                      <a:r>
                        <a:rPr lang="de-DE" dirty="0"/>
                        <a:t> </a:t>
                      </a:r>
                      <a:r>
                        <a:rPr lang="de-DE" dirty="0" err="1"/>
                        <a:t>identity</a:t>
                      </a:r>
                      <a:r>
                        <a:rPr lang="de-DE" dirty="0"/>
                        <a:t> &amp; </a:t>
                      </a:r>
                      <a:r>
                        <a:rPr lang="de-DE" dirty="0" err="1"/>
                        <a:t>roles</a:t>
                      </a:r>
                      <a:endParaRPr lang="de-DE" dirty="0"/>
                    </a:p>
                    <a:p>
                      <a:endParaRPr lang="de-DE" dirty="0"/>
                    </a:p>
                    <a:p>
                      <a:r>
                        <a:rPr lang="en-US" dirty="0"/>
                        <a:t>Conclusion/flash feedback</a:t>
                      </a:r>
                      <a:endParaRPr lang="de-DE" dirty="0"/>
                    </a:p>
                  </a:txBody>
                  <a:tcPr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742969" rtl="0" eaLnBrk="1" fontAlgn="auto" latinLnBrk="0" hangingPunct="1">
                        <a:lnSpc>
                          <a:spcPct val="100000"/>
                        </a:lnSpc>
                        <a:spcBef>
                          <a:spcPts val="0"/>
                        </a:spcBef>
                        <a:spcAft>
                          <a:spcPts val="0"/>
                        </a:spcAft>
                        <a:buClrTx/>
                        <a:buSzTx/>
                        <a:buFontTx/>
                        <a:buNone/>
                        <a:tabLst/>
                        <a:defRPr/>
                      </a:pPr>
                      <a:endParaRPr kumimoji="0" lang="de-DE" sz="1463" b="0" i="0" u="none" strike="noStrike" kern="1200" cap="none" spc="0" normalizeH="0" baseline="0" noProof="0" dirty="0">
                        <a:ln>
                          <a:noFill/>
                        </a:ln>
                        <a:solidFill>
                          <a:srgbClr val="4F5355"/>
                        </a:solidFill>
                        <a:effectLst/>
                        <a:uLnTx/>
                        <a:uFillTx/>
                        <a:latin typeface="DaxlinePro-Regular"/>
                        <a:ea typeface="+mn-ea"/>
                        <a:cs typeface="+mn-cs"/>
                      </a:endParaRPr>
                    </a:p>
                    <a:p>
                      <a:pPr marL="0" marR="0" lvl="0" indent="0" algn="l" defTabSz="742969" rtl="0" eaLnBrk="1" fontAlgn="auto" latinLnBrk="0" hangingPunct="1">
                        <a:lnSpc>
                          <a:spcPct val="100000"/>
                        </a:lnSpc>
                        <a:spcBef>
                          <a:spcPts val="0"/>
                        </a:spcBef>
                        <a:spcAft>
                          <a:spcPts val="0"/>
                        </a:spcAft>
                        <a:buClrTx/>
                        <a:buSzTx/>
                        <a:buFontTx/>
                        <a:buNone/>
                        <a:tabLst/>
                        <a:defRPr/>
                      </a:pPr>
                      <a:endParaRPr kumimoji="0" lang="de-DE" sz="1463" b="0" i="0" u="none" strike="noStrike" kern="1200" cap="none" spc="0" normalizeH="0" baseline="0" noProof="0" dirty="0">
                        <a:ln>
                          <a:noFill/>
                        </a:ln>
                        <a:solidFill>
                          <a:srgbClr val="4F5355"/>
                        </a:solidFill>
                        <a:effectLst/>
                        <a:uLnTx/>
                        <a:uFillTx/>
                        <a:latin typeface="DaxlinePro-Regular"/>
                        <a:ea typeface="+mn-ea"/>
                        <a:cs typeface="+mn-cs"/>
                      </a:endParaRPr>
                    </a:p>
                    <a:p>
                      <a:pPr marL="0" marR="0" lvl="0" indent="0" algn="l" defTabSz="742969" rtl="0" eaLnBrk="1" fontAlgn="auto" latinLnBrk="0" hangingPunct="1">
                        <a:lnSpc>
                          <a:spcPct val="100000"/>
                        </a:lnSpc>
                        <a:spcBef>
                          <a:spcPts val="0"/>
                        </a:spcBef>
                        <a:spcAft>
                          <a:spcPts val="0"/>
                        </a:spcAft>
                        <a:buClrTx/>
                        <a:buSzTx/>
                        <a:buFontTx/>
                        <a:buNone/>
                        <a:tabLst/>
                        <a:defRPr/>
                      </a:pPr>
                      <a:r>
                        <a:rPr kumimoji="0" lang="de-DE" sz="1463" b="0" i="0" u="none" strike="noStrike" kern="1200" cap="none" spc="0" normalizeH="0" baseline="0" noProof="0" dirty="0">
                          <a:ln>
                            <a:noFill/>
                          </a:ln>
                          <a:solidFill>
                            <a:srgbClr val="4F5355"/>
                          </a:solidFill>
                          <a:effectLst/>
                          <a:uLnTx/>
                          <a:uFillTx/>
                          <a:latin typeface="+mn-lt"/>
                          <a:ea typeface="+mn-ea"/>
                          <a:cs typeface="+mn-cs"/>
                        </a:rPr>
                        <a:t>Slides/Handout</a:t>
                      </a:r>
                      <a:endParaRPr kumimoji="0" lang="de-DE" sz="1463" b="0" i="0" u="none" strike="noStrike" kern="1200" cap="none" spc="0" normalizeH="0" baseline="0" noProof="0" dirty="0">
                        <a:ln>
                          <a:noFill/>
                        </a:ln>
                        <a:solidFill>
                          <a:srgbClr val="4F5355"/>
                        </a:solidFill>
                        <a:effectLst/>
                        <a:uLnTx/>
                        <a:uFillTx/>
                        <a:latin typeface="DaxlinePro-Regular"/>
                        <a:ea typeface="+mn-ea"/>
                        <a:cs typeface="+mn-cs"/>
                      </a:endParaRPr>
                    </a:p>
                    <a:p>
                      <a:pPr marL="0" marR="0" lvl="0" indent="0" algn="l" defTabSz="742969" rtl="0" eaLnBrk="1" fontAlgn="auto" latinLnBrk="0" hangingPunct="1">
                        <a:lnSpc>
                          <a:spcPct val="100000"/>
                        </a:lnSpc>
                        <a:spcBef>
                          <a:spcPts val="0"/>
                        </a:spcBef>
                        <a:spcAft>
                          <a:spcPts val="0"/>
                        </a:spcAft>
                        <a:buClrTx/>
                        <a:buSzTx/>
                        <a:buFontTx/>
                        <a:buNone/>
                        <a:tabLst/>
                        <a:defRPr/>
                      </a:pPr>
                      <a:endParaRPr kumimoji="0" lang="de-DE" sz="1463" b="0" i="0" u="none" strike="noStrike" kern="1200" cap="none" spc="0" normalizeH="0" baseline="0" noProof="0" dirty="0">
                        <a:ln>
                          <a:noFill/>
                        </a:ln>
                        <a:solidFill>
                          <a:srgbClr val="4F5355"/>
                        </a:solidFill>
                        <a:effectLst/>
                        <a:uLnTx/>
                        <a:uFillTx/>
                        <a:latin typeface="+mn-lt"/>
                        <a:ea typeface="+mn-ea"/>
                        <a:cs typeface="+mn-cs"/>
                      </a:endParaRPr>
                    </a:p>
                    <a:p>
                      <a:pPr marL="0" marR="0" lvl="0" indent="0" algn="l" defTabSz="742969" rtl="0" eaLnBrk="1" fontAlgn="auto" latinLnBrk="0" hangingPunct="1">
                        <a:lnSpc>
                          <a:spcPct val="100000"/>
                        </a:lnSpc>
                        <a:spcBef>
                          <a:spcPts val="0"/>
                        </a:spcBef>
                        <a:spcAft>
                          <a:spcPts val="0"/>
                        </a:spcAft>
                        <a:buClrTx/>
                        <a:buSzTx/>
                        <a:buFontTx/>
                        <a:buNone/>
                        <a:tabLst/>
                        <a:defRPr/>
                      </a:pPr>
                      <a:r>
                        <a:rPr kumimoji="0" lang="de-DE" sz="1463" b="0" i="0" u="none" strike="noStrike" kern="1200" cap="none" spc="0" normalizeH="0" baseline="0" noProof="0" dirty="0">
                          <a:ln>
                            <a:noFill/>
                          </a:ln>
                          <a:solidFill>
                            <a:srgbClr val="4F5355"/>
                          </a:solidFill>
                          <a:effectLst/>
                          <a:uLnTx/>
                          <a:uFillTx/>
                          <a:latin typeface="+mn-lt"/>
                          <a:ea typeface="+mn-ea"/>
                          <a:cs typeface="+mn-cs"/>
                        </a:rPr>
                        <a:t>Slides/Handout</a:t>
                      </a:r>
                    </a:p>
                    <a:p>
                      <a:pPr marL="0" marR="0" lvl="0" indent="0" algn="l" defTabSz="742969" rtl="0" eaLnBrk="1" fontAlgn="auto" latinLnBrk="0" hangingPunct="1">
                        <a:lnSpc>
                          <a:spcPct val="100000"/>
                        </a:lnSpc>
                        <a:spcBef>
                          <a:spcPts val="0"/>
                        </a:spcBef>
                        <a:spcAft>
                          <a:spcPts val="0"/>
                        </a:spcAft>
                        <a:buClrTx/>
                        <a:buSzTx/>
                        <a:buFontTx/>
                        <a:buNone/>
                        <a:tabLst/>
                        <a:defRPr/>
                      </a:pPr>
                      <a:endParaRPr kumimoji="0" lang="de-DE" sz="1463" b="0" i="0" u="none" strike="noStrike" kern="1200" cap="none" spc="0" normalizeH="0" baseline="0" noProof="0" dirty="0">
                        <a:ln>
                          <a:noFill/>
                        </a:ln>
                        <a:solidFill>
                          <a:srgbClr val="4F5355"/>
                        </a:solidFill>
                        <a:effectLst/>
                        <a:uLnTx/>
                        <a:uFillTx/>
                        <a:latin typeface="DaxlinePro-Regular"/>
                        <a:ea typeface="+mn-ea"/>
                        <a:cs typeface="+mn-cs"/>
                      </a:endParaRPr>
                    </a:p>
                    <a:p>
                      <a:pPr marL="0" marR="0" lvl="0" indent="0" algn="l" defTabSz="742969" rtl="0" eaLnBrk="1" fontAlgn="auto" latinLnBrk="0" hangingPunct="1">
                        <a:lnSpc>
                          <a:spcPct val="100000"/>
                        </a:lnSpc>
                        <a:spcBef>
                          <a:spcPts val="0"/>
                        </a:spcBef>
                        <a:spcAft>
                          <a:spcPts val="0"/>
                        </a:spcAft>
                        <a:buClrTx/>
                        <a:buSzTx/>
                        <a:buFontTx/>
                        <a:buNone/>
                        <a:tabLst/>
                        <a:defRPr/>
                      </a:pPr>
                      <a:r>
                        <a:rPr lang="de-DE" dirty="0"/>
                        <a:t>Target</a:t>
                      </a:r>
                      <a:endParaRPr kumimoji="0" lang="de-DE" sz="1463" b="0" i="0" u="none" strike="noStrike" kern="1200" cap="none" spc="0" normalizeH="0" baseline="0" noProof="0" dirty="0">
                        <a:ln>
                          <a:noFill/>
                        </a:ln>
                        <a:solidFill>
                          <a:srgbClr val="4F5355"/>
                        </a:solidFill>
                        <a:effectLst/>
                        <a:uLnTx/>
                        <a:uFillTx/>
                        <a:latin typeface="DaxlinePro-Regular"/>
                        <a:ea typeface="+mn-ea"/>
                        <a:cs typeface="+mn-cs"/>
                      </a:endParaRPr>
                    </a:p>
                  </a:txBody>
                  <a:tcPr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742969" rtl="0" eaLnBrk="1" fontAlgn="auto" latinLnBrk="0" hangingPunct="1">
                        <a:lnSpc>
                          <a:spcPct val="100000"/>
                        </a:lnSpc>
                        <a:spcBef>
                          <a:spcPts val="0"/>
                        </a:spcBef>
                        <a:spcAft>
                          <a:spcPts val="0"/>
                        </a:spcAft>
                        <a:buClrTx/>
                        <a:buSzTx/>
                        <a:buFontTx/>
                        <a:buNone/>
                        <a:tabLst/>
                        <a:defRPr/>
                      </a:pPr>
                      <a:r>
                        <a:rPr lang="de-DE" dirty="0"/>
                        <a:t>Orientation, </a:t>
                      </a:r>
                      <a:r>
                        <a:rPr lang="de-DE" dirty="0" err="1"/>
                        <a:t>current</a:t>
                      </a:r>
                      <a:r>
                        <a:rPr lang="de-DE" dirty="0"/>
                        <a:t> </a:t>
                      </a:r>
                      <a:r>
                        <a:rPr lang="de-DE" dirty="0" err="1"/>
                        <a:t>condition</a:t>
                      </a:r>
                      <a:r>
                        <a:rPr lang="de-DE" dirty="0"/>
                        <a:t> and stress</a:t>
                      </a:r>
                      <a:endParaRPr kumimoji="0" lang="de-DE" sz="1463" b="0" i="0" u="none" strike="noStrike" kern="1200" cap="none" spc="0" normalizeH="0" baseline="0" noProof="0" dirty="0">
                        <a:ln>
                          <a:noFill/>
                        </a:ln>
                        <a:solidFill>
                          <a:srgbClr val="4F5355"/>
                        </a:solidFill>
                        <a:effectLst/>
                        <a:uLnTx/>
                        <a:uFillTx/>
                        <a:latin typeface="DaxlinePro-Regular"/>
                        <a:ea typeface="+mn-ea"/>
                        <a:cs typeface="+mn-cs"/>
                      </a:endParaRPr>
                    </a:p>
                    <a:p>
                      <a:pPr marL="0" marR="0" lvl="0" indent="0" algn="l" defTabSz="742969" rtl="0" eaLnBrk="1" fontAlgn="auto" latinLnBrk="0" hangingPunct="1">
                        <a:lnSpc>
                          <a:spcPct val="100000"/>
                        </a:lnSpc>
                        <a:spcBef>
                          <a:spcPts val="0"/>
                        </a:spcBef>
                        <a:spcAft>
                          <a:spcPts val="0"/>
                        </a:spcAft>
                        <a:buClrTx/>
                        <a:buSzTx/>
                        <a:buFontTx/>
                        <a:buNone/>
                        <a:tabLst/>
                        <a:defRPr/>
                      </a:pPr>
                      <a:r>
                        <a:rPr kumimoji="0" lang="de-DE" sz="1463" b="0" i="0" u="none" strike="noStrike" kern="1200" cap="none" spc="0" normalizeH="0" baseline="0" noProof="0" dirty="0" err="1">
                          <a:ln>
                            <a:noFill/>
                          </a:ln>
                          <a:solidFill>
                            <a:srgbClr val="4F5355"/>
                          </a:solidFill>
                          <a:effectLst/>
                          <a:uLnTx/>
                          <a:uFillTx/>
                          <a:latin typeface="+mn-lt"/>
                          <a:ea typeface="+mn-ea"/>
                          <a:cs typeface="+mn-cs"/>
                        </a:rPr>
                        <a:t>Clarifying</a:t>
                      </a:r>
                      <a:r>
                        <a:rPr kumimoji="0" lang="de-DE" sz="1463" b="0" i="0" u="none" strike="noStrike" kern="1200" cap="none" spc="0" normalizeH="0" baseline="0" noProof="0" dirty="0">
                          <a:ln>
                            <a:noFill/>
                          </a:ln>
                          <a:solidFill>
                            <a:srgbClr val="4F5355"/>
                          </a:solidFill>
                          <a:effectLst/>
                          <a:uLnTx/>
                          <a:uFillTx/>
                          <a:latin typeface="+mn-lt"/>
                          <a:ea typeface="+mn-ea"/>
                          <a:cs typeface="+mn-cs"/>
                        </a:rPr>
                        <a:t> open </a:t>
                      </a:r>
                      <a:r>
                        <a:rPr kumimoji="0" lang="de-DE" sz="1463" b="0" i="0" u="none" strike="noStrike" kern="1200" cap="none" spc="0" normalizeH="0" baseline="0" noProof="0" dirty="0" err="1">
                          <a:ln>
                            <a:noFill/>
                          </a:ln>
                          <a:solidFill>
                            <a:srgbClr val="4F5355"/>
                          </a:solidFill>
                          <a:effectLst/>
                          <a:uLnTx/>
                          <a:uFillTx/>
                          <a:latin typeface="+mn-lt"/>
                          <a:ea typeface="+mn-ea"/>
                          <a:cs typeface="+mn-cs"/>
                        </a:rPr>
                        <a:t>questions</a:t>
                      </a:r>
                      <a:endParaRPr kumimoji="0" lang="de-DE" sz="1463" b="0" i="0" u="none" strike="noStrike" kern="1200" cap="none" spc="0" normalizeH="0" baseline="0" noProof="0" dirty="0">
                        <a:ln>
                          <a:noFill/>
                        </a:ln>
                        <a:solidFill>
                          <a:srgbClr val="4F5355"/>
                        </a:solidFill>
                        <a:effectLst/>
                        <a:uLnTx/>
                        <a:uFillTx/>
                        <a:latin typeface="DaxlinePro-Regular"/>
                        <a:ea typeface="+mn-ea"/>
                        <a:cs typeface="+mn-cs"/>
                      </a:endParaRPr>
                    </a:p>
                    <a:p>
                      <a:pPr marL="0" marR="0" lvl="0" indent="0" algn="l" defTabSz="742969" rtl="0" eaLnBrk="1" fontAlgn="auto" latinLnBrk="0" hangingPunct="1">
                        <a:lnSpc>
                          <a:spcPct val="100000"/>
                        </a:lnSpc>
                        <a:spcBef>
                          <a:spcPts val="0"/>
                        </a:spcBef>
                        <a:spcAft>
                          <a:spcPts val="0"/>
                        </a:spcAft>
                        <a:buClrTx/>
                        <a:buSzTx/>
                        <a:buFontTx/>
                        <a:buNone/>
                        <a:tabLst/>
                        <a:defRPr/>
                      </a:pPr>
                      <a:r>
                        <a:rPr kumimoji="0" lang="de-DE" sz="1463" b="0" i="0" u="none" strike="noStrike" kern="1200" cap="none" spc="0" normalizeH="0" baseline="0" noProof="0" dirty="0">
                          <a:ln>
                            <a:noFill/>
                          </a:ln>
                          <a:solidFill>
                            <a:srgbClr val="4F5355"/>
                          </a:solidFill>
                          <a:effectLst/>
                          <a:uLnTx/>
                          <a:uFillTx/>
                          <a:latin typeface="+mn-lt"/>
                          <a:ea typeface="+mn-ea"/>
                          <a:cs typeface="+mn-cs"/>
                        </a:rPr>
                        <a:t>Providing </a:t>
                      </a:r>
                      <a:r>
                        <a:rPr kumimoji="0" lang="de-DE" sz="1463" b="0" i="0" u="none" strike="noStrike" kern="1200" cap="none" spc="0" normalizeH="0" baseline="0" noProof="0" dirty="0" err="1">
                          <a:ln>
                            <a:noFill/>
                          </a:ln>
                          <a:solidFill>
                            <a:srgbClr val="4F5355"/>
                          </a:solidFill>
                          <a:effectLst/>
                          <a:uLnTx/>
                          <a:uFillTx/>
                          <a:latin typeface="+mn-lt"/>
                          <a:ea typeface="+mn-ea"/>
                          <a:cs typeface="+mn-cs"/>
                        </a:rPr>
                        <a:t>information</a:t>
                      </a:r>
                      <a:r>
                        <a:rPr kumimoji="0" lang="de-DE" sz="1463" b="0" i="0" u="none" strike="noStrike" kern="1200" cap="none" spc="0" normalizeH="0" baseline="0" noProof="0" dirty="0">
                          <a:ln>
                            <a:noFill/>
                          </a:ln>
                          <a:solidFill>
                            <a:srgbClr val="4F5355"/>
                          </a:solidFill>
                          <a:effectLst/>
                          <a:uLnTx/>
                          <a:uFillTx/>
                          <a:latin typeface="+mn-lt"/>
                          <a:ea typeface="+mn-ea"/>
                          <a:cs typeface="+mn-cs"/>
                        </a:rPr>
                        <a:t>, </a:t>
                      </a:r>
                      <a:r>
                        <a:rPr kumimoji="0" lang="de-DE" sz="1463" b="0" i="0" u="none" strike="noStrike" kern="1200" cap="none" spc="0" normalizeH="0" baseline="0" noProof="0" dirty="0" err="1">
                          <a:ln>
                            <a:noFill/>
                          </a:ln>
                          <a:solidFill>
                            <a:srgbClr val="4F5355"/>
                          </a:solidFill>
                          <a:effectLst/>
                          <a:uLnTx/>
                          <a:uFillTx/>
                          <a:latin typeface="+mn-lt"/>
                          <a:ea typeface="+mn-ea"/>
                          <a:cs typeface="+mn-cs"/>
                        </a:rPr>
                        <a:t>reflection</a:t>
                      </a:r>
                      <a:r>
                        <a:rPr kumimoji="0" lang="de-DE" sz="1463" b="0" i="0" u="none" strike="noStrike" kern="1200" cap="none" spc="0" normalizeH="0" baseline="0" noProof="0" dirty="0">
                          <a:ln>
                            <a:noFill/>
                          </a:ln>
                          <a:solidFill>
                            <a:srgbClr val="4F5355"/>
                          </a:solidFill>
                          <a:effectLst/>
                          <a:uLnTx/>
                          <a:uFillTx/>
                          <a:latin typeface="+mn-lt"/>
                          <a:ea typeface="+mn-ea"/>
                          <a:cs typeface="+mn-cs"/>
                        </a:rPr>
                        <a:t> &amp; </a:t>
                      </a:r>
                      <a:r>
                        <a:rPr kumimoji="0" lang="de-DE" sz="1463" b="0" i="0" u="none" strike="noStrike" kern="1200" cap="none" spc="0" normalizeH="0" baseline="0" noProof="0" dirty="0" err="1">
                          <a:ln>
                            <a:noFill/>
                          </a:ln>
                          <a:solidFill>
                            <a:srgbClr val="4F5355"/>
                          </a:solidFill>
                          <a:effectLst/>
                          <a:uLnTx/>
                          <a:uFillTx/>
                          <a:latin typeface="+mn-lt"/>
                          <a:ea typeface="+mn-ea"/>
                          <a:cs typeface="+mn-cs"/>
                        </a:rPr>
                        <a:t>exchange</a:t>
                      </a:r>
                      <a:r>
                        <a:rPr kumimoji="0" lang="de-DE" sz="1463" b="0" i="0" u="none" strike="noStrike" kern="1200" cap="none" spc="0" normalizeH="0" baseline="0" noProof="0" dirty="0">
                          <a:ln>
                            <a:noFill/>
                          </a:ln>
                          <a:solidFill>
                            <a:srgbClr val="4F5355"/>
                          </a:solidFill>
                          <a:effectLst/>
                          <a:uLnTx/>
                          <a:uFillTx/>
                          <a:latin typeface="+mn-lt"/>
                          <a:ea typeface="+mn-ea"/>
                          <a:cs typeface="+mn-cs"/>
                        </a:rPr>
                        <a:t> </a:t>
                      </a:r>
                    </a:p>
                    <a:p>
                      <a:pPr marL="0" marR="0" lvl="0" indent="0" algn="l" defTabSz="742969" rtl="0" eaLnBrk="1" fontAlgn="auto" latinLnBrk="0" hangingPunct="1">
                        <a:lnSpc>
                          <a:spcPct val="100000"/>
                        </a:lnSpc>
                        <a:spcBef>
                          <a:spcPts val="0"/>
                        </a:spcBef>
                        <a:spcAft>
                          <a:spcPts val="0"/>
                        </a:spcAft>
                        <a:buClrTx/>
                        <a:buSzTx/>
                        <a:buFontTx/>
                        <a:buNone/>
                        <a:tabLst/>
                        <a:defRPr/>
                      </a:pPr>
                      <a:r>
                        <a:rPr kumimoji="0" lang="de-DE" sz="1463" b="0" i="0" u="none" strike="noStrike" kern="1200" cap="none" spc="0" normalizeH="0" baseline="0" noProof="0" dirty="0">
                          <a:ln>
                            <a:noFill/>
                          </a:ln>
                          <a:solidFill>
                            <a:srgbClr val="4F5355"/>
                          </a:solidFill>
                          <a:effectLst/>
                          <a:uLnTx/>
                          <a:uFillTx/>
                          <a:latin typeface="+mn-lt"/>
                          <a:ea typeface="+mn-ea"/>
                          <a:cs typeface="+mn-cs"/>
                        </a:rPr>
                        <a:t>Providing </a:t>
                      </a:r>
                      <a:r>
                        <a:rPr kumimoji="0" lang="de-DE" sz="1463" b="0" i="0" u="none" strike="noStrike" kern="1200" cap="none" spc="0" normalizeH="0" baseline="0" noProof="0" dirty="0" err="1">
                          <a:ln>
                            <a:noFill/>
                          </a:ln>
                          <a:solidFill>
                            <a:srgbClr val="4F5355"/>
                          </a:solidFill>
                          <a:effectLst/>
                          <a:uLnTx/>
                          <a:uFillTx/>
                          <a:latin typeface="+mn-lt"/>
                          <a:ea typeface="+mn-ea"/>
                          <a:cs typeface="+mn-cs"/>
                        </a:rPr>
                        <a:t>information</a:t>
                      </a:r>
                      <a:r>
                        <a:rPr kumimoji="0" lang="de-DE" sz="1463" b="0" i="0" u="none" strike="noStrike" kern="1200" cap="none" spc="0" normalizeH="0" baseline="0" noProof="0" dirty="0">
                          <a:ln>
                            <a:noFill/>
                          </a:ln>
                          <a:solidFill>
                            <a:srgbClr val="4F5355"/>
                          </a:solidFill>
                          <a:effectLst/>
                          <a:uLnTx/>
                          <a:uFillTx/>
                          <a:latin typeface="+mn-lt"/>
                          <a:ea typeface="+mn-ea"/>
                          <a:cs typeface="+mn-cs"/>
                        </a:rPr>
                        <a:t>, </a:t>
                      </a:r>
                      <a:r>
                        <a:rPr kumimoji="0" lang="de-DE" sz="1463" b="0" i="0" u="none" strike="noStrike" kern="1200" cap="none" spc="0" normalizeH="0" baseline="0" noProof="0" dirty="0" err="1">
                          <a:ln>
                            <a:noFill/>
                          </a:ln>
                          <a:solidFill>
                            <a:srgbClr val="4F5355"/>
                          </a:solidFill>
                          <a:effectLst/>
                          <a:uLnTx/>
                          <a:uFillTx/>
                          <a:latin typeface="+mn-lt"/>
                          <a:ea typeface="+mn-ea"/>
                          <a:cs typeface="+mn-cs"/>
                        </a:rPr>
                        <a:t>reflection</a:t>
                      </a:r>
                      <a:r>
                        <a:rPr kumimoji="0" lang="de-DE" sz="1463" b="0" i="0" u="none" strike="noStrike" kern="1200" cap="none" spc="0" normalizeH="0" baseline="0" noProof="0" dirty="0">
                          <a:ln>
                            <a:noFill/>
                          </a:ln>
                          <a:solidFill>
                            <a:srgbClr val="4F5355"/>
                          </a:solidFill>
                          <a:effectLst/>
                          <a:uLnTx/>
                          <a:uFillTx/>
                          <a:latin typeface="+mn-lt"/>
                          <a:ea typeface="+mn-ea"/>
                          <a:cs typeface="+mn-cs"/>
                        </a:rPr>
                        <a:t> &amp; </a:t>
                      </a:r>
                      <a:r>
                        <a:rPr kumimoji="0" lang="de-DE" sz="1463" b="0" i="0" u="none" strike="noStrike" kern="1200" cap="none" spc="0" normalizeH="0" baseline="0" noProof="0" dirty="0" err="1">
                          <a:ln>
                            <a:noFill/>
                          </a:ln>
                          <a:solidFill>
                            <a:srgbClr val="4F5355"/>
                          </a:solidFill>
                          <a:effectLst/>
                          <a:uLnTx/>
                          <a:uFillTx/>
                          <a:latin typeface="+mn-lt"/>
                          <a:ea typeface="+mn-ea"/>
                          <a:cs typeface="+mn-cs"/>
                        </a:rPr>
                        <a:t>exchange</a:t>
                      </a:r>
                      <a:endParaRPr kumimoji="0" lang="de-DE" sz="1463" b="0" i="0" u="none" strike="noStrike" kern="1200" cap="none" spc="0" normalizeH="0" baseline="0" noProof="0" dirty="0">
                        <a:ln>
                          <a:noFill/>
                        </a:ln>
                        <a:solidFill>
                          <a:srgbClr val="4F5355"/>
                        </a:solidFill>
                        <a:effectLst/>
                        <a:uLnTx/>
                        <a:uFillTx/>
                        <a:latin typeface="+mn-lt"/>
                        <a:ea typeface="+mn-ea"/>
                        <a:cs typeface="+mn-cs"/>
                      </a:endParaRPr>
                    </a:p>
                    <a:p>
                      <a:r>
                        <a:rPr lang="de-DE" dirty="0" err="1"/>
                        <a:t>Introspection</a:t>
                      </a:r>
                      <a:r>
                        <a:rPr lang="de-DE" dirty="0"/>
                        <a:t>, </a:t>
                      </a:r>
                      <a:r>
                        <a:rPr lang="de-DE" dirty="0" err="1"/>
                        <a:t>self-awareness</a:t>
                      </a:r>
                      <a:endParaRPr lang="de-DE" dirty="0"/>
                    </a:p>
                  </a:txBody>
                  <a:tcPr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463795207"/>
                  </a:ext>
                </a:extLst>
              </a:tr>
              <a:tr h="370840">
                <a:tc>
                  <a:txBody>
                    <a:bodyPr/>
                    <a:lstStyle/>
                    <a:p>
                      <a:r>
                        <a:rPr lang="en-US" dirty="0"/>
                        <a:t>8. Conclusion</a:t>
                      </a:r>
                      <a:endParaRPr lang="de-DE" dirty="0"/>
                    </a:p>
                  </a:txBody>
                  <a:tcPr anchor="ctr">
                    <a:lnT w="12700" cap="flat" cmpd="sng" algn="ctr">
                      <a:solidFill>
                        <a:schemeClr val="tx1"/>
                      </a:solidFill>
                      <a:prstDash val="solid"/>
                      <a:round/>
                      <a:headEnd type="none" w="med" len="med"/>
                      <a:tailEnd type="none" w="med" len="med"/>
                    </a:lnT>
                    <a:noFill/>
                  </a:tcPr>
                </a:tc>
                <a:tc>
                  <a:txBody>
                    <a:bodyPr/>
                    <a:lstStyle/>
                    <a:p>
                      <a:r>
                        <a:rPr lang="de-DE" dirty="0"/>
                        <a:t>Check-in, </a:t>
                      </a:r>
                      <a:r>
                        <a:rPr lang="de-DE" dirty="0" err="1"/>
                        <a:t>Mood</a:t>
                      </a:r>
                      <a:r>
                        <a:rPr lang="de-DE" dirty="0"/>
                        <a:t> </a:t>
                      </a:r>
                      <a:r>
                        <a:rPr lang="de-DE" dirty="0" err="1"/>
                        <a:t>diary</a:t>
                      </a:r>
                      <a:endParaRPr lang="de-DE" dirty="0"/>
                    </a:p>
                    <a:p>
                      <a:r>
                        <a:rPr lang="de-DE" dirty="0"/>
                        <a:t>Debriefing</a:t>
                      </a:r>
                    </a:p>
                    <a:p>
                      <a:r>
                        <a:rPr lang="de-DE" dirty="0"/>
                        <a:t>Review </a:t>
                      </a:r>
                      <a:r>
                        <a:rPr lang="de-DE" dirty="0" err="1"/>
                        <a:t>Mood</a:t>
                      </a:r>
                      <a:r>
                        <a:rPr lang="de-DE" dirty="0"/>
                        <a:t> </a:t>
                      </a:r>
                      <a:r>
                        <a:rPr lang="de-DE" dirty="0" err="1"/>
                        <a:t>diary</a:t>
                      </a:r>
                      <a:br>
                        <a:rPr lang="de-DE" dirty="0"/>
                      </a:br>
                      <a:endParaRPr lang="de-DE" dirty="0"/>
                    </a:p>
                    <a:p>
                      <a:r>
                        <a:rPr lang="de-DE" dirty="0"/>
                        <a:t>Self-</a:t>
                      </a:r>
                      <a:r>
                        <a:rPr lang="de-DE" dirty="0" err="1"/>
                        <a:t>efficacy</a:t>
                      </a:r>
                      <a:endParaRPr lang="de-DE" dirty="0"/>
                    </a:p>
                    <a:p>
                      <a:endParaRPr lang="de-DE" dirty="0"/>
                    </a:p>
                    <a:p>
                      <a:r>
                        <a:rPr lang="de-DE" dirty="0" err="1"/>
                        <a:t>Contingency</a:t>
                      </a:r>
                      <a:r>
                        <a:rPr lang="de-DE" dirty="0"/>
                        <a:t> plan</a:t>
                      </a:r>
                    </a:p>
                    <a:p>
                      <a:r>
                        <a:rPr lang="en-US" dirty="0"/>
                        <a:t>Looking back and looking forward</a:t>
                      </a:r>
                      <a:endParaRPr lang="de-DE" dirty="0"/>
                    </a:p>
                    <a:p>
                      <a:r>
                        <a:rPr lang="en-US" dirty="0"/>
                        <a:t>Conclusion/flash feedback</a:t>
                      </a:r>
                      <a:endParaRPr lang="de-DE" dirty="0"/>
                    </a:p>
                  </a:txBody>
                  <a:tcPr anchor="ctr">
                    <a:lnT w="12700" cap="flat" cmpd="sng" algn="ctr">
                      <a:solidFill>
                        <a:schemeClr val="tx1"/>
                      </a:solidFill>
                      <a:prstDash val="solid"/>
                      <a:round/>
                      <a:headEnd type="none" w="med" len="med"/>
                      <a:tailEnd type="none" w="med" len="med"/>
                    </a:lnT>
                    <a:noFill/>
                  </a:tcPr>
                </a:tc>
                <a:tc>
                  <a:txBody>
                    <a:bodyPr/>
                    <a:lstStyle/>
                    <a:p>
                      <a:pPr marL="0" marR="0" lvl="0" indent="0" algn="l" defTabSz="742969" rtl="0" eaLnBrk="1" fontAlgn="auto" latinLnBrk="0" hangingPunct="1">
                        <a:lnSpc>
                          <a:spcPct val="100000"/>
                        </a:lnSpc>
                        <a:spcBef>
                          <a:spcPts val="0"/>
                        </a:spcBef>
                        <a:spcAft>
                          <a:spcPts val="0"/>
                        </a:spcAft>
                        <a:buClrTx/>
                        <a:buSzTx/>
                        <a:buFontTx/>
                        <a:buNone/>
                        <a:tabLst/>
                        <a:defRPr/>
                      </a:pPr>
                      <a:endParaRPr kumimoji="0" lang="de-DE" sz="1463" b="0" i="0" u="none" strike="noStrike" kern="1200" cap="none" spc="0" normalizeH="0" baseline="0" noProof="0" dirty="0">
                        <a:ln>
                          <a:noFill/>
                        </a:ln>
                        <a:solidFill>
                          <a:srgbClr val="4F5355"/>
                        </a:solidFill>
                        <a:effectLst/>
                        <a:uLnTx/>
                        <a:uFillTx/>
                        <a:latin typeface="DaxlinePro-Regular"/>
                        <a:ea typeface="+mn-ea"/>
                        <a:cs typeface="+mn-cs"/>
                      </a:endParaRPr>
                    </a:p>
                    <a:p>
                      <a:pPr marL="0" marR="0" lvl="0" indent="0" algn="l" defTabSz="742969" rtl="0" eaLnBrk="1" fontAlgn="auto" latinLnBrk="0" hangingPunct="1">
                        <a:lnSpc>
                          <a:spcPct val="100000"/>
                        </a:lnSpc>
                        <a:spcBef>
                          <a:spcPts val="0"/>
                        </a:spcBef>
                        <a:spcAft>
                          <a:spcPts val="0"/>
                        </a:spcAft>
                        <a:buClrTx/>
                        <a:buSzTx/>
                        <a:buFontTx/>
                        <a:buNone/>
                        <a:tabLst/>
                        <a:defRPr/>
                      </a:pPr>
                      <a:endParaRPr kumimoji="0" lang="de-DE" sz="1463" b="0" i="0" u="none" strike="noStrike" kern="1200" cap="none" spc="0" normalizeH="0" baseline="0" noProof="0" dirty="0">
                        <a:ln>
                          <a:noFill/>
                        </a:ln>
                        <a:solidFill>
                          <a:srgbClr val="4F5355"/>
                        </a:solidFill>
                        <a:effectLst/>
                        <a:uLnTx/>
                        <a:uFillTx/>
                        <a:latin typeface="DaxlinePro-Regular"/>
                        <a:ea typeface="+mn-ea"/>
                        <a:cs typeface="+mn-cs"/>
                      </a:endParaRPr>
                    </a:p>
                    <a:p>
                      <a:pPr marL="0" marR="0" lvl="0" indent="0" algn="l" defTabSz="742969" rtl="0" eaLnBrk="1" fontAlgn="auto" latinLnBrk="0" hangingPunct="1">
                        <a:lnSpc>
                          <a:spcPct val="100000"/>
                        </a:lnSpc>
                        <a:spcBef>
                          <a:spcPts val="0"/>
                        </a:spcBef>
                        <a:spcAft>
                          <a:spcPts val="0"/>
                        </a:spcAft>
                        <a:buClrTx/>
                        <a:buSzTx/>
                        <a:buFontTx/>
                        <a:buNone/>
                        <a:tabLst/>
                        <a:defRPr/>
                      </a:pPr>
                      <a:endParaRPr kumimoji="0" lang="de-DE" sz="1463" b="0" i="0" u="none" strike="noStrike" kern="1200" cap="none" spc="0" normalizeH="0" baseline="0" noProof="0" dirty="0">
                        <a:ln>
                          <a:noFill/>
                        </a:ln>
                        <a:solidFill>
                          <a:srgbClr val="4F5355"/>
                        </a:solidFill>
                        <a:effectLst/>
                        <a:uLnTx/>
                        <a:uFillTx/>
                        <a:latin typeface="DaxlinePro-Regular"/>
                        <a:ea typeface="+mn-ea"/>
                        <a:cs typeface="+mn-cs"/>
                      </a:endParaRPr>
                    </a:p>
                    <a:p>
                      <a:pPr marL="0" marR="0" lvl="0" indent="0" algn="l" defTabSz="742969" rtl="0" eaLnBrk="1" fontAlgn="auto" latinLnBrk="0" hangingPunct="1">
                        <a:lnSpc>
                          <a:spcPct val="100000"/>
                        </a:lnSpc>
                        <a:spcBef>
                          <a:spcPts val="0"/>
                        </a:spcBef>
                        <a:spcAft>
                          <a:spcPts val="0"/>
                        </a:spcAft>
                        <a:buClrTx/>
                        <a:buSzTx/>
                        <a:buFontTx/>
                        <a:buNone/>
                        <a:tabLst/>
                        <a:defRPr/>
                      </a:pPr>
                      <a:endParaRPr kumimoji="0" lang="de-DE" sz="1463" b="0" i="0" u="none" strike="noStrike" kern="1200" cap="none" spc="0" normalizeH="0" baseline="0" noProof="0" dirty="0">
                        <a:ln>
                          <a:noFill/>
                        </a:ln>
                        <a:solidFill>
                          <a:srgbClr val="4F5355"/>
                        </a:solidFill>
                        <a:effectLst/>
                        <a:uLnTx/>
                        <a:uFillTx/>
                        <a:latin typeface="DaxlinePro-Regular"/>
                        <a:ea typeface="+mn-ea"/>
                        <a:cs typeface="+mn-cs"/>
                      </a:endParaRPr>
                    </a:p>
                    <a:p>
                      <a:pPr marL="0" marR="0" lvl="0" indent="0" algn="l" defTabSz="742969" rtl="0" eaLnBrk="1" fontAlgn="auto" latinLnBrk="0" hangingPunct="1">
                        <a:lnSpc>
                          <a:spcPct val="100000"/>
                        </a:lnSpc>
                        <a:spcBef>
                          <a:spcPts val="0"/>
                        </a:spcBef>
                        <a:spcAft>
                          <a:spcPts val="0"/>
                        </a:spcAft>
                        <a:buClrTx/>
                        <a:buSzTx/>
                        <a:buFontTx/>
                        <a:buNone/>
                        <a:tabLst/>
                        <a:defRPr/>
                      </a:pPr>
                      <a:r>
                        <a:rPr kumimoji="0" lang="de-DE" sz="1463" b="0" i="0" u="none" strike="noStrike" kern="1200" cap="none" spc="0" normalizeH="0" baseline="0" noProof="0" dirty="0">
                          <a:ln>
                            <a:noFill/>
                          </a:ln>
                          <a:solidFill>
                            <a:srgbClr val="4F5355"/>
                          </a:solidFill>
                          <a:effectLst/>
                          <a:uLnTx/>
                          <a:uFillTx/>
                          <a:latin typeface="+mn-lt"/>
                          <a:ea typeface="+mn-ea"/>
                          <a:cs typeface="+mn-cs"/>
                        </a:rPr>
                        <a:t>Slides/Handout</a:t>
                      </a:r>
                      <a:endParaRPr kumimoji="0" lang="de-DE" sz="1463" b="0" i="0" u="none" strike="noStrike" kern="1200" cap="none" spc="0" normalizeH="0" baseline="0" noProof="0" dirty="0">
                        <a:ln>
                          <a:noFill/>
                        </a:ln>
                        <a:solidFill>
                          <a:srgbClr val="4F5355"/>
                        </a:solidFill>
                        <a:effectLst/>
                        <a:uLnTx/>
                        <a:uFillTx/>
                        <a:latin typeface="DaxlinePro-Regular"/>
                        <a:ea typeface="+mn-ea"/>
                        <a:cs typeface="+mn-cs"/>
                      </a:endParaRPr>
                    </a:p>
                    <a:p>
                      <a:pPr marL="0" marR="0" lvl="0" indent="0" algn="l" defTabSz="742969" rtl="0" eaLnBrk="1" fontAlgn="auto" latinLnBrk="0" hangingPunct="1">
                        <a:lnSpc>
                          <a:spcPct val="100000"/>
                        </a:lnSpc>
                        <a:spcBef>
                          <a:spcPts val="0"/>
                        </a:spcBef>
                        <a:spcAft>
                          <a:spcPts val="0"/>
                        </a:spcAft>
                        <a:buClrTx/>
                        <a:buSzTx/>
                        <a:buFontTx/>
                        <a:buNone/>
                        <a:tabLst/>
                        <a:defRPr/>
                      </a:pPr>
                      <a:endParaRPr lang="de-DE" dirty="0"/>
                    </a:p>
                    <a:p>
                      <a:pPr marL="0" marR="0" lvl="0" indent="0" algn="l" defTabSz="742969" rtl="0" eaLnBrk="1" fontAlgn="auto" latinLnBrk="0" hangingPunct="1">
                        <a:lnSpc>
                          <a:spcPct val="100000"/>
                        </a:lnSpc>
                        <a:spcBef>
                          <a:spcPts val="0"/>
                        </a:spcBef>
                        <a:spcAft>
                          <a:spcPts val="0"/>
                        </a:spcAft>
                        <a:buClrTx/>
                        <a:buSzTx/>
                        <a:buFontTx/>
                        <a:buNone/>
                        <a:tabLst/>
                        <a:defRPr/>
                      </a:pPr>
                      <a:r>
                        <a:rPr lang="de-DE" dirty="0"/>
                        <a:t>Worksheet</a:t>
                      </a:r>
                      <a:r>
                        <a:rPr kumimoji="0" lang="de-DE" sz="1463" b="0" i="0" u="none" strike="noStrike" kern="1200" cap="none" spc="0" normalizeH="0" baseline="0" noProof="0" dirty="0">
                          <a:ln>
                            <a:noFill/>
                          </a:ln>
                          <a:solidFill>
                            <a:srgbClr val="4F5355"/>
                          </a:solidFill>
                          <a:effectLst/>
                          <a:uLnTx/>
                          <a:uFillTx/>
                          <a:latin typeface="DaxlinePro-Regular"/>
                          <a:ea typeface="+mn-ea"/>
                          <a:cs typeface="+mn-cs"/>
                        </a:rPr>
                        <a:t> </a:t>
                      </a:r>
                      <a:r>
                        <a:rPr kumimoji="0" lang="de-DE" sz="1463" b="0" i="0" u="none" strike="noStrike" kern="1200" cap="none" spc="0" normalizeH="0" baseline="0" noProof="0" dirty="0" err="1">
                          <a:ln>
                            <a:noFill/>
                          </a:ln>
                          <a:solidFill>
                            <a:srgbClr val="4F5355"/>
                          </a:solidFill>
                          <a:effectLst/>
                          <a:uLnTx/>
                          <a:uFillTx/>
                          <a:latin typeface="DaxlinePro-Regular"/>
                          <a:ea typeface="+mn-ea"/>
                          <a:cs typeface="+mn-cs"/>
                        </a:rPr>
                        <a:t>What</a:t>
                      </a:r>
                      <a:r>
                        <a:rPr kumimoji="0" lang="de-DE" sz="1463" b="0" i="0" u="none" strike="noStrike" kern="1200" cap="none" spc="0" normalizeH="0" baseline="0" noProof="0" dirty="0">
                          <a:ln>
                            <a:noFill/>
                          </a:ln>
                          <a:solidFill>
                            <a:srgbClr val="4F5355"/>
                          </a:solidFill>
                          <a:effectLst/>
                          <a:uLnTx/>
                          <a:uFillTx/>
                          <a:latin typeface="DaxlinePro-Regular"/>
                          <a:ea typeface="+mn-ea"/>
                          <a:cs typeface="+mn-cs"/>
                        </a:rPr>
                        <a:t> </a:t>
                      </a:r>
                      <a:r>
                        <a:rPr kumimoji="0" lang="de-DE" sz="1463" b="0" i="0" u="none" strike="noStrike" kern="1200" cap="none" spc="0" normalizeH="0" baseline="0" noProof="0" dirty="0" err="1">
                          <a:ln>
                            <a:noFill/>
                          </a:ln>
                          <a:solidFill>
                            <a:srgbClr val="4F5355"/>
                          </a:solidFill>
                          <a:effectLst/>
                          <a:uLnTx/>
                          <a:uFillTx/>
                          <a:latin typeface="DaxlinePro-Regular"/>
                          <a:ea typeface="+mn-ea"/>
                          <a:cs typeface="+mn-cs"/>
                        </a:rPr>
                        <a:t>if</a:t>
                      </a:r>
                      <a:r>
                        <a:rPr kumimoji="0" lang="de-DE" sz="1463" b="0" i="0" u="none" strike="noStrike" kern="1200" cap="none" spc="0" normalizeH="0" baseline="0" noProof="0" dirty="0">
                          <a:ln>
                            <a:noFill/>
                          </a:ln>
                          <a:solidFill>
                            <a:srgbClr val="4F5355"/>
                          </a:solidFill>
                          <a:effectLst/>
                          <a:uLnTx/>
                          <a:uFillTx/>
                          <a:latin typeface="DaxlinePro-Regular"/>
                          <a:ea typeface="+mn-ea"/>
                          <a:cs typeface="+mn-cs"/>
                        </a:rPr>
                        <a:t>…</a:t>
                      </a:r>
                    </a:p>
                    <a:p>
                      <a:pPr marL="0" marR="0" lvl="0" indent="0" algn="l" defTabSz="742969" rtl="0" eaLnBrk="1" fontAlgn="auto" latinLnBrk="0" hangingPunct="1">
                        <a:lnSpc>
                          <a:spcPct val="100000"/>
                        </a:lnSpc>
                        <a:spcBef>
                          <a:spcPts val="0"/>
                        </a:spcBef>
                        <a:spcAft>
                          <a:spcPts val="0"/>
                        </a:spcAft>
                        <a:buClrTx/>
                        <a:buSzTx/>
                        <a:buFontTx/>
                        <a:buNone/>
                        <a:tabLst/>
                        <a:defRPr/>
                      </a:pPr>
                      <a:endParaRPr kumimoji="0" lang="de-DE" sz="1463" b="0" i="0" u="none" strike="noStrike" kern="1200" cap="none" spc="0" normalizeH="0" baseline="0" noProof="0" dirty="0">
                        <a:ln>
                          <a:noFill/>
                        </a:ln>
                        <a:solidFill>
                          <a:srgbClr val="4F5355"/>
                        </a:solidFill>
                        <a:effectLst/>
                        <a:uLnTx/>
                        <a:uFillTx/>
                        <a:latin typeface="DaxlinePro-Regular"/>
                        <a:ea typeface="+mn-ea"/>
                        <a:cs typeface="+mn-cs"/>
                      </a:endParaRPr>
                    </a:p>
                    <a:p>
                      <a:pPr marL="0" marR="0" lvl="0" indent="0" algn="l" defTabSz="742969" rtl="0" eaLnBrk="1" fontAlgn="auto" latinLnBrk="0" hangingPunct="1">
                        <a:lnSpc>
                          <a:spcPct val="100000"/>
                        </a:lnSpc>
                        <a:spcBef>
                          <a:spcPts val="0"/>
                        </a:spcBef>
                        <a:spcAft>
                          <a:spcPts val="0"/>
                        </a:spcAft>
                        <a:buClrTx/>
                        <a:buSzTx/>
                        <a:buFontTx/>
                        <a:buNone/>
                        <a:tabLst/>
                        <a:defRPr/>
                      </a:pPr>
                      <a:r>
                        <a:rPr lang="de-DE" dirty="0"/>
                        <a:t>Target</a:t>
                      </a:r>
                      <a:endParaRPr kumimoji="0" lang="de-DE" sz="1463" b="0" i="0" u="none" strike="noStrike" kern="1200" cap="none" spc="0" normalizeH="0" baseline="0" noProof="0" dirty="0">
                        <a:ln>
                          <a:noFill/>
                        </a:ln>
                        <a:solidFill>
                          <a:srgbClr val="4F5355"/>
                        </a:solidFill>
                        <a:effectLst/>
                        <a:uLnTx/>
                        <a:uFillTx/>
                        <a:latin typeface="DaxlinePro-Regular"/>
                        <a:ea typeface="+mn-ea"/>
                        <a:cs typeface="+mn-cs"/>
                      </a:endParaRPr>
                    </a:p>
                  </a:txBody>
                  <a:tcPr anchor="ctr">
                    <a:lnT w="12700" cap="flat" cmpd="sng" algn="ctr">
                      <a:solidFill>
                        <a:schemeClr val="tx1"/>
                      </a:solidFill>
                      <a:prstDash val="solid"/>
                      <a:round/>
                      <a:headEnd type="none" w="med" len="med"/>
                      <a:tailEnd type="none" w="med" len="med"/>
                    </a:lnT>
                    <a:noFill/>
                  </a:tcPr>
                </a:tc>
                <a:tc>
                  <a:txBody>
                    <a:bodyPr/>
                    <a:lstStyle/>
                    <a:p>
                      <a:pPr marL="0" marR="0" lvl="0" indent="0" algn="l" defTabSz="742969" rtl="0" eaLnBrk="1" fontAlgn="auto" latinLnBrk="0" hangingPunct="1">
                        <a:lnSpc>
                          <a:spcPct val="100000"/>
                        </a:lnSpc>
                        <a:spcBef>
                          <a:spcPts val="0"/>
                        </a:spcBef>
                        <a:spcAft>
                          <a:spcPts val="0"/>
                        </a:spcAft>
                        <a:buClrTx/>
                        <a:buSzTx/>
                        <a:buFontTx/>
                        <a:buNone/>
                        <a:tabLst/>
                        <a:defRPr/>
                      </a:pPr>
                      <a:r>
                        <a:rPr lang="de-DE" dirty="0"/>
                        <a:t>Orientation, </a:t>
                      </a:r>
                      <a:r>
                        <a:rPr lang="de-DE" dirty="0" err="1"/>
                        <a:t>current</a:t>
                      </a:r>
                      <a:r>
                        <a:rPr lang="de-DE" dirty="0"/>
                        <a:t> </a:t>
                      </a:r>
                      <a:r>
                        <a:rPr lang="de-DE" dirty="0" err="1"/>
                        <a:t>condition</a:t>
                      </a:r>
                      <a:r>
                        <a:rPr lang="de-DE" dirty="0"/>
                        <a:t> and stress</a:t>
                      </a:r>
                      <a:endParaRPr kumimoji="0" lang="de-DE" sz="1463" b="0" i="0" u="none" strike="noStrike" kern="1200" cap="none" spc="0" normalizeH="0" baseline="0" noProof="0" dirty="0">
                        <a:ln>
                          <a:noFill/>
                        </a:ln>
                        <a:solidFill>
                          <a:srgbClr val="4F5355"/>
                        </a:solidFill>
                        <a:effectLst/>
                        <a:uLnTx/>
                        <a:uFillTx/>
                        <a:latin typeface="DaxlinePro-Regular"/>
                        <a:ea typeface="+mn-ea"/>
                        <a:cs typeface="+mn-cs"/>
                      </a:endParaRPr>
                    </a:p>
                    <a:p>
                      <a:pPr marL="0" marR="0" lvl="0" indent="0" algn="l" defTabSz="742969" rtl="0" eaLnBrk="1" fontAlgn="auto" latinLnBrk="0" hangingPunct="1">
                        <a:lnSpc>
                          <a:spcPct val="100000"/>
                        </a:lnSpc>
                        <a:spcBef>
                          <a:spcPts val="0"/>
                        </a:spcBef>
                        <a:spcAft>
                          <a:spcPts val="0"/>
                        </a:spcAft>
                        <a:buClrTx/>
                        <a:buSzTx/>
                        <a:buFontTx/>
                        <a:buNone/>
                        <a:tabLst/>
                        <a:defRPr/>
                      </a:pPr>
                      <a:r>
                        <a:rPr kumimoji="0" lang="de-DE" sz="1463" b="0" i="0" u="none" strike="noStrike" kern="1200" cap="none" spc="0" normalizeH="0" baseline="0" noProof="0" dirty="0" err="1">
                          <a:ln>
                            <a:noFill/>
                          </a:ln>
                          <a:solidFill>
                            <a:srgbClr val="4F5355"/>
                          </a:solidFill>
                          <a:effectLst/>
                          <a:uLnTx/>
                          <a:uFillTx/>
                          <a:latin typeface="+mn-lt"/>
                          <a:ea typeface="+mn-ea"/>
                          <a:cs typeface="+mn-cs"/>
                        </a:rPr>
                        <a:t>Clarifying</a:t>
                      </a:r>
                      <a:r>
                        <a:rPr kumimoji="0" lang="de-DE" sz="1463" b="0" i="0" u="none" strike="noStrike" kern="1200" cap="none" spc="0" normalizeH="0" baseline="0" noProof="0" dirty="0">
                          <a:ln>
                            <a:noFill/>
                          </a:ln>
                          <a:solidFill>
                            <a:srgbClr val="4F5355"/>
                          </a:solidFill>
                          <a:effectLst/>
                          <a:uLnTx/>
                          <a:uFillTx/>
                          <a:latin typeface="+mn-lt"/>
                          <a:ea typeface="+mn-ea"/>
                          <a:cs typeface="+mn-cs"/>
                        </a:rPr>
                        <a:t> open </a:t>
                      </a:r>
                      <a:r>
                        <a:rPr kumimoji="0" lang="de-DE" sz="1463" b="0" i="0" u="none" strike="noStrike" kern="1200" cap="none" spc="0" normalizeH="0" baseline="0" noProof="0" dirty="0" err="1">
                          <a:ln>
                            <a:noFill/>
                          </a:ln>
                          <a:solidFill>
                            <a:srgbClr val="4F5355"/>
                          </a:solidFill>
                          <a:effectLst/>
                          <a:uLnTx/>
                          <a:uFillTx/>
                          <a:latin typeface="+mn-lt"/>
                          <a:ea typeface="+mn-ea"/>
                          <a:cs typeface="+mn-cs"/>
                        </a:rPr>
                        <a:t>questions</a:t>
                      </a:r>
                      <a:r>
                        <a:rPr kumimoji="0" lang="de-DE" sz="1463" b="0" i="0" u="none" strike="noStrike" kern="1200" cap="none" spc="0" normalizeH="0" baseline="0" noProof="0" dirty="0">
                          <a:ln>
                            <a:noFill/>
                          </a:ln>
                          <a:solidFill>
                            <a:srgbClr val="4F5355"/>
                          </a:solidFill>
                          <a:effectLst/>
                          <a:uLnTx/>
                          <a:uFillTx/>
                          <a:latin typeface="+mn-lt"/>
                          <a:ea typeface="+mn-ea"/>
                          <a:cs typeface="+mn-cs"/>
                        </a:rPr>
                        <a:t> </a:t>
                      </a:r>
                    </a:p>
                    <a:p>
                      <a:pPr marL="0" marR="0" lvl="0" indent="0" algn="l" defTabSz="742969" rtl="0" eaLnBrk="1" fontAlgn="auto" latinLnBrk="0" hangingPunct="1">
                        <a:lnSpc>
                          <a:spcPct val="100000"/>
                        </a:lnSpc>
                        <a:spcBef>
                          <a:spcPts val="0"/>
                        </a:spcBef>
                        <a:spcAft>
                          <a:spcPts val="0"/>
                        </a:spcAft>
                        <a:buClrTx/>
                        <a:buSzTx/>
                        <a:buFontTx/>
                        <a:buNone/>
                        <a:tabLst/>
                        <a:defRPr/>
                      </a:pPr>
                      <a:r>
                        <a:rPr kumimoji="0" lang="de-DE" sz="1463" b="0" i="0" u="none" strike="noStrike" kern="1200" cap="none" spc="0" normalizeH="0" baseline="0" noProof="0" dirty="0">
                          <a:ln>
                            <a:noFill/>
                          </a:ln>
                          <a:solidFill>
                            <a:srgbClr val="4F5355"/>
                          </a:solidFill>
                          <a:effectLst/>
                          <a:uLnTx/>
                          <a:uFillTx/>
                          <a:latin typeface="+mn-lt"/>
                          <a:ea typeface="+mn-ea"/>
                          <a:cs typeface="+mn-cs"/>
                        </a:rPr>
                        <a:t>Providing </a:t>
                      </a:r>
                      <a:r>
                        <a:rPr kumimoji="0" lang="de-DE" sz="1463" b="0" i="0" u="none" strike="noStrike" kern="1200" cap="none" spc="0" normalizeH="0" baseline="0" noProof="0" dirty="0" err="1">
                          <a:ln>
                            <a:noFill/>
                          </a:ln>
                          <a:solidFill>
                            <a:srgbClr val="4F5355"/>
                          </a:solidFill>
                          <a:effectLst/>
                          <a:uLnTx/>
                          <a:uFillTx/>
                          <a:latin typeface="+mn-lt"/>
                          <a:ea typeface="+mn-ea"/>
                          <a:cs typeface="+mn-cs"/>
                        </a:rPr>
                        <a:t>information</a:t>
                      </a:r>
                      <a:r>
                        <a:rPr kumimoji="0" lang="de-DE" sz="1463" b="0" i="0" u="none" strike="noStrike" kern="1200" cap="none" spc="0" normalizeH="0" baseline="0" noProof="0" dirty="0">
                          <a:ln>
                            <a:noFill/>
                          </a:ln>
                          <a:solidFill>
                            <a:srgbClr val="4F5355"/>
                          </a:solidFill>
                          <a:effectLst/>
                          <a:uLnTx/>
                          <a:uFillTx/>
                          <a:latin typeface="DaxlinePro-Regular"/>
                          <a:ea typeface="+mn-ea"/>
                          <a:cs typeface="+mn-cs"/>
                        </a:rPr>
                        <a:t>, </a:t>
                      </a:r>
                      <a:r>
                        <a:rPr kumimoji="0" lang="de-DE" sz="1463" b="0" i="0" u="none" strike="noStrike" kern="1200" cap="none" spc="0" normalizeH="0" baseline="0" noProof="0" dirty="0" err="1">
                          <a:ln>
                            <a:noFill/>
                          </a:ln>
                          <a:solidFill>
                            <a:srgbClr val="4F5355"/>
                          </a:solidFill>
                          <a:effectLst/>
                          <a:uLnTx/>
                          <a:uFillTx/>
                          <a:latin typeface="DaxlinePro-Regular"/>
                          <a:ea typeface="+mn-ea"/>
                          <a:cs typeface="+mn-cs"/>
                        </a:rPr>
                        <a:t>r</a:t>
                      </a:r>
                      <a:r>
                        <a:rPr kumimoji="0" lang="de-DE" sz="1463" b="0" i="0" u="none" strike="noStrike" kern="1200" cap="none" spc="0" normalizeH="0" baseline="0" noProof="0" dirty="0" err="1">
                          <a:ln>
                            <a:noFill/>
                          </a:ln>
                          <a:solidFill>
                            <a:srgbClr val="4F5355"/>
                          </a:solidFill>
                          <a:effectLst/>
                          <a:uLnTx/>
                          <a:uFillTx/>
                          <a:latin typeface="+mn-lt"/>
                          <a:ea typeface="+mn-ea"/>
                          <a:cs typeface="+mn-cs"/>
                        </a:rPr>
                        <a:t>eflection</a:t>
                      </a:r>
                      <a:r>
                        <a:rPr kumimoji="0" lang="de-DE" sz="1463" b="0" i="0" u="none" strike="noStrike" kern="1200" cap="none" spc="0" normalizeH="0" baseline="0" noProof="0" dirty="0">
                          <a:ln>
                            <a:noFill/>
                          </a:ln>
                          <a:solidFill>
                            <a:srgbClr val="4F5355"/>
                          </a:solidFill>
                          <a:effectLst/>
                          <a:uLnTx/>
                          <a:uFillTx/>
                          <a:latin typeface="+mn-lt"/>
                          <a:ea typeface="+mn-ea"/>
                          <a:cs typeface="+mn-cs"/>
                        </a:rPr>
                        <a:t> &amp; </a:t>
                      </a:r>
                      <a:r>
                        <a:rPr kumimoji="0" lang="de-DE" sz="1463" b="0" i="0" u="none" strike="noStrike" kern="1200" cap="none" spc="0" normalizeH="0" baseline="0" noProof="0" dirty="0" err="1">
                          <a:ln>
                            <a:noFill/>
                          </a:ln>
                          <a:solidFill>
                            <a:srgbClr val="4F5355"/>
                          </a:solidFill>
                          <a:effectLst/>
                          <a:uLnTx/>
                          <a:uFillTx/>
                          <a:latin typeface="+mn-lt"/>
                          <a:ea typeface="+mn-ea"/>
                          <a:cs typeface="+mn-cs"/>
                        </a:rPr>
                        <a:t>exchange</a:t>
                      </a:r>
                      <a:endParaRPr kumimoji="0" lang="de-DE" sz="1463" b="0" i="0" u="none" strike="noStrike" kern="1200" cap="none" spc="0" normalizeH="0" baseline="0" noProof="0" dirty="0">
                        <a:ln>
                          <a:noFill/>
                        </a:ln>
                        <a:solidFill>
                          <a:srgbClr val="4F5355"/>
                        </a:solidFill>
                        <a:effectLst/>
                        <a:uLnTx/>
                        <a:uFillTx/>
                        <a:latin typeface="DaxlinePro-Regular"/>
                        <a:ea typeface="+mn-ea"/>
                        <a:cs typeface="+mn-cs"/>
                      </a:endParaRPr>
                    </a:p>
                    <a:p>
                      <a:pPr marL="0" marR="0" lvl="0" indent="0" algn="l" defTabSz="742969" rtl="0" eaLnBrk="1" fontAlgn="auto" latinLnBrk="0" hangingPunct="1">
                        <a:lnSpc>
                          <a:spcPct val="100000"/>
                        </a:lnSpc>
                        <a:spcBef>
                          <a:spcPts val="0"/>
                        </a:spcBef>
                        <a:spcAft>
                          <a:spcPts val="0"/>
                        </a:spcAft>
                        <a:buClrTx/>
                        <a:buSzTx/>
                        <a:buFontTx/>
                        <a:buNone/>
                        <a:tabLst/>
                        <a:defRPr/>
                      </a:pPr>
                      <a:r>
                        <a:rPr kumimoji="0" lang="de-DE" sz="1463" b="0" i="0" u="none" strike="noStrike" kern="1200" cap="none" spc="0" normalizeH="0" baseline="0" noProof="0" dirty="0">
                          <a:ln>
                            <a:noFill/>
                          </a:ln>
                          <a:solidFill>
                            <a:srgbClr val="4F5355"/>
                          </a:solidFill>
                          <a:effectLst/>
                          <a:uLnTx/>
                          <a:uFillTx/>
                          <a:latin typeface="+mn-lt"/>
                          <a:ea typeface="+mn-ea"/>
                          <a:cs typeface="+mn-cs"/>
                        </a:rPr>
                        <a:t>Providing </a:t>
                      </a:r>
                      <a:r>
                        <a:rPr kumimoji="0" lang="de-DE" sz="1463" b="0" i="0" u="none" strike="noStrike" kern="1200" cap="none" spc="0" normalizeH="0" baseline="0" noProof="0" dirty="0" err="1">
                          <a:ln>
                            <a:noFill/>
                          </a:ln>
                          <a:solidFill>
                            <a:srgbClr val="4F5355"/>
                          </a:solidFill>
                          <a:effectLst/>
                          <a:uLnTx/>
                          <a:uFillTx/>
                          <a:latin typeface="+mn-lt"/>
                          <a:ea typeface="+mn-ea"/>
                          <a:cs typeface="+mn-cs"/>
                        </a:rPr>
                        <a:t>information</a:t>
                      </a:r>
                      <a:r>
                        <a:rPr kumimoji="0" lang="de-DE" sz="1463" b="0" i="0" u="none" strike="noStrike" kern="1200" cap="none" spc="0" normalizeH="0" baseline="0" noProof="0" dirty="0">
                          <a:ln>
                            <a:noFill/>
                          </a:ln>
                          <a:solidFill>
                            <a:srgbClr val="4F5355"/>
                          </a:solidFill>
                          <a:effectLst/>
                          <a:uLnTx/>
                          <a:uFillTx/>
                          <a:latin typeface="+mn-lt"/>
                          <a:ea typeface="+mn-ea"/>
                          <a:cs typeface="+mn-cs"/>
                        </a:rPr>
                        <a:t>, </a:t>
                      </a:r>
                      <a:r>
                        <a:rPr kumimoji="0" lang="de-DE" sz="1463" b="0" i="0" u="none" strike="noStrike" kern="1200" cap="none" spc="0" normalizeH="0" baseline="0" noProof="0" dirty="0" err="1">
                          <a:ln>
                            <a:noFill/>
                          </a:ln>
                          <a:solidFill>
                            <a:srgbClr val="4F5355"/>
                          </a:solidFill>
                          <a:effectLst/>
                          <a:uLnTx/>
                          <a:uFillTx/>
                          <a:latin typeface="+mn-lt"/>
                          <a:ea typeface="+mn-ea"/>
                          <a:cs typeface="+mn-cs"/>
                        </a:rPr>
                        <a:t>reflection</a:t>
                      </a:r>
                      <a:r>
                        <a:rPr kumimoji="0" lang="de-DE" sz="1463" b="0" i="0" u="none" strike="noStrike" kern="1200" cap="none" spc="0" normalizeH="0" baseline="0" noProof="0" dirty="0">
                          <a:ln>
                            <a:noFill/>
                          </a:ln>
                          <a:solidFill>
                            <a:srgbClr val="4F5355"/>
                          </a:solidFill>
                          <a:effectLst/>
                          <a:uLnTx/>
                          <a:uFillTx/>
                          <a:latin typeface="+mn-lt"/>
                          <a:ea typeface="+mn-ea"/>
                          <a:cs typeface="+mn-cs"/>
                        </a:rPr>
                        <a:t> &amp; </a:t>
                      </a:r>
                      <a:r>
                        <a:rPr kumimoji="0" lang="de-DE" sz="1463" b="0" i="0" u="none" strike="noStrike" kern="1200" cap="none" spc="0" normalizeH="0" baseline="0" noProof="0" dirty="0" err="1">
                          <a:ln>
                            <a:noFill/>
                          </a:ln>
                          <a:solidFill>
                            <a:srgbClr val="4F5355"/>
                          </a:solidFill>
                          <a:effectLst/>
                          <a:uLnTx/>
                          <a:uFillTx/>
                          <a:latin typeface="+mn-lt"/>
                          <a:ea typeface="+mn-ea"/>
                          <a:cs typeface="+mn-cs"/>
                        </a:rPr>
                        <a:t>exchange</a:t>
                      </a:r>
                      <a:endParaRPr kumimoji="0" lang="de-DE" sz="1463" b="0" i="0" u="none" strike="noStrike" kern="1200" cap="none" spc="0" normalizeH="0" baseline="0" noProof="0" dirty="0">
                        <a:ln>
                          <a:noFill/>
                        </a:ln>
                        <a:solidFill>
                          <a:srgbClr val="4F5355"/>
                        </a:solidFill>
                        <a:effectLst/>
                        <a:uLnTx/>
                        <a:uFillTx/>
                        <a:latin typeface="DaxlinePro-Regular"/>
                        <a:ea typeface="+mn-ea"/>
                        <a:cs typeface="+mn-cs"/>
                      </a:endParaRPr>
                    </a:p>
                    <a:p>
                      <a:pPr marL="0" marR="0" lvl="0" indent="0" algn="l" defTabSz="742969" rtl="0" eaLnBrk="1" fontAlgn="auto" latinLnBrk="0" hangingPunct="1">
                        <a:lnSpc>
                          <a:spcPct val="100000"/>
                        </a:lnSpc>
                        <a:spcBef>
                          <a:spcPts val="0"/>
                        </a:spcBef>
                        <a:spcAft>
                          <a:spcPts val="0"/>
                        </a:spcAft>
                        <a:buClrTx/>
                        <a:buSzTx/>
                        <a:buFontTx/>
                        <a:buNone/>
                        <a:tabLst/>
                        <a:defRPr/>
                      </a:pPr>
                      <a:r>
                        <a:rPr kumimoji="0" lang="de-DE" sz="1463" b="0" i="0" u="none" strike="noStrike" kern="1200" cap="none" spc="0" normalizeH="0" baseline="0" noProof="0" dirty="0" err="1">
                          <a:ln>
                            <a:noFill/>
                          </a:ln>
                          <a:solidFill>
                            <a:srgbClr val="4F5355"/>
                          </a:solidFill>
                          <a:effectLst/>
                          <a:uLnTx/>
                          <a:uFillTx/>
                          <a:latin typeface="+mn-lt"/>
                          <a:ea typeface="+mn-ea"/>
                          <a:cs typeface="+mn-cs"/>
                        </a:rPr>
                        <a:t>Reflection</a:t>
                      </a:r>
                      <a:r>
                        <a:rPr kumimoji="0" lang="de-DE" sz="1463" b="0" i="0" u="none" strike="noStrike" kern="1200" cap="none" spc="0" normalizeH="0" baseline="0" noProof="0" dirty="0">
                          <a:ln>
                            <a:noFill/>
                          </a:ln>
                          <a:solidFill>
                            <a:srgbClr val="4F5355"/>
                          </a:solidFill>
                          <a:effectLst/>
                          <a:uLnTx/>
                          <a:uFillTx/>
                          <a:latin typeface="+mn-lt"/>
                          <a:ea typeface="+mn-ea"/>
                          <a:cs typeface="+mn-cs"/>
                        </a:rPr>
                        <a:t> &amp; </a:t>
                      </a:r>
                      <a:r>
                        <a:rPr kumimoji="0" lang="de-DE" sz="1463" b="0" i="0" u="none" strike="noStrike" kern="1200" cap="none" spc="0" normalizeH="0" baseline="0" noProof="0" dirty="0" err="1">
                          <a:ln>
                            <a:noFill/>
                          </a:ln>
                          <a:solidFill>
                            <a:srgbClr val="4F5355"/>
                          </a:solidFill>
                          <a:effectLst/>
                          <a:uLnTx/>
                          <a:uFillTx/>
                          <a:latin typeface="+mn-lt"/>
                          <a:ea typeface="+mn-ea"/>
                          <a:cs typeface="+mn-cs"/>
                        </a:rPr>
                        <a:t>exchange</a:t>
                      </a:r>
                      <a:endParaRPr kumimoji="0" lang="de-DE" sz="1463" b="0" i="0" u="none" strike="noStrike" kern="1200" cap="none" spc="0" normalizeH="0" baseline="0" noProof="0" dirty="0">
                        <a:ln>
                          <a:noFill/>
                        </a:ln>
                        <a:solidFill>
                          <a:srgbClr val="4F5355"/>
                        </a:solidFill>
                        <a:effectLst/>
                        <a:uLnTx/>
                        <a:uFillTx/>
                        <a:latin typeface="+mn-lt"/>
                        <a:ea typeface="+mn-ea"/>
                        <a:cs typeface="+mn-cs"/>
                      </a:endParaRPr>
                    </a:p>
                    <a:p>
                      <a:pPr marL="0" marR="0" lvl="0" indent="0" algn="l" defTabSz="742969" rtl="0" eaLnBrk="1" fontAlgn="auto" latinLnBrk="0" hangingPunct="1">
                        <a:lnSpc>
                          <a:spcPct val="100000"/>
                        </a:lnSpc>
                        <a:spcBef>
                          <a:spcPts val="0"/>
                        </a:spcBef>
                        <a:spcAft>
                          <a:spcPts val="0"/>
                        </a:spcAft>
                        <a:buClrTx/>
                        <a:buSzTx/>
                        <a:buFontTx/>
                        <a:buNone/>
                        <a:tabLst/>
                        <a:defRPr/>
                      </a:pPr>
                      <a:r>
                        <a:rPr lang="de-DE" dirty="0" err="1"/>
                        <a:t>Introspection</a:t>
                      </a:r>
                      <a:r>
                        <a:rPr kumimoji="0" lang="de-DE" sz="1463" b="0" i="0" u="none" strike="noStrike" kern="1200" cap="none" spc="0" normalizeH="0" baseline="0" noProof="0" dirty="0">
                          <a:ln>
                            <a:noFill/>
                          </a:ln>
                          <a:solidFill>
                            <a:srgbClr val="4F5355"/>
                          </a:solidFill>
                          <a:effectLst/>
                          <a:uLnTx/>
                          <a:uFillTx/>
                          <a:latin typeface="+mn-lt"/>
                          <a:ea typeface="+mn-ea"/>
                          <a:cs typeface="+mn-cs"/>
                        </a:rPr>
                        <a:t> </a:t>
                      </a:r>
                      <a:r>
                        <a:rPr kumimoji="0" lang="de-DE" sz="1463" b="0" i="0" u="none" strike="noStrike" kern="1200" cap="none" spc="0" normalizeH="0" baseline="0" noProof="0" dirty="0">
                          <a:ln>
                            <a:noFill/>
                          </a:ln>
                          <a:solidFill>
                            <a:srgbClr val="4F5355"/>
                          </a:solidFill>
                          <a:effectLst/>
                          <a:uLnTx/>
                          <a:uFillTx/>
                          <a:latin typeface="DaxlinePro-Regular"/>
                          <a:ea typeface="+mn-ea"/>
                          <a:cs typeface="+mn-cs"/>
                        </a:rPr>
                        <a:t>&amp; </a:t>
                      </a:r>
                      <a:r>
                        <a:rPr kumimoji="0" lang="de-DE" sz="1463" b="0" i="0" u="none" strike="noStrike" kern="1200" cap="none" spc="0" normalizeH="0" baseline="0" noProof="0" dirty="0" err="1">
                          <a:ln>
                            <a:noFill/>
                          </a:ln>
                          <a:solidFill>
                            <a:srgbClr val="4F5355"/>
                          </a:solidFill>
                          <a:effectLst/>
                          <a:uLnTx/>
                          <a:uFillTx/>
                          <a:latin typeface="DaxlinePro-Regular"/>
                          <a:ea typeface="+mn-ea"/>
                          <a:cs typeface="+mn-cs"/>
                        </a:rPr>
                        <a:t>r</a:t>
                      </a:r>
                      <a:r>
                        <a:rPr kumimoji="0" lang="de-DE" sz="1463" b="0" i="0" u="none" strike="noStrike" kern="1200" cap="none" spc="0" normalizeH="0" baseline="0" noProof="0" dirty="0" err="1">
                          <a:ln>
                            <a:noFill/>
                          </a:ln>
                          <a:solidFill>
                            <a:srgbClr val="4F5355"/>
                          </a:solidFill>
                          <a:effectLst/>
                          <a:uLnTx/>
                          <a:uFillTx/>
                          <a:latin typeface="+mn-lt"/>
                          <a:ea typeface="+mn-ea"/>
                          <a:cs typeface="+mn-cs"/>
                        </a:rPr>
                        <a:t>eflection</a:t>
                      </a:r>
                      <a:endParaRPr kumimoji="0" lang="de-DE" sz="1463" b="0" i="0" u="none" strike="noStrike" kern="1200" cap="none" spc="0" normalizeH="0" baseline="0" noProof="0" dirty="0">
                        <a:ln>
                          <a:noFill/>
                        </a:ln>
                        <a:solidFill>
                          <a:srgbClr val="4F5355"/>
                        </a:solidFill>
                        <a:effectLst/>
                        <a:uLnTx/>
                        <a:uFillTx/>
                        <a:latin typeface="DaxlinePro-Regular"/>
                        <a:ea typeface="+mn-ea"/>
                        <a:cs typeface="+mn-cs"/>
                      </a:endParaRPr>
                    </a:p>
                    <a:p>
                      <a:r>
                        <a:rPr lang="de-DE" dirty="0" err="1"/>
                        <a:t>Introspection</a:t>
                      </a:r>
                      <a:r>
                        <a:rPr lang="de-DE" dirty="0"/>
                        <a:t>, </a:t>
                      </a:r>
                      <a:r>
                        <a:rPr lang="de-DE" dirty="0" err="1"/>
                        <a:t>self-awareness</a:t>
                      </a:r>
                      <a:endParaRPr lang="de-DE" dirty="0"/>
                    </a:p>
                  </a:txBody>
                  <a:tcPr anchor="ctr">
                    <a:lnT w="12700" cap="flat" cmpd="sng" algn="ctr">
                      <a:solidFill>
                        <a:schemeClr val="tx1"/>
                      </a:solidFill>
                      <a:prstDash val="solid"/>
                      <a:round/>
                      <a:headEnd type="none" w="med" len="med"/>
                      <a:tailEnd type="none" w="med" len="med"/>
                    </a:lnT>
                    <a:noFill/>
                  </a:tcPr>
                </a:tc>
                <a:extLst>
                  <a:ext uri="{0D108BD9-81ED-4DB2-BD59-A6C34878D82A}">
                    <a16:rowId xmlns:a16="http://schemas.microsoft.com/office/drawing/2014/main" val="3810237378"/>
                  </a:ext>
                </a:extLst>
              </a:tr>
            </a:tbl>
          </a:graphicData>
        </a:graphic>
      </p:graphicFrame>
    </p:spTree>
    <p:extLst>
      <p:ext uri="{BB962C8B-B14F-4D97-AF65-F5344CB8AC3E}">
        <p14:creationId xmlns:p14="http://schemas.microsoft.com/office/powerpoint/2010/main" val="329456550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4EF30999-E1A2-4A0D-B53A-C818FE177348}"/>
              </a:ext>
            </a:extLst>
          </p:cNvPr>
          <p:cNvSpPr>
            <a:spLocks noGrp="1"/>
          </p:cNvSpPr>
          <p:nvPr>
            <p:ph type="body" sz="quarter" idx="13"/>
          </p:nvPr>
        </p:nvSpPr>
        <p:spPr>
          <a:xfrm>
            <a:off x="76621" y="819764"/>
            <a:ext cx="12038758" cy="4696692"/>
          </a:xfrm>
        </p:spPr>
        <p:txBody>
          <a:bodyPr/>
          <a:lstStyle/>
          <a:p>
            <a:pPr marL="0" indent="0">
              <a:buNone/>
            </a:pPr>
            <a:r>
              <a:rPr lang="en-US" sz="1200" dirty="0"/>
              <a:t>Support for parents of teenagers with problematic internet use – a qualitative analysis of the pilot </a:t>
            </a:r>
            <a:r>
              <a:rPr lang="en-US" sz="1200" dirty="0" err="1"/>
              <a:t>programme</a:t>
            </a:r>
            <a:r>
              <a:rPr lang="en-US" sz="1200" dirty="0"/>
              <a:t> </a:t>
            </a:r>
            <a:r>
              <a:rPr lang="en-US" sz="1200" dirty="0" err="1"/>
              <a:t>SWITch</a:t>
            </a:r>
            <a:endParaRPr lang="en-US" sz="1200" dirty="0"/>
          </a:p>
          <a:p>
            <a:pPr marL="0" indent="0">
              <a:buNone/>
            </a:pPr>
            <a:r>
              <a:rPr lang="en-US" sz="1200" dirty="0"/>
              <a:t>A qualitative study of the </a:t>
            </a:r>
            <a:r>
              <a:rPr lang="en-US" sz="1200" dirty="0" err="1"/>
              <a:t>programme</a:t>
            </a:r>
            <a:r>
              <a:rPr lang="en-US" sz="1200" dirty="0"/>
              <a:t> </a:t>
            </a:r>
            <a:r>
              <a:rPr lang="en-US" sz="1200" dirty="0" err="1"/>
              <a:t>SWITch</a:t>
            </a:r>
            <a:r>
              <a:rPr lang="en-US" sz="1200" dirty="0"/>
              <a:t> for parents of teenagers with problematic internet use</a:t>
            </a:r>
          </a:p>
          <a:p>
            <a:pPr marL="0" indent="0">
              <a:buNone/>
            </a:pPr>
            <a:r>
              <a:rPr lang="en-US" sz="1200" dirty="0"/>
              <a:t>Ursula Gisela Buchner, Birgit Gerl, Pawel Sleczka &amp; Markus Hess</a:t>
            </a:r>
          </a:p>
          <a:p>
            <a:pPr marL="0" indent="0">
              <a:buNone/>
            </a:pPr>
            <a:endParaRPr lang="en-US" sz="1200" dirty="0"/>
          </a:p>
          <a:p>
            <a:pPr marL="0" indent="0">
              <a:buNone/>
            </a:pPr>
            <a:r>
              <a:rPr lang="en-US" sz="1200" dirty="0"/>
              <a:t>Research objective</a:t>
            </a:r>
          </a:p>
          <a:p>
            <a:pPr marL="0" indent="0">
              <a:buNone/>
            </a:pPr>
            <a:r>
              <a:rPr lang="en-US" sz="1200" dirty="0"/>
              <a:t>To identify the burden and needs of parents of teenagers with problematic internet use (PIU) and to </a:t>
            </a:r>
            <a:r>
              <a:rPr lang="en-US" sz="1200" dirty="0" err="1"/>
              <a:t>analyse</a:t>
            </a:r>
            <a:r>
              <a:rPr lang="en-US" sz="1200" dirty="0"/>
              <a:t> whether a </a:t>
            </a:r>
            <a:r>
              <a:rPr lang="en-US" sz="1200" dirty="0" err="1"/>
              <a:t>specialised</a:t>
            </a:r>
            <a:r>
              <a:rPr lang="en-US" sz="1200" dirty="0"/>
              <a:t> 8-session webinar (</a:t>
            </a:r>
            <a:r>
              <a:rPr lang="en-US" sz="1200" dirty="0" err="1"/>
              <a:t>SWITch</a:t>
            </a:r>
            <a:r>
              <a:rPr lang="en-US" sz="1200" dirty="0"/>
              <a:t>) is helpful for affected parents.</a:t>
            </a:r>
          </a:p>
          <a:p>
            <a:pPr marL="0" indent="0">
              <a:buNone/>
            </a:pPr>
            <a:r>
              <a:rPr lang="en-US" sz="1200" dirty="0"/>
              <a:t>Methodology</a:t>
            </a:r>
          </a:p>
          <a:p>
            <a:pPr marL="0" indent="0">
              <a:buNone/>
            </a:pPr>
            <a:r>
              <a:rPr lang="en-US" sz="1200" dirty="0"/>
              <a:t>Guided interviews were conducted with the participating parents (n=7) before the start of </a:t>
            </a:r>
            <a:r>
              <a:rPr lang="en-US" sz="1200" dirty="0" err="1"/>
              <a:t>SWITch</a:t>
            </a:r>
            <a:r>
              <a:rPr lang="en-US" sz="1200" dirty="0"/>
              <a:t>. During the last webinar a focus group discussion was held. Furthermore, two interviews with experts </a:t>
            </a:r>
            <a:r>
              <a:rPr lang="en-US" sz="1200" dirty="0" err="1"/>
              <a:t>specialised</a:t>
            </a:r>
            <a:r>
              <a:rPr lang="en-US" sz="1200" dirty="0"/>
              <a:t> in PIU were conducted. The data were transcribed and </a:t>
            </a:r>
            <a:r>
              <a:rPr lang="en-US" sz="1200" dirty="0" err="1"/>
              <a:t>analysed</a:t>
            </a:r>
            <a:r>
              <a:rPr lang="en-US" sz="1200" dirty="0"/>
              <a:t> by means of qualitative content analysis.</a:t>
            </a:r>
          </a:p>
          <a:p>
            <a:pPr marL="0" indent="0">
              <a:buNone/>
            </a:pPr>
            <a:r>
              <a:rPr lang="en-US" sz="1200" dirty="0"/>
              <a:t>Theory</a:t>
            </a:r>
          </a:p>
          <a:p>
            <a:pPr marL="0" indent="0">
              <a:buNone/>
            </a:pPr>
            <a:r>
              <a:rPr lang="en-US" sz="1200" dirty="0"/>
              <a:t>Due to pandemic restrictions, screen time of children and teenagers has increased further in the last years (</a:t>
            </a:r>
            <a:r>
              <a:rPr lang="en-US" sz="1200" dirty="0" err="1"/>
              <a:t>Thomasius</a:t>
            </a:r>
            <a:r>
              <a:rPr lang="en-US" sz="1200" dirty="0"/>
              <a:t>, 2021). In 2021, about 9 % of all affected family members in German Addiction Care </a:t>
            </a:r>
            <a:r>
              <a:rPr lang="en-US" sz="1200" dirty="0" err="1"/>
              <a:t>Centres</a:t>
            </a:r>
            <a:r>
              <a:rPr lang="en-US" sz="1200" dirty="0"/>
              <a:t> sought help due to PIU and about 47 % of all people looking for help for their own PIU still lived with their parents (IFT, 2023). Parents whose teenagers show PIU report chronic stress as well as psychological and physical symptoms, e.g. sleep problems, rumination, concentration problems, and lower self-efficacy (Buchner et al., in preparation) and thus require psychological counselling. </a:t>
            </a:r>
            <a:r>
              <a:rPr lang="en-US" sz="1200" dirty="0" err="1"/>
              <a:t>SWITch</a:t>
            </a:r>
            <a:r>
              <a:rPr lang="en-US" sz="1200" dirty="0"/>
              <a:t> was </a:t>
            </a:r>
            <a:r>
              <a:rPr lang="en-US" sz="1200" dirty="0" err="1"/>
              <a:t>conceptualised</a:t>
            </a:r>
            <a:r>
              <a:rPr lang="en-US" sz="1200" dirty="0"/>
              <a:t> based on a systemic approach focusing on parental presence (Heim &amp; von </a:t>
            </a:r>
            <a:r>
              <a:rPr lang="en-US" sz="1200" dirty="0" err="1"/>
              <a:t>Schlippe</a:t>
            </a:r>
            <a:r>
              <a:rPr lang="en-US" sz="1200" dirty="0"/>
              <a:t>, 2017) as well as on current knowledge of stress-prevention and </a:t>
            </a:r>
            <a:r>
              <a:rPr lang="en-US" sz="1200" dirty="0" err="1"/>
              <a:t>behavioural</a:t>
            </a:r>
            <a:r>
              <a:rPr lang="en-US" sz="1200" dirty="0"/>
              <a:t> interventions for parents. </a:t>
            </a:r>
          </a:p>
          <a:p>
            <a:pPr marL="0" indent="0">
              <a:buNone/>
            </a:pPr>
            <a:r>
              <a:rPr lang="en-US" sz="1200" dirty="0"/>
              <a:t>Summary of results and conclusions</a:t>
            </a:r>
          </a:p>
          <a:p>
            <a:pPr marL="0" indent="0">
              <a:buNone/>
            </a:pPr>
            <a:r>
              <a:rPr lang="en-US" sz="1200" dirty="0"/>
              <a:t>Results show that parents are unsettled, feel helpless with their previous coping strategies and perceive high levels of conflict in their families. They seek </a:t>
            </a:r>
            <a:r>
              <a:rPr lang="en-US" sz="1200" dirty="0" err="1"/>
              <a:t>behavioural</a:t>
            </a:r>
            <a:r>
              <a:rPr lang="en-US" sz="1200" dirty="0"/>
              <a:t> advice and guidance, information about addiction and support services as well as an exchange of experiences with other affected parents. Deficits were identified in the areas of communication and parental presence. A </a:t>
            </a:r>
            <a:r>
              <a:rPr lang="en-US" sz="1200" dirty="0" err="1"/>
              <a:t>programme</a:t>
            </a:r>
            <a:r>
              <a:rPr lang="en-US" sz="1200" dirty="0"/>
              <a:t> like </a:t>
            </a:r>
            <a:r>
              <a:rPr lang="en-US" sz="1200" dirty="0" err="1"/>
              <a:t>SWITch</a:t>
            </a:r>
            <a:r>
              <a:rPr lang="en-US" sz="1200" dirty="0"/>
              <a:t> provides low-threshold cost-effective information and support and encourages parents to strengthen their parental presence.</a:t>
            </a:r>
          </a:p>
        </p:txBody>
      </p:sp>
      <p:sp>
        <p:nvSpPr>
          <p:cNvPr id="4" name="Datumsplatzhalter 3">
            <a:extLst>
              <a:ext uri="{FF2B5EF4-FFF2-40B4-BE49-F238E27FC236}">
                <a16:creationId xmlns:a16="http://schemas.microsoft.com/office/drawing/2014/main" id="{9DDDF5CF-A92A-48B3-A19E-D2DEB0E959B9}"/>
              </a:ext>
            </a:extLst>
          </p:cNvPr>
          <p:cNvSpPr>
            <a:spLocks noGrp="1"/>
          </p:cNvSpPr>
          <p:nvPr>
            <p:ph type="dt" sz="half" idx="2"/>
          </p:nvPr>
        </p:nvSpPr>
        <p:spPr/>
        <p:txBody>
          <a:bodyPr/>
          <a:lstStyle/>
          <a:p>
            <a:r>
              <a:rPr lang="de-DE"/>
              <a:t>15.06.2023</a:t>
            </a:r>
            <a:endParaRPr lang="de-DE" dirty="0"/>
          </a:p>
        </p:txBody>
      </p:sp>
      <p:sp>
        <p:nvSpPr>
          <p:cNvPr id="5" name="Fußzeilenplatzhalter 4">
            <a:extLst>
              <a:ext uri="{FF2B5EF4-FFF2-40B4-BE49-F238E27FC236}">
                <a16:creationId xmlns:a16="http://schemas.microsoft.com/office/drawing/2014/main" id="{2729694F-D6F7-463B-A0EA-0B1E6D3FCD45}"/>
              </a:ext>
            </a:extLst>
          </p:cNvPr>
          <p:cNvSpPr>
            <a:spLocks noGrp="1"/>
          </p:cNvSpPr>
          <p:nvPr>
            <p:ph type="ftr" sz="quarter" idx="3"/>
          </p:nvPr>
        </p:nvSpPr>
        <p:spPr/>
        <p:txBody>
          <a:bodyPr/>
          <a:lstStyle/>
          <a:p>
            <a:r>
              <a:rPr lang="de-DE"/>
              <a:t>Buchner</a:t>
            </a:r>
            <a:endParaRPr lang="de-DE" dirty="0"/>
          </a:p>
        </p:txBody>
      </p:sp>
      <p:sp>
        <p:nvSpPr>
          <p:cNvPr id="6" name="Foliennummernplatzhalter 5">
            <a:extLst>
              <a:ext uri="{FF2B5EF4-FFF2-40B4-BE49-F238E27FC236}">
                <a16:creationId xmlns:a16="http://schemas.microsoft.com/office/drawing/2014/main" id="{93CB4FDE-FAF4-4AE3-BCCE-995B5CDC6370}"/>
              </a:ext>
            </a:extLst>
          </p:cNvPr>
          <p:cNvSpPr>
            <a:spLocks noGrp="1"/>
          </p:cNvSpPr>
          <p:nvPr>
            <p:ph type="sldNum" sz="quarter" idx="4"/>
          </p:nvPr>
        </p:nvSpPr>
        <p:spPr/>
        <p:txBody>
          <a:bodyPr/>
          <a:lstStyle/>
          <a:p>
            <a:fld id="{EBD1CC9B-3E26-4D79-A9CD-D8834360E840}" type="slidenum">
              <a:rPr lang="de-DE" smtClean="0"/>
              <a:pPr/>
              <a:t>2</a:t>
            </a:fld>
            <a:endParaRPr lang="de-DE" dirty="0"/>
          </a:p>
        </p:txBody>
      </p:sp>
    </p:spTree>
    <p:extLst>
      <p:ext uri="{BB962C8B-B14F-4D97-AF65-F5344CB8AC3E}">
        <p14:creationId xmlns:p14="http://schemas.microsoft.com/office/powerpoint/2010/main" val="175444999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BD5D9E66-3767-4B28-BC8B-898FCA8E6D6C}"/>
              </a:ext>
            </a:extLst>
          </p:cNvPr>
          <p:cNvSpPr>
            <a:spLocks noGrp="1"/>
          </p:cNvSpPr>
          <p:nvPr>
            <p:ph type="body" sz="quarter" idx="13"/>
          </p:nvPr>
        </p:nvSpPr>
        <p:spPr>
          <a:xfrm>
            <a:off x="410551" y="1700215"/>
            <a:ext cx="10042704" cy="4357687"/>
          </a:xfrm>
        </p:spPr>
        <p:txBody>
          <a:bodyPr/>
          <a:lstStyle/>
          <a:p>
            <a:r>
              <a:rPr lang="de-DE" sz="2000" dirty="0" err="1"/>
              <a:t>xn</a:t>
            </a:r>
            <a:endParaRPr lang="de-DE" sz="2000" dirty="0"/>
          </a:p>
          <a:p>
            <a:pPr marL="0" indent="0">
              <a:buNone/>
            </a:pPr>
            <a:r>
              <a:rPr lang="de-DE" sz="1600" dirty="0"/>
              <a:t>(x</a:t>
            </a:r>
          </a:p>
        </p:txBody>
      </p:sp>
      <p:sp>
        <p:nvSpPr>
          <p:cNvPr id="3" name="Titel 2">
            <a:extLst>
              <a:ext uri="{FF2B5EF4-FFF2-40B4-BE49-F238E27FC236}">
                <a16:creationId xmlns:a16="http://schemas.microsoft.com/office/drawing/2014/main" id="{54D65E96-F8AA-4699-924D-2FAAE4696784}"/>
              </a:ext>
            </a:extLst>
          </p:cNvPr>
          <p:cNvSpPr>
            <a:spLocks noGrp="1"/>
          </p:cNvSpPr>
          <p:nvPr>
            <p:ph type="title"/>
          </p:nvPr>
        </p:nvSpPr>
        <p:spPr/>
        <p:txBody>
          <a:bodyPr/>
          <a:lstStyle/>
          <a:p>
            <a:r>
              <a:rPr lang="de-DE" dirty="0"/>
              <a:t>x</a:t>
            </a:r>
          </a:p>
        </p:txBody>
      </p:sp>
      <p:sp>
        <p:nvSpPr>
          <p:cNvPr id="4" name="Datumsplatzhalter 3">
            <a:extLst>
              <a:ext uri="{FF2B5EF4-FFF2-40B4-BE49-F238E27FC236}">
                <a16:creationId xmlns:a16="http://schemas.microsoft.com/office/drawing/2014/main" id="{F2F329A7-8A43-45FA-9909-63A238A1631F}"/>
              </a:ext>
            </a:extLst>
          </p:cNvPr>
          <p:cNvSpPr>
            <a:spLocks noGrp="1"/>
          </p:cNvSpPr>
          <p:nvPr>
            <p:ph type="dt" sz="half" idx="2"/>
          </p:nvPr>
        </p:nvSpPr>
        <p:spPr/>
        <p:txBody>
          <a:bodyPr/>
          <a:lstStyle/>
          <a:p>
            <a:r>
              <a:rPr lang="de-DE"/>
              <a:t>15.06.2023</a:t>
            </a:r>
            <a:endParaRPr lang="de-DE" dirty="0"/>
          </a:p>
        </p:txBody>
      </p:sp>
      <p:sp>
        <p:nvSpPr>
          <p:cNvPr id="5" name="Fußzeilenplatzhalter 4">
            <a:extLst>
              <a:ext uri="{FF2B5EF4-FFF2-40B4-BE49-F238E27FC236}">
                <a16:creationId xmlns:a16="http://schemas.microsoft.com/office/drawing/2014/main" id="{D2D6D507-C215-4496-8CF0-43D28965B60F}"/>
              </a:ext>
            </a:extLst>
          </p:cNvPr>
          <p:cNvSpPr>
            <a:spLocks noGrp="1"/>
          </p:cNvSpPr>
          <p:nvPr>
            <p:ph type="ftr" sz="quarter" idx="3"/>
          </p:nvPr>
        </p:nvSpPr>
        <p:spPr/>
        <p:txBody>
          <a:bodyPr/>
          <a:lstStyle/>
          <a:p>
            <a:r>
              <a:rPr lang="de-DE" dirty="0"/>
              <a:t>Buchner</a:t>
            </a:r>
          </a:p>
        </p:txBody>
      </p:sp>
      <p:sp>
        <p:nvSpPr>
          <p:cNvPr id="6" name="Foliennummernplatzhalter 5">
            <a:extLst>
              <a:ext uri="{FF2B5EF4-FFF2-40B4-BE49-F238E27FC236}">
                <a16:creationId xmlns:a16="http://schemas.microsoft.com/office/drawing/2014/main" id="{AA01BBDB-D590-4BBC-861E-5741A6B71992}"/>
              </a:ext>
            </a:extLst>
          </p:cNvPr>
          <p:cNvSpPr>
            <a:spLocks noGrp="1"/>
          </p:cNvSpPr>
          <p:nvPr>
            <p:ph type="sldNum" sz="quarter" idx="4"/>
          </p:nvPr>
        </p:nvSpPr>
        <p:spPr/>
        <p:txBody>
          <a:bodyPr/>
          <a:lstStyle/>
          <a:p>
            <a:fld id="{EBD1CC9B-3E26-4D79-A9CD-D8834360E840}" type="slidenum">
              <a:rPr lang="de-DE" smtClean="0"/>
              <a:pPr/>
              <a:t>20</a:t>
            </a:fld>
            <a:endParaRPr lang="de-DE" dirty="0"/>
          </a:p>
        </p:txBody>
      </p:sp>
      <p:pic>
        <p:nvPicPr>
          <p:cNvPr id="9" name="Grafik 8">
            <a:extLst>
              <a:ext uri="{FF2B5EF4-FFF2-40B4-BE49-F238E27FC236}">
                <a16:creationId xmlns:a16="http://schemas.microsoft.com/office/drawing/2014/main" id="{825FDC5F-3FCC-9493-74D8-FEEDBB3DD63E}"/>
              </a:ext>
            </a:extLst>
          </p:cNvPr>
          <p:cNvPicPr>
            <a:picLocks noChangeAspect="1"/>
          </p:cNvPicPr>
          <p:nvPr/>
        </p:nvPicPr>
        <p:blipFill rotWithShape="1">
          <a:blip r:embed="rId3"/>
          <a:srcRect t="3945"/>
          <a:stretch/>
        </p:blipFill>
        <p:spPr>
          <a:xfrm>
            <a:off x="0" y="387540"/>
            <a:ext cx="12192000" cy="6343459"/>
          </a:xfrm>
          <a:prstGeom prst="rect">
            <a:avLst/>
          </a:prstGeom>
        </p:spPr>
      </p:pic>
    </p:spTree>
    <p:extLst>
      <p:ext uri="{BB962C8B-B14F-4D97-AF65-F5344CB8AC3E}">
        <p14:creationId xmlns:p14="http://schemas.microsoft.com/office/powerpoint/2010/main" val="462211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
                                            <p:txEl>
                                              <p:pRg st="1" end="1"/>
                                            </p:txEl>
                                          </p:spTgt>
                                        </p:tgtEl>
                                        <p:attrNameLst>
                                          <p:attrName>style.visibility</p:attrName>
                                        </p:attrNameLst>
                                      </p:cBhvr>
                                      <p:to>
                                        <p:strVal val="visible"/>
                                      </p:to>
                                    </p:set>
                                    <p:animEffect transition="in" filter="fade">
                                      <p:cBhvr>
                                        <p:cTn id="10" dur="500"/>
                                        <p:tgtEl>
                                          <p:spTgt spid="2">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BD5D9E66-3767-4B28-BC8B-898FCA8E6D6C}"/>
              </a:ext>
            </a:extLst>
          </p:cNvPr>
          <p:cNvSpPr>
            <a:spLocks noGrp="1"/>
          </p:cNvSpPr>
          <p:nvPr>
            <p:ph type="body" sz="quarter" idx="13"/>
          </p:nvPr>
        </p:nvSpPr>
        <p:spPr>
          <a:xfrm>
            <a:off x="410551" y="1700215"/>
            <a:ext cx="10042704" cy="4357687"/>
          </a:xfrm>
        </p:spPr>
        <p:txBody>
          <a:bodyPr/>
          <a:lstStyle/>
          <a:p>
            <a:r>
              <a:rPr lang="de-DE" sz="2000" dirty="0" err="1"/>
              <a:t>xn</a:t>
            </a:r>
            <a:endParaRPr lang="de-DE" sz="2000" dirty="0"/>
          </a:p>
          <a:p>
            <a:pPr marL="0" indent="0">
              <a:buNone/>
            </a:pPr>
            <a:r>
              <a:rPr lang="de-DE" sz="1600" dirty="0"/>
              <a:t>(x</a:t>
            </a:r>
          </a:p>
        </p:txBody>
      </p:sp>
      <p:sp>
        <p:nvSpPr>
          <p:cNvPr id="3" name="Titel 2">
            <a:extLst>
              <a:ext uri="{FF2B5EF4-FFF2-40B4-BE49-F238E27FC236}">
                <a16:creationId xmlns:a16="http://schemas.microsoft.com/office/drawing/2014/main" id="{54D65E96-F8AA-4699-924D-2FAAE4696784}"/>
              </a:ext>
            </a:extLst>
          </p:cNvPr>
          <p:cNvSpPr>
            <a:spLocks noGrp="1"/>
          </p:cNvSpPr>
          <p:nvPr>
            <p:ph type="title"/>
          </p:nvPr>
        </p:nvSpPr>
        <p:spPr/>
        <p:txBody>
          <a:bodyPr/>
          <a:lstStyle/>
          <a:p>
            <a:r>
              <a:rPr lang="de-DE" dirty="0"/>
              <a:t>x</a:t>
            </a:r>
          </a:p>
        </p:txBody>
      </p:sp>
      <p:sp>
        <p:nvSpPr>
          <p:cNvPr id="4" name="Datumsplatzhalter 3">
            <a:extLst>
              <a:ext uri="{FF2B5EF4-FFF2-40B4-BE49-F238E27FC236}">
                <a16:creationId xmlns:a16="http://schemas.microsoft.com/office/drawing/2014/main" id="{F2F329A7-8A43-45FA-9909-63A238A1631F}"/>
              </a:ext>
            </a:extLst>
          </p:cNvPr>
          <p:cNvSpPr>
            <a:spLocks noGrp="1"/>
          </p:cNvSpPr>
          <p:nvPr>
            <p:ph type="dt" sz="half" idx="2"/>
          </p:nvPr>
        </p:nvSpPr>
        <p:spPr/>
        <p:txBody>
          <a:bodyPr/>
          <a:lstStyle/>
          <a:p>
            <a:r>
              <a:rPr lang="de-DE"/>
              <a:t>15.06.2023</a:t>
            </a:r>
            <a:endParaRPr lang="de-DE" dirty="0"/>
          </a:p>
        </p:txBody>
      </p:sp>
      <p:sp>
        <p:nvSpPr>
          <p:cNvPr id="5" name="Fußzeilenplatzhalter 4">
            <a:extLst>
              <a:ext uri="{FF2B5EF4-FFF2-40B4-BE49-F238E27FC236}">
                <a16:creationId xmlns:a16="http://schemas.microsoft.com/office/drawing/2014/main" id="{D2D6D507-C215-4496-8CF0-43D28965B60F}"/>
              </a:ext>
            </a:extLst>
          </p:cNvPr>
          <p:cNvSpPr>
            <a:spLocks noGrp="1"/>
          </p:cNvSpPr>
          <p:nvPr>
            <p:ph type="ftr" sz="quarter" idx="3"/>
          </p:nvPr>
        </p:nvSpPr>
        <p:spPr/>
        <p:txBody>
          <a:bodyPr/>
          <a:lstStyle/>
          <a:p>
            <a:r>
              <a:rPr lang="de-DE" dirty="0"/>
              <a:t>Buchner</a:t>
            </a:r>
          </a:p>
        </p:txBody>
      </p:sp>
      <p:sp>
        <p:nvSpPr>
          <p:cNvPr id="6" name="Foliennummernplatzhalter 5">
            <a:extLst>
              <a:ext uri="{FF2B5EF4-FFF2-40B4-BE49-F238E27FC236}">
                <a16:creationId xmlns:a16="http://schemas.microsoft.com/office/drawing/2014/main" id="{AA01BBDB-D590-4BBC-861E-5741A6B71992}"/>
              </a:ext>
            </a:extLst>
          </p:cNvPr>
          <p:cNvSpPr>
            <a:spLocks noGrp="1"/>
          </p:cNvSpPr>
          <p:nvPr>
            <p:ph type="sldNum" sz="quarter" idx="4"/>
          </p:nvPr>
        </p:nvSpPr>
        <p:spPr/>
        <p:txBody>
          <a:bodyPr/>
          <a:lstStyle/>
          <a:p>
            <a:fld id="{EBD1CC9B-3E26-4D79-A9CD-D8834360E840}" type="slidenum">
              <a:rPr lang="de-DE" smtClean="0"/>
              <a:pPr/>
              <a:t>21</a:t>
            </a:fld>
            <a:endParaRPr lang="de-DE" dirty="0"/>
          </a:p>
        </p:txBody>
      </p:sp>
      <p:pic>
        <p:nvPicPr>
          <p:cNvPr id="8" name="Grafik 7">
            <a:extLst>
              <a:ext uri="{FF2B5EF4-FFF2-40B4-BE49-F238E27FC236}">
                <a16:creationId xmlns:a16="http://schemas.microsoft.com/office/drawing/2014/main" id="{2816C147-E08E-A093-303F-ECB562761160}"/>
              </a:ext>
            </a:extLst>
          </p:cNvPr>
          <p:cNvPicPr>
            <a:picLocks noChangeAspect="1"/>
          </p:cNvPicPr>
          <p:nvPr/>
        </p:nvPicPr>
        <p:blipFill>
          <a:blip r:embed="rId3"/>
          <a:stretch>
            <a:fillRect/>
          </a:stretch>
        </p:blipFill>
        <p:spPr>
          <a:xfrm>
            <a:off x="0" y="491632"/>
            <a:ext cx="12192000" cy="5874736"/>
          </a:xfrm>
          <a:prstGeom prst="rect">
            <a:avLst/>
          </a:prstGeom>
        </p:spPr>
      </p:pic>
    </p:spTree>
    <p:extLst>
      <p:ext uri="{BB962C8B-B14F-4D97-AF65-F5344CB8AC3E}">
        <p14:creationId xmlns:p14="http://schemas.microsoft.com/office/powerpoint/2010/main" val="34033015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
                                            <p:txEl>
                                              <p:pRg st="1" end="1"/>
                                            </p:txEl>
                                          </p:spTgt>
                                        </p:tgtEl>
                                        <p:attrNameLst>
                                          <p:attrName>style.visibility</p:attrName>
                                        </p:attrNameLst>
                                      </p:cBhvr>
                                      <p:to>
                                        <p:strVal val="visible"/>
                                      </p:to>
                                    </p:set>
                                    <p:animEffect transition="in" filter="fade">
                                      <p:cBhvr>
                                        <p:cTn id="10" dur="500"/>
                                        <p:tgtEl>
                                          <p:spTgt spid="2">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54D65E96-F8AA-4699-924D-2FAAE4696784}"/>
              </a:ext>
            </a:extLst>
          </p:cNvPr>
          <p:cNvSpPr>
            <a:spLocks noGrp="1"/>
          </p:cNvSpPr>
          <p:nvPr>
            <p:ph type="title"/>
          </p:nvPr>
        </p:nvSpPr>
        <p:spPr/>
        <p:txBody>
          <a:bodyPr/>
          <a:lstStyle/>
          <a:p>
            <a:r>
              <a:rPr lang="de-DE" dirty="0"/>
              <a:t>Session 1: </a:t>
            </a:r>
            <a:r>
              <a:rPr lang="de-DE" dirty="0" err="1"/>
              <a:t>Parents</a:t>
            </a:r>
            <a:r>
              <a:rPr lang="de-DE" dirty="0"/>
              <a:t> </a:t>
            </a:r>
            <a:r>
              <a:rPr lang="de-DE" dirty="0" err="1"/>
              <a:t>expectations</a:t>
            </a:r>
            <a:r>
              <a:rPr lang="de-DE" dirty="0"/>
              <a:t> and </a:t>
            </a:r>
            <a:r>
              <a:rPr lang="de-DE" dirty="0" err="1"/>
              <a:t>fears</a:t>
            </a:r>
            <a:endParaRPr lang="de-DE" dirty="0"/>
          </a:p>
        </p:txBody>
      </p:sp>
      <p:sp>
        <p:nvSpPr>
          <p:cNvPr id="4" name="Datumsplatzhalter 3">
            <a:extLst>
              <a:ext uri="{FF2B5EF4-FFF2-40B4-BE49-F238E27FC236}">
                <a16:creationId xmlns:a16="http://schemas.microsoft.com/office/drawing/2014/main" id="{F2F329A7-8A43-45FA-9909-63A238A1631F}"/>
              </a:ext>
            </a:extLst>
          </p:cNvPr>
          <p:cNvSpPr>
            <a:spLocks noGrp="1"/>
          </p:cNvSpPr>
          <p:nvPr>
            <p:ph type="dt" sz="half" idx="2"/>
          </p:nvPr>
        </p:nvSpPr>
        <p:spPr/>
        <p:txBody>
          <a:bodyPr/>
          <a:lstStyle/>
          <a:p>
            <a:r>
              <a:rPr lang="de-DE"/>
              <a:t>15.06.2023</a:t>
            </a:r>
            <a:endParaRPr lang="de-DE" dirty="0"/>
          </a:p>
        </p:txBody>
      </p:sp>
      <p:sp>
        <p:nvSpPr>
          <p:cNvPr id="5" name="Fußzeilenplatzhalter 4">
            <a:extLst>
              <a:ext uri="{FF2B5EF4-FFF2-40B4-BE49-F238E27FC236}">
                <a16:creationId xmlns:a16="http://schemas.microsoft.com/office/drawing/2014/main" id="{D2D6D507-C215-4496-8CF0-43D28965B60F}"/>
              </a:ext>
            </a:extLst>
          </p:cNvPr>
          <p:cNvSpPr>
            <a:spLocks noGrp="1"/>
          </p:cNvSpPr>
          <p:nvPr>
            <p:ph type="ftr" sz="quarter" idx="3"/>
          </p:nvPr>
        </p:nvSpPr>
        <p:spPr/>
        <p:txBody>
          <a:bodyPr/>
          <a:lstStyle/>
          <a:p>
            <a:r>
              <a:rPr lang="de-DE" dirty="0"/>
              <a:t>Buchner</a:t>
            </a:r>
          </a:p>
        </p:txBody>
      </p:sp>
      <p:sp>
        <p:nvSpPr>
          <p:cNvPr id="6" name="Foliennummernplatzhalter 5">
            <a:extLst>
              <a:ext uri="{FF2B5EF4-FFF2-40B4-BE49-F238E27FC236}">
                <a16:creationId xmlns:a16="http://schemas.microsoft.com/office/drawing/2014/main" id="{AA01BBDB-D590-4BBC-861E-5741A6B71992}"/>
              </a:ext>
            </a:extLst>
          </p:cNvPr>
          <p:cNvSpPr>
            <a:spLocks noGrp="1"/>
          </p:cNvSpPr>
          <p:nvPr>
            <p:ph type="sldNum" sz="quarter" idx="4"/>
          </p:nvPr>
        </p:nvSpPr>
        <p:spPr/>
        <p:txBody>
          <a:bodyPr/>
          <a:lstStyle/>
          <a:p>
            <a:fld id="{EBD1CC9B-3E26-4D79-A9CD-D8834360E840}" type="slidenum">
              <a:rPr lang="de-DE" smtClean="0"/>
              <a:pPr/>
              <a:t>22</a:t>
            </a:fld>
            <a:endParaRPr lang="de-DE" dirty="0"/>
          </a:p>
        </p:txBody>
      </p:sp>
      <p:pic>
        <p:nvPicPr>
          <p:cNvPr id="9" name="Grafik 8">
            <a:extLst>
              <a:ext uri="{FF2B5EF4-FFF2-40B4-BE49-F238E27FC236}">
                <a16:creationId xmlns:a16="http://schemas.microsoft.com/office/drawing/2014/main" id="{0393BD2D-7F09-DE88-F110-27E7ACBA3545}"/>
              </a:ext>
            </a:extLst>
          </p:cNvPr>
          <p:cNvPicPr>
            <a:picLocks noChangeAspect="1"/>
          </p:cNvPicPr>
          <p:nvPr/>
        </p:nvPicPr>
        <p:blipFill rotWithShape="1">
          <a:blip r:embed="rId3"/>
          <a:srcRect l="11592" t="9996" r="6037"/>
          <a:stretch/>
        </p:blipFill>
        <p:spPr>
          <a:xfrm>
            <a:off x="997705" y="1185788"/>
            <a:ext cx="10042704" cy="5236766"/>
          </a:xfrm>
          <a:prstGeom prst="rect">
            <a:avLst/>
          </a:prstGeom>
        </p:spPr>
      </p:pic>
    </p:spTree>
    <p:extLst>
      <p:ext uri="{BB962C8B-B14F-4D97-AF65-F5344CB8AC3E}">
        <p14:creationId xmlns:p14="http://schemas.microsoft.com/office/powerpoint/2010/main" val="165607001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54D65E96-F8AA-4699-924D-2FAAE4696784}"/>
              </a:ext>
            </a:extLst>
          </p:cNvPr>
          <p:cNvSpPr>
            <a:spLocks noGrp="1"/>
          </p:cNvSpPr>
          <p:nvPr>
            <p:ph type="title"/>
          </p:nvPr>
        </p:nvSpPr>
        <p:spPr/>
        <p:txBody>
          <a:bodyPr/>
          <a:lstStyle/>
          <a:p>
            <a:r>
              <a:rPr lang="de-DE" dirty="0"/>
              <a:t>Session 2: </a:t>
            </a:r>
            <a:r>
              <a:rPr lang="de-DE" dirty="0" err="1"/>
              <a:t>Parents</a:t>
            </a:r>
            <a:r>
              <a:rPr lang="de-DE" dirty="0"/>
              <a:t>‘ </a:t>
            </a:r>
            <a:r>
              <a:rPr lang="de-DE" dirty="0" err="1"/>
              <a:t>Collected</a:t>
            </a:r>
            <a:r>
              <a:rPr lang="de-DE" dirty="0"/>
              <a:t> Coping </a:t>
            </a:r>
            <a:r>
              <a:rPr lang="de-DE" dirty="0" err="1"/>
              <a:t>Strategies</a:t>
            </a:r>
            <a:endParaRPr lang="de-DE" dirty="0"/>
          </a:p>
        </p:txBody>
      </p:sp>
      <p:sp>
        <p:nvSpPr>
          <p:cNvPr id="4" name="Datumsplatzhalter 3">
            <a:extLst>
              <a:ext uri="{FF2B5EF4-FFF2-40B4-BE49-F238E27FC236}">
                <a16:creationId xmlns:a16="http://schemas.microsoft.com/office/drawing/2014/main" id="{F2F329A7-8A43-45FA-9909-63A238A1631F}"/>
              </a:ext>
            </a:extLst>
          </p:cNvPr>
          <p:cNvSpPr>
            <a:spLocks noGrp="1"/>
          </p:cNvSpPr>
          <p:nvPr>
            <p:ph type="dt" sz="half" idx="2"/>
          </p:nvPr>
        </p:nvSpPr>
        <p:spPr/>
        <p:txBody>
          <a:bodyPr/>
          <a:lstStyle/>
          <a:p>
            <a:r>
              <a:rPr lang="de-DE"/>
              <a:t>15.06.2023</a:t>
            </a:r>
            <a:endParaRPr lang="de-DE" dirty="0"/>
          </a:p>
        </p:txBody>
      </p:sp>
      <p:sp>
        <p:nvSpPr>
          <p:cNvPr id="5" name="Fußzeilenplatzhalter 4">
            <a:extLst>
              <a:ext uri="{FF2B5EF4-FFF2-40B4-BE49-F238E27FC236}">
                <a16:creationId xmlns:a16="http://schemas.microsoft.com/office/drawing/2014/main" id="{D2D6D507-C215-4496-8CF0-43D28965B60F}"/>
              </a:ext>
            </a:extLst>
          </p:cNvPr>
          <p:cNvSpPr>
            <a:spLocks noGrp="1"/>
          </p:cNvSpPr>
          <p:nvPr>
            <p:ph type="ftr" sz="quarter" idx="3"/>
          </p:nvPr>
        </p:nvSpPr>
        <p:spPr/>
        <p:txBody>
          <a:bodyPr/>
          <a:lstStyle/>
          <a:p>
            <a:r>
              <a:rPr lang="de-DE" dirty="0"/>
              <a:t>Buchner</a:t>
            </a:r>
          </a:p>
        </p:txBody>
      </p:sp>
      <p:sp>
        <p:nvSpPr>
          <p:cNvPr id="6" name="Foliennummernplatzhalter 5">
            <a:extLst>
              <a:ext uri="{FF2B5EF4-FFF2-40B4-BE49-F238E27FC236}">
                <a16:creationId xmlns:a16="http://schemas.microsoft.com/office/drawing/2014/main" id="{AA01BBDB-D590-4BBC-861E-5741A6B71992}"/>
              </a:ext>
            </a:extLst>
          </p:cNvPr>
          <p:cNvSpPr>
            <a:spLocks noGrp="1"/>
          </p:cNvSpPr>
          <p:nvPr>
            <p:ph type="sldNum" sz="quarter" idx="4"/>
          </p:nvPr>
        </p:nvSpPr>
        <p:spPr/>
        <p:txBody>
          <a:bodyPr/>
          <a:lstStyle/>
          <a:p>
            <a:fld id="{EBD1CC9B-3E26-4D79-A9CD-D8834360E840}" type="slidenum">
              <a:rPr lang="de-DE" smtClean="0"/>
              <a:pPr/>
              <a:t>23</a:t>
            </a:fld>
            <a:endParaRPr lang="de-DE" dirty="0"/>
          </a:p>
        </p:txBody>
      </p:sp>
      <p:grpSp>
        <p:nvGrpSpPr>
          <p:cNvPr id="17" name="Gruppieren 16">
            <a:extLst>
              <a:ext uri="{FF2B5EF4-FFF2-40B4-BE49-F238E27FC236}">
                <a16:creationId xmlns:a16="http://schemas.microsoft.com/office/drawing/2014/main" id="{0C00F4B6-14EB-87E3-D162-AE1314A71582}"/>
              </a:ext>
            </a:extLst>
          </p:cNvPr>
          <p:cNvGrpSpPr/>
          <p:nvPr/>
        </p:nvGrpSpPr>
        <p:grpSpPr>
          <a:xfrm>
            <a:off x="611780" y="1376679"/>
            <a:ext cx="10992839" cy="4675965"/>
            <a:chOff x="1183283" y="1251987"/>
            <a:chExt cx="10992839" cy="4675965"/>
          </a:xfrm>
        </p:grpSpPr>
        <p:pic>
          <p:nvPicPr>
            <p:cNvPr id="8" name="Grafik 7">
              <a:extLst>
                <a:ext uri="{FF2B5EF4-FFF2-40B4-BE49-F238E27FC236}">
                  <a16:creationId xmlns:a16="http://schemas.microsoft.com/office/drawing/2014/main" id="{683EFABE-5A10-16CF-F10D-BAF0588AD2AD}"/>
                </a:ext>
              </a:extLst>
            </p:cNvPr>
            <p:cNvPicPr>
              <a:picLocks noChangeAspect="1"/>
            </p:cNvPicPr>
            <p:nvPr/>
          </p:nvPicPr>
          <p:blipFill>
            <a:blip r:embed="rId3"/>
            <a:stretch>
              <a:fillRect/>
            </a:stretch>
          </p:blipFill>
          <p:spPr>
            <a:xfrm>
              <a:off x="1183283" y="1251987"/>
              <a:ext cx="5585944" cy="4663844"/>
            </a:xfrm>
            <a:prstGeom prst="rect">
              <a:avLst/>
            </a:prstGeom>
          </p:spPr>
        </p:pic>
        <p:pic>
          <p:nvPicPr>
            <p:cNvPr id="15" name="Grafik 14">
              <a:extLst>
                <a:ext uri="{FF2B5EF4-FFF2-40B4-BE49-F238E27FC236}">
                  <a16:creationId xmlns:a16="http://schemas.microsoft.com/office/drawing/2014/main" id="{8AC24EA1-1652-2ABC-6575-FDB628A20EFE}"/>
                </a:ext>
              </a:extLst>
            </p:cNvPr>
            <p:cNvPicPr>
              <a:picLocks noChangeAspect="1"/>
            </p:cNvPicPr>
            <p:nvPr/>
          </p:nvPicPr>
          <p:blipFill rotWithShape="1">
            <a:blip r:embed="rId4"/>
            <a:srcRect r="34470"/>
            <a:stretch/>
          </p:blipFill>
          <p:spPr>
            <a:xfrm>
              <a:off x="9539374" y="1302211"/>
              <a:ext cx="2636748" cy="1158340"/>
            </a:xfrm>
            <a:prstGeom prst="rect">
              <a:avLst/>
            </a:prstGeom>
          </p:spPr>
        </p:pic>
        <p:pic>
          <p:nvPicPr>
            <p:cNvPr id="16" name="Grafik 15">
              <a:extLst>
                <a:ext uri="{FF2B5EF4-FFF2-40B4-BE49-F238E27FC236}">
                  <a16:creationId xmlns:a16="http://schemas.microsoft.com/office/drawing/2014/main" id="{6E247B90-B7FF-6C79-E40B-F34BD095A526}"/>
                </a:ext>
              </a:extLst>
            </p:cNvPr>
            <p:cNvPicPr>
              <a:picLocks noChangeAspect="1"/>
            </p:cNvPicPr>
            <p:nvPr/>
          </p:nvPicPr>
          <p:blipFill>
            <a:blip r:embed="rId4"/>
            <a:stretch>
              <a:fillRect/>
            </a:stretch>
          </p:blipFill>
          <p:spPr>
            <a:xfrm>
              <a:off x="6771484" y="3004739"/>
              <a:ext cx="4023709" cy="1158340"/>
            </a:xfrm>
            <a:prstGeom prst="rect">
              <a:avLst/>
            </a:prstGeom>
          </p:spPr>
        </p:pic>
        <p:pic>
          <p:nvPicPr>
            <p:cNvPr id="11" name="Grafik 10">
              <a:extLst>
                <a:ext uri="{FF2B5EF4-FFF2-40B4-BE49-F238E27FC236}">
                  <a16:creationId xmlns:a16="http://schemas.microsoft.com/office/drawing/2014/main" id="{9518BF0B-1295-10D6-FA6C-9B7504FFD232}"/>
                </a:ext>
              </a:extLst>
            </p:cNvPr>
            <p:cNvPicPr>
              <a:picLocks noChangeAspect="1"/>
            </p:cNvPicPr>
            <p:nvPr/>
          </p:nvPicPr>
          <p:blipFill>
            <a:blip r:embed="rId5"/>
            <a:stretch>
              <a:fillRect/>
            </a:stretch>
          </p:blipFill>
          <p:spPr>
            <a:xfrm>
              <a:off x="6769227" y="1302211"/>
              <a:ext cx="2636748" cy="4625741"/>
            </a:xfrm>
            <a:prstGeom prst="rect">
              <a:avLst/>
            </a:prstGeom>
          </p:spPr>
        </p:pic>
      </p:grpSp>
    </p:spTree>
    <p:extLst>
      <p:ext uri="{BB962C8B-B14F-4D97-AF65-F5344CB8AC3E}">
        <p14:creationId xmlns:p14="http://schemas.microsoft.com/office/powerpoint/2010/main" val="28692433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54D65E96-F8AA-4699-924D-2FAAE4696784}"/>
              </a:ext>
            </a:extLst>
          </p:cNvPr>
          <p:cNvSpPr>
            <a:spLocks noGrp="1"/>
          </p:cNvSpPr>
          <p:nvPr>
            <p:ph type="title"/>
          </p:nvPr>
        </p:nvSpPr>
        <p:spPr>
          <a:xfrm>
            <a:off x="410549" y="367875"/>
            <a:ext cx="8444300" cy="864446"/>
          </a:xfrm>
        </p:spPr>
        <p:txBody>
          <a:bodyPr/>
          <a:lstStyle/>
          <a:p>
            <a:r>
              <a:rPr lang="de-DE" dirty="0"/>
              <a:t>Session 2: Target</a:t>
            </a:r>
          </a:p>
        </p:txBody>
      </p:sp>
      <p:sp>
        <p:nvSpPr>
          <p:cNvPr id="4" name="Datumsplatzhalter 3">
            <a:extLst>
              <a:ext uri="{FF2B5EF4-FFF2-40B4-BE49-F238E27FC236}">
                <a16:creationId xmlns:a16="http://schemas.microsoft.com/office/drawing/2014/main" id="{F2F329A7-8A43-45FA-9909-63A238A1631F}"/>
              </a:ext>
            </a:extLst>
          </p:cNvPr>
          <p:cNvSpPr>
            <a:spLocks noGrp="1"/>
          </p:cNvSpPr>
          <p:nvPr>
            <p:ph type="dt" sz="half" idx="2"/>
          </p:nvPr>
        </p:nvSpPr>
        <p:spPr/>
        <p:txBody>
          <a:bodyPr/>
          <a:lstStyle/>
          <a:p>
            <a:r>
              <a:rPr lang="de-DE"/>
              <a:t>15.06.2023</a:t>
            </a:r>
            <a:endParaRPr lang="de-DE" dirty="0"/>
          </a:p>
        </p:txBody>
      </p:sp>
      <p:sp>
        <p:nvSpPr>
          <p:cNvPr id="5" name="Fußzeilenplatzhalter 4">
            <a:extLst>
              <a:ext uri="{FF2B5EF4-FFF2-40B4-BE49-F238E27FC236}">
                <a16:creationId xmlns:a16="http://schemas.microsoft.com/office/drawing/2014/main" id="{D2D6D507-C215-4496-8CF0-43D28965B60F}"/>
              </a:ext>
            </a:extLst>
          </p:cNvPr>
          <p:cNvSpPr>
            <a:spLocks noGrp="1"/>
          </p:cNvSpPr>
          <p:nvPr>
            <p:ph type="ftr" sz="quarter" idx="3"/>
          </p:nvPr>
        </p:nvSpPr>
        <p:spPr/>
        <p:txBody>
          <a:bodyPr/>
          <a:lstStyle/>
          <a:p>
            <a:r>
              <a:rPr lang="de-DE" dirty="0"/>
              <a:t>Buchner</a:t>
            </a:r>
          </a:p>
        </p:txBody>
      </p:sp>
      <p:sp>
        <p:nvSpPr>
          <p:cNvPr id="6" name="Foliennummernplatzhalter 5">
            <a:extLst>
              <a:ext uri="{FF2B5EF4-FFF2-40B4-BE49-F238E27FC236}">
                <a16:creationId xmlns:a16="http://schemas.microsoft.com/office/drawing/2014/main" id="{AA01BBDB-D590-4BBC-861E-5741A6B71992}"/>
              </a:ext>
            </a:extLst>
          </p:cNvPr>
          <p:cNvSpPr>
            <a:spLocks noGrp="1"/>
          </p:cNvSpPr>
          <p:nvPr>
            <p:ph type="sldNum" sz="quarter" idx="4"/>
          </p:nvPr>
        </p:nvSpPr>
        <p:spPr/>
        <p:txBody>
          <a:bodyPr/>
          <a:lstStyle/>
          <a:p>
            <a:fld id="{EBD1CC9B-3E26-4D79-A9CD-D8834360E840}" type="slidenum">
              <a:rPr lang="de-DE" smtClean="0"/>
              <a:pPr/>
              <a:t>24</a:t>
            </a:fld>
            <a:endParaRPr lang="de-DE" dirty="0"/>
          </a:p>
        </p:txBody>
      </p:sp>
      <p:pic>
        <p:nvPicPr>
          <p:cNvPr id="10" name="Grafik 9">
            <a:extLst>
              <a:ext uri="{FF2B5EF4-FFF2-40B4-BE49-F238E27FC236}">
                <a16:creationId xmlns:a16="http://schemas.microsoft.com/office/drawing/2014/main" id="{6CCB5648-D841-F65F-D8ED-FAE8E73E7584}"/>
              </a:ext>
            </a:extLst>
          </p:cNvPr>
          <p:cNvPicPr>
            <a:picLocks noChangeAspect="1"/>
          </p:cNvPicPr>
          <p:nvPr/>
        </p:nvPicPr>
        <p:blipFill>
          <a:blip r:embed="rId3"/>
          <a:stretch>
            <a:fillRect/>
          </a:stretch>
        </p:blipFill>
        <p:spPr>
          <a:xfrm>
            <a:off x="3071586" y="1132609"/>
            <a:ext cx="6048827" cy="5104284"/>
          </a:xfrm>
          <a:prstGeom prst="rect">
            <a:avLst/>
          </a:prstGeom>
        </p:spPr>
      </p:pic>
      <p:sp>
        <p:nvSpPr>
          <p:cNvPr id="11" name="Textfeld 10">
            <a:extLst>
              <a:ext uri="{FF2B5EF4-FFF2-40B4-BE49-F238E27FC236}">
                <a16:creationId xmlns:a16="http://schemas.microsoft.com/office/drawing/2014/main" id="{F66D4EDF-0C52-0E62-6BB3-273554CA5D26}"/>
              </a:ext>
            </a:extLst>
          </p:cNvPr>
          <p:cNvSpPr txBox="1"/>
          <p:nvPr/>
        </p:nvSpPr>
        <p:spPr>
          <a:xfrm>
            <a:off x="7203874" y="1122218"/>
            <a:ext cx="2231071" cy="519546"/>
          </a:xfrm>
          <a:prstGeom prst="rect">
            <a:avLst/>
          </a:prstGeom>
          <a:solidFill>
            <a:schemeClr val="bg1"/>
          </a:solidFill>
        </p:spPr>
        <p:txBody>
          <a:bodyPr wrap="square" anchor="ctr">
            <a:noAutofit/>
          </a:bodyPr>
          <a:lstStyle/>
          <a:p>
            <a:r>
              <a:rPr lang="en-US" sz="1200" dirty="0"/>
              <a:t>How helpful was the topic for you personally today?</a:t>
            </a:r>
            <a:endParaRPr lang="de-DE" sz="1200" dirty="0"/>
          </a:p>
        </p:txBody>
      </p:sp>
      <p:sp>
        <p:nvSpPr>
          <p:cNvPr id="12" name="Textfeld 11">
            <a:extLst>
              <a:ext uri="{FF2B5EF4-FFF2-40B4-BE49-F238E27FC236}">
                <a16:creationId xmlns:a16="http://schemas.microsoft.com/office/drawing/2014/main" id="{174DF47C-4D03-7B1E-51CF-5FFF8FEF4894}"/>
              </a:ext>
            </a:extLst>
          </p:cNvPr>
          <p:cNvSpPr txBox="1"/>
          <p:nvPr/>
        </p:nvSpPr>
        <p:spPr>
          <a:xfrm>
            <a:off x="7273805" y="5597236"/>
            <a:ext cx="2231071" cy="519546"/>
          </a:xfrm>
          <a:prstGeom prst="rect">
            <a:avLst/>
          </a:prstGeom>
          <a:solidFill>
            <a:schemeClr val="bg1"/>
          </a:solidFill>
        </p:spPr>
        <p:txBody>
          <a:bodyPr wrap="square" anchor="ctr">
            <a:noAutofit/>
          </a:bodyPr>
          <a:lstStyle/>
          <a:p>
            <a:r>
              <a:rPr lang="en-US" sz="1200" dirty="0"/>
              <a:t>How did you feel about the atmosphere today?</a:t>
            </a:r>
            <a:endParaRPr lang="de-DE" sz="1200" dirty="0"/>
          </a:p>
        </p:txBody>
      </p:sp>
      <p:sp>
        <p:nvSpPr>
          <p:cNvPr id="13" name="Textfeld 12">
            <a:extLst>
              <a:ext uri="{FF2B5EF4-FFF2-40B4-BE49-F238E27FC236}">
                <a16:creationId xmlns:a16="http://schemas.microsoft.com/office/drawing/2014/main" id="{B011C5E5-96F6-FAAC-9601-771ABF59295A}"/>
              </a:ext>
            </a:extLst>
          </p:cNvPr>
          <p:cNvSpPr txBox="1"/>
          <p:nvPr/>
        </p:nvSpPr>
        <p:spPr>
          <a:xfrm>
            <a:off x="2185184" y="5578802"/>
            <a:ext cx="2231071" cy="519546"/>
          </a:xfrm>
          <a:prstGeom prst="rect">
            <a:avLst/>
          </a:prstGeom>
          <a:solidFill>
            <a:schemeClr val="bg1"/>
          </a:solidFill>
        </p:spPr>
        <p:txBody>
          <a:bodyPr wrap="square" anchor="ctr">
            <a:noAutofit/>
          </a:bodyPr>
          <a:lstStyle/>
          <a:p>
            <a:r>
              <a:rPr lang="en-US" sz="1200" dirty="0"/>
              <a:t>Were your expectations met today?</a:t>
            </a:r>
            <a:endParaRPr lang="de-DE" sz="1200" dirty="0"/>
          </a:p>
        </p:txBody>
      </p:sp>
      <p:sp>
        <p:nvSpPr>
          <p:cNvPr id="14" name="Textfeld 13">
            <a:extLst>
              <a:ext uri="{FF2B5EF4-FFF2-40B4-BE49-F238E27FC236}">
                <a16:creationId xmlns:a16="http://schemas.microsoft.com/office/drawing/2014/main" id="{DF221C30-F077-020B-7E0A-DC8899FC668A}"/>
              </a:ext>
            </a:extLst>
          </p:cNvPr>
          <p:cNvSpPr txBox="1"/>
          <p:nvPr/>
        </p:nvSpPr>
        <p:spPr>
          <a:xfrm>
            <a:off x="2174793" y="1212122"/>
            <a:ext cx="2231071" cy="519546"/>
          </a:xfrm>
          <a:prstGeom prst="rect">
            <a:avLst/>
          </a:prstGeom>
          <a:solidFill>
            <a:schemeClr val="bg1"/>
          </a:solidFill>
        </p:spPr>
        <p:txBody>
          <a:bodyPr wrap="square" anchor="ctr">
            <a:noAutofit/>
          </a:bodyPr>
          <a:lstStyle/>
          <a:p>
            <a:r>
              <a:rPr lang="en-US" sz="1200" dirty="0"/>
              <a:t>How well did you like the topic today?</a:t>
            </a:r>
            <a:endParaRPr lang="de-DE" sz="1200" dirty="0"/>
          </a:p>
        </p:txBody>
      </p:sp>
    </p:spTree>
    <p:extLst>
      <p:ext uri="{BB962C8B-B14F-4D97-AF65-F5344CB8AC3E}">
        <p14:creationId xmlns:p14="http://schemas.microsoft.com/office/powerpoint/2010/main" val="149205954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BD5D9E66-3767-4B28-BC8B-898FCA8E6D6C}"/>
              </a:ext>
            </a:extLst>
          </p:cNvPr>
          <p:cNvSpPr>
            <a:spLocks noGrp="1"/>
          </p:cNvSpPr>
          <p:nvPr>
            <p:ph type="body" sz="quarter" idx="13"/>
          </p:nvPr>
        </p:nvSpPr>
        <p:spPr>
          <a:xfrm>
            <a:off x="410551" y="1700215"/>
            <a:ext cx="10042704" cy="4357687"/>
          </a:xfrm>
        </p:spPr>
        <p:txBody>
          <a:bodyPr/>
          <a:lstStyle/>
          <a:p>
            <a:r>
              <a:rPr lang="en-US" sz="2000" dirty="0"/>
              <a:t>Low threshold access to help is necessary</a:t>
            </a:r>
          </a:p>
          <a:p>
            <a:r>
              <a:rPr lang="en-US" sz="2000" dirty="0"/>
              <a:t>More support services for parents and families, also for leisure time, is necessary</a:t>
            </a:r>
          </a:p>
          <a:p>
            <a:r>
              <a:rPr lang="en-US" sz="2000" dirty="0"/>
              <a:t>Parents often want simple and functioning solutions</a:t>
            </a:r>
          </a:p>
          <a:p>
            <a:r>
              <a:rPr lang="en-US" sz="2000" dirty="0"/>
              <a:t>Parents deal with uncertainty: Problem or disorder? Good or bad media use?</a:t>
            </a:r>
          </a:p>
          <a:p>
            <a:r>
              <a:rPr lang="en-US" sz="2000" dirty="0"/>
              <a:t>Often, children have comorbid illnesses, e.g. ADHD, and are under medication or have pre-treatments</a:t>
            </a:r>
          </a:p>
        </p:txBody>
      </p:sp>
      <p:sp>
        <p:nvSpPr>
          <p:cNvPr id="3" name="Titel 2">
            <a:extLst>
              <a:ext uri="{FF2B5EF4-FFF2-40B4-BE49-F238E27FC236}">
                <a16:creationId xmlns:a16="http://schemas.microsoft.com/office/drawing/2014/main" id="{54D65E96-F8AA-4699-924D-2FAAE4696784}"/>
              </a:ext>
            </a:extLst>
          </p:cNvPr>
          <p:cNvSpPr>
            <a:spLocks noGrp="1"/>
          </p:cNvSpPr>
          <p:nvPr>
            <p:ph type="title"/>
          </p:nvPr>
        </p:nvSpPr>
        <p:spPr/>
        <p:txBody>
          <a:bodyPr/>
          <a:lstStyle/>
          <a:p>
            <a:r>
              <a:rPr lang="en-GB" dirty="0"/>
              <a:t>Results: Practitioners insight into needs and wants</a:t>
            </a:r>
          </a:p>
        </p:txBody>
      </p:sp>
      <p:sp>
        <p:nvSpPr>
          <p:cNvPr id="4" name="Datumsplatzhalter 3">
            <a:extLst>
              <a:ext uri="{FF2B5EF4-FFF2-40B4-BE49-F238E27FC236}">
                <a16:creationId xmlns:a16="http://schemas.microsoft.com/office/drawing/2014/main" id="{F2F329A7-8A43-45FA-9909-63A238A1631F}"/>
              </a:ext>
            </a:extLst>
          </p:cNvPr>
          <p:cNvSpPr>
            <a:spLocks noGrp="1"/>
          </p:cNvSpPr>
          <p:nvPr>
            <p:ph type="dt" sz="half" idx="2"/>
          </p:nvPr>
        </p:nvSpPr>
        <p:spPr/>
        <p:txBody>
          <a:bodyPr/>
          <a:lstStyle/>
          <a:p>
            <a:r>
              <a:rPr lang="de-DE"/>
              <a:t>15.06.2023</a:t>
            </a:r>
            <a:endParaRPr lang="de-DE" dirty="0"/>
          </a:p>
        </p:txBody>
      </p:sp>
      <p:sp>
        <p:nvSpPr>
          <p:cNvPr id="5" name="Fußzeilenplatzhalter 4">
            <a:extLst>
              <a:ext uri="{FF2B5EF4-FFF2-40B4-BE49-F238E27FC236}">
                <a16:creationId xmlns:a16="http://schemas.microsoft.com/office/drawing/2014/main" id="{D2D6D507-C215-4496-8CF0-43D28965B60F}"/>
              </a:ext>
            </a:extLst>
          </p:cNvPr>
          <p:cNvSpPr>
            <a:spLocks noGrp="1"/>
          </p:cNvSpPr>
          <p:nvPr>
            <p:ph type="ftr" sz="quarter" idx="3"/>
          </p:nvPr>
        </p:nvSpPr>
        <p:spPr/>
        <p:txBody>
          <a:bodyPr/>
          <a:lstStyle/>
          <a:p>
            <a:r>
              <a:rPr lang="de-DE" dirty="0"/>
              <a:t>Buchner</a:t>
            </a:r>
          </a:p>
        </p:txBody>
      </p:sp>
      <p:sp>
        <p:nvSpPr>
          <p:cNvPr id="6" name="Foliennummernplatzhalter 5">
            <a:extLst>
              <a:ext uri="{FF2B5EF4-FFF2-40B4-BE49-F238E27FC236}">
                <a16:creationId xmlns:a16="http://schemas.microsoft.com/office/drawing/2014/main" id="{AA01BBDB-D590-4BBC-861E-5741A6B71992}"/>
              </a:ext>
            </a:extLst>
          </p:cNvPr>
          <p:cNvSpPr>
            <a:spLocks noGrp="1"/>
          </p:cNvSpPr>
          <p:nvPr>
            <p:ph type="sldNum" sz="quarter" idx="4"/>
          </p:nvPr>
        </p:nvSpPr>
        <p:spPr/>
        <p:txBody>
          <a:bodyPr/>
          <a:lstStyle/>
          <a:p>
            <a:fld id="{EBD1CC9B-3E26-4D79-A9CD-D8834360E840}" type="slidenum">
              <a:rPr lang="de-DE" smtClean="0"/>
              <a:pPr/>
              <a:t>25</a:t>
            </a:fld>
            <a:endParaRPr lang="de-DE" dirty="0"/>
          </a:p>
        </p:txBody>
      </p:sp>
      <p:pic>
        <p:nvPicPr>
          <p:cNvPr id="8" name="Grafik 7" descr="Blitz Silhouette">
            <a:extLst>
              <a:ext uri="{FF2B5EF4-FFF2-40B4-BE49-F238E27FC236}">
                <a16:creationId xmlns:a16="http://schemas.microsoft.com/office/drawing/2014/main" id="{FC9E44E9-A78A-34A4-7D43-C1D6AB93C889}"/>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453255" y="3231572"/>
            <a:ext cx="914400" cy="914400"/>
          </a:xfrm>
          <a:prstGeom prst="rect">
            <a:avLst/>
          </a:prstGeom>
        </p:spPr>
      </p:pic>
    </p:spTree>
    <p:extLst>
      <p:ext uri="{BB962C8B-B14F-4D97-AF65-F5344CB8AC3E}">
        <p14:creationId xmlns:p14="http://schemas.microsoft.com/office/powerpoint/2010/main" val="3808759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fade">
                                      <p:cBhvr>
                                        <p:cTn id="12" dur="500"/>
                                        <p:tgtEl>
                                          <p:spTgt spid="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
                                            <p:txEl>
                                              <p:pRg st="2" end="2"/>
                                            </p:txEl>
                                          </p:spTgt>
                                        </p:tgtEl>
                                        <p:attrNameLst>
                                          <p:attrName>style.visibility</p:attrName>
                                        </p:attrNameLst>
                                      </p:cBhvr>
                                      <p:to>
                                        <p:strVal val="visible"/>
                                      </p:to>
                                    </p:set>
                                    <p:animEffect transition="in" filter="fade">
                                      <p:cBhvr>
                                        <p:cTn id="17" dur="500"/>
                                        <p:tgtEl>
                                          <p:spTgt spid="2">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2">
                                            <p:txEl>
                                              <p:pRg st="3" end="3"/>
                                            </p:txEl>
                                          </p:spTgt>
                                        </p:tgtEl>
                                        <p:attrNameLst>
                                          <p:attrName>style.visibility</p:attrName>
                                        </p:attrNameLst>
                                      </p:cBhvr>
                                      <p:to>
                                        <p:strVal val="visible"/>
                                      </p:to>
                                    </p:set>
                                    <p:animEffect transition="in" filter="fade">
                                      <p:cBhvr>
                                        <p:cTn id="22" dur="500"/>
                                        <p:tgtEl>
                                          <p:spTgt spid="2">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2">
                                            <p:txEl>
                                              <p:pRg st="4" end="4"/>
                                            </p:txEl>
                                          </p:spTgt>
                                        </p:tgtEl>
                                        <p:attrNameLst>
                                          <p:attrName>style.visibility</p:attrName>
                                        </p:attrNameLst>
                                      </p:cBhvr>
                                      <p:to>
                                        <p:strVal val="visible"/>
                                      </p:to>
                                    </p:set>
                                    <p:animEffect transition="in" filter="fade">
                                      <p:cBhvr>
                                        <p:cTn id="27" dur="500"/>
                                        <p:tgtEl>
                                          <p:spTgt spid="2">
                                            <p:txEl>
                                              <p:pRg st="4" end="4"/>
                                            </p:txEl>
                                          </p:spTgt>
                                        </p:tgtEl>
                                      </p:cBhvr>
                                    </p:animEffect>
                                  </p:childTnLst>
                                </p:cTn>
                              </p:par>
                              <p:par>
                                <p:cTn id="28" presetID="10" presetClass="entr" presetSubtype="0" fill="hold" nodeType="withEffect">
                                  <p:stCondLst>
                                    <p:cond delay="0"/>
                                  </p:stCondLst>
                                  <p:childTnLst>
                                    <p:set>
                                      <p:cBhvr>
                                        <p:cTn id="29" dur="1" fill="hold">
                                          <p:stCondLst>
                                            <p:cond delay="0"/>
                                          </p:stCondLst>
                                        </p:cTn>
                                        <p:tgtEl>
                                          <p:spTgt spid="8"/>
                                        </p:tgtEl>
                                        <p:attrNameLst>
                                          <p:attrName>style.visibility</p:attrName>
                                        </p:attrNameLst>
                                      </p:cBhvr>
                                      <p:to>
                                        <p:strVal val="visible"/>
                                      </p:to>
                                    </p:set>
                                    <p:animEffect transition="in" filter="fade">
                                      <p:cBhvr>
                                        <p:cTn id="30"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p"/>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BD5D9E66-3767-4B28-BC8B-898FCA8E6D6C}"/>
              </a:ext>
            </a:extLst>
          </p:cNvPr>
          <p:cNvSpPr>
            <a:spLocks noGrp="1"/>
          </p:cNvSpPr>
          <p:nvPr>
            <p:ph type="body" sz="quarter" idx="13"/>
          </p:nvPr>
        </p:nvSpPr>
        <p:spPr>
          <a:xfrm>
            <a:off x="410551" y="1700215"/>
            <a:ext cx="10042704" cy="4357687"/>
          </a:xfrm>
        </p:spPr>
        <p:txBody>
          <a:bodyPr/>
          <a:lstStyle/>
          <a:p>
            <a:r>
              <a:rPr lang="en-US" sz="2000" dirty="0"/>
              <a:t>Stress on parents: </a:t>
            </a:r>
          </a:p>
          <a:p>
            <a:pPr lvl="1"/>
            <a:r>
              <a:rPr lang="en-US" sz="2000" dirty="0"/>
              <a:t>Fear for the children's future</a:t>
            </a:r>
          </a:p>
          <a:p>
            <a:pPr lvl="1"/>
            <a:r>
              <a:rPr lang="en-US" sz="2000" dirty="0"/>
              <a:t>Lack of understanding of technology/internet</a:t>
            </a:r>
          </a:p>
          <a:p>
            <a:pPr lvl="1"/>
            <a:r>
              <a:rPr lang="en-US" sz="2000" dirty="0"/>
              <a:t>Boundaries are set to late</a:t>
            </a:r>
          </a:p>
          <a:p>
            <a:pPr lvl="1"/>
            <a:r>
              <a:rPr lang="en-US" sz="2000" dirty="0"/>
              <a:t>Escalation and physical abuse by the children</a:t>
            </a:r>
          </a:p>
          <a:p>
            <a:r>
              <a:rPr lang="en-US" sz="2000" dirty="0"/>
              <a:t>Domestic situation: </a:t>
            </a:r>
          </a:p>
          <a:p>
            <a:pPr lvl="1"/>
            <a:r>
              <a:rPr lang="en-US" sz="2000" dirty="0"/>
              <a:t>Parents are role models, also regarding their media use</a:t>
            </a:r>
          </a:p>
          <a:p>
            <a:pPr lvl="1"/>
            <a:r>
              <a:rPr lang="en-US" sz="2000" dirty="0"/>
              <a:t>Parents overstep boundaries</a:t>
            </a:r>
          </a:p>
          <a:p>
            <a:pPr lvl="1"/>
            <a:r>
              <a:rPr lang="en-US" sz="2000" dirty="0"/>
              <a:t>Partnership problems of parents</a:t>
            </a:r>
          </a:p>
          <a:p>
            <a:pPr lvl="1"/>
            <a:r>
              <a:rPr lang="en-US" sz="2000" dirty="0"/>
              <a:t>Unequal distribution of tasks regarding control</a:t>
            </a:r>
          </a:p>
          <a:p>
            <a:pPr lvl="1"/>
            <a:r>
              <a:rPr lang="en-US" sz="2000" dirty="0"/>
              <a:t>Too little family time and too little time for parents as individuals</a:t>
            </a:r>
          </a:p>
          <a:p>
            <a:r>
              <a:rPr lang="en-US" sz="2000" dirty="0"/>
              <a:t>Coping strategies used: Too many rules at the same time</a:t>
            </a:r>
          </a:p>
        </p:txBody>
      </p:sp>
      <p:sp>
        <p:nvSpPr>
          <p:cNvPr id="3" name="Titel 2">
            <a:extLst>
              <a:ext uri="{FF2B5EF4-FFF2-40B4-BE49-F238E27FC236}">
                <a16:creationId xmlns:a16="http://schemas.microsoft.com/office/drawing/2014/main" id="{54D65E96-F8AA-4699-924D-2FAAE4696784}"/>
              </a:ext>
            </a:extLst>
          </p:cNvPr>
          <p:cNvSpPr>
            <a:spLocks noGrp="1"/>
          </p:cNvSpPr>
          <p:nvPr>
            <p:ph type="title"/>
          </p:nvPr>
        </p:nvSpPr>
        <p:spPr/>
        <p:txBody>
          <a:bodyPr/>
          <a:lstStyle/>
          <a:p>
            <a:r>
              <a:rPr lang="en-GB" dirty="0"/>
              <a:t>Results: Practitioners insight into family situations</a:t>
            </a:r>
          </a:p>
        </p:txBody>
      </p:sp>
      <p:sp>
        <p:nvSpPr>
          <p:cNvPr id="4" name="Datumsplatzhalter 3">
            <a:extLst>
              <a:ext uri="{FF2B5EF4-FFF2-40B4-BE49-F238E27FC236}">
                <a16:creationId xmlns:a16="http://schemas.microsoft.com/office/drawing/2014/main" id="{F2F329A7-8A43-45FA-9909-63A238A1631F}"/>
              </a:ext>
            </a:extLst>
          </p:cNvPr>
          <p:cNvSpPr>
            <a:spLocks noGrp="1"/>
          </p:cNvSpPr>
          <p:nvPr>
            <p:ph type="dt" sz="half" idx="2"/>
          </p:nvPr>
        </p:nvSpPr>
        <p:spPr/>
        <p:txBody>
          <a:bodyPr/>
          <a:lstStyle/>
          <a:p>
            <a:r>
              <a:rPr lang="de-DE"/>
              <a:t>15.06.2023</a:t>
            </a:r>
            <a:endParaRPr lang="de-DE" dirty="0"/>
          </a:p>
        </p:txBody>
      </p:sp>
      <p:sp>
        <p:nvSpPr>
          <p:cNvPr id="5" name="Fußzeilenplatzhalter 4">
            <a:extLst>
              <a:ext uri="{FF2B5EF4-FFF2-40B4-BE49-F238E27FC236}">
                <a16:creationId xmlns:a16="http://schemas.microsoft.com/office/drawing/2014/main" id="{D2D6D507-C215-4496-8CF0-43D28965B60F}"/>
              </a:ext>
            </a:extLst>
          </p:cNvPr>
          <p:cNvSpPr>
            <a:spLocks noGrp="1"/>
          </p:cNvSpPr>
          <p:nvPr>
            <p:ph type="ftr" sz="quarter" idx="3"/>
          </p:nvPr>
        </p:nvSpPr>
        <p:spPr/>
        <p:txBody>
          <a:bodyPr/>
          <a:lstStyle/>
          <a:p>
            <a:r>
              <a:rPr lang="de-DE" dirty="0"/>
              <a:t>Buchner</a:t>
            </a:r>
          </a:p>
        </p:txBody>
      </p:sp>
      <p:sp>
        <p:nvSpPr>
          <p:cNvPr id="6" name="Foliennummernplatzhalter 5">
            <a:extLst>
              <a:ext uri="{FF2B5EF4-FFF2-40B4-BE49-F238E27FC236}">
                <a16:creationId xmlns:a16="http://schemas.microsoft.com/office/drawing/2014/main" id="{AA01BBDB-D590-4BBC-861E-5741A6B71992}"/>
              </a:ext>
            </a:extLst>
          </p:cNvPr>
          <p:cNvSpPr>
            <a:spLocks noGrp="1"/>
          </p:cNvSpPr>
          <p:nvPr>
            <p:ph type="sldNum" sz="quarter" idx="4"/>
          </p:nvPr>
        </p:nvSpPr>
        <p:spPr/>
        <p:txBody>
          <a:bodyPr/>
          <a:lstStyle/>
          <a:p>
            <a:fld id="{EBD1CC9B-3E26-4D79-A9CD-D8834360E840}" type="slidenum">
              <a:rPr lang="de-DE" smtClean="0"/>
              <a:pPr/>
              <a:t>26</a:t>
            </a:fld>
            <a:endParaRPr lang="de-DE" dirty="0"/>
          </a:p>
        </p:txBody>
      </p:sp>
      <p:pic>
        <p:nvPicPr>
          <p:cNvPr id="14" name="Grafik 13" descr="Gedanken Silhouette">
            <a:extLst>
              <a:ext uri="{FF2B5EF4-FFF2-40B4-BE49-F238E27FC236}">
                <a16:creationId xmlns:a16="http://schemas.microsoft.com/office/drawing/2014/main" id="{62E9E174-BE33-D431-0C24-D12EC1C00EF4}"/>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236552" y="1816850"/>
            <a:ext cx="914400" cy="914400"/>
          </a:xfrm>
          <a:prstGeom prst="rect">
            <a:avLst/>
          </a:prstGeom>
        </p:spPr>
      </p:pic>
      <p:pic>
        <p:nvPicPr>
          <p:cNvPr id="18" name="Grafik 17" descr="Gewichte ungleich Silhouette">
            <a:extLst>
              <a:ext uri="{FF2B5EF4-FFF2-40B4-BE49-F238E27FC236}">
                <a16:creationId xmlns:a16="http://schemas.microsoft.com/office/drawing/2014/main" id="{707E3C53-0FCC-DFEF-41F1-95EC04F6A8D0}"/>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9346862" y="3975860"/>
            <a:ext cx="914400" cy="914400"/>
          </a:xfrm>
          <a:prstGeom prst="rect">
            <a:avLst/>
          </a:prstGeom>
        </p:spPr>
      </p:pic>
    </p:spTree>
    <p:extLst>
      <p:ext uri="{BB962C8B-B14F-4D97-AF65-F5344CB8AC3E}">
        <p14:creationId xmlns:p14="http://schemas.microsoft.com/office/powerpoint/2010/main" val="16999739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
                                            <p:txEl>
                                              <p:pRg st="1" end="1"/>
                                            </p:txEl>
                                          </p:spTgt>
                                        </p:tgtEl>
                                        <p:attrNameLst>
                                          <p:attrName>style.visibility</p:attrName>
                                        </p:attrNameLst>
                                      </p:cBhvr>
                                      <p:to>
                                        <p:strVal val="visible"/>
                                      </p:to>
                                    </p:set>
                                    <p:animEffect transition="in" filter="fade">
                                      <p:cBhvr>
                                        <p:cTn id="10" dur="500"/>
                                        <p:tgtEl>
                                          <p:spTgt spid="2">
                                            <p:txEl>
                                              <p:pRg st="1" end="1"/>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2">
                                            <p:txEl>
                                              <p:pRg st="2" end="2"/>
                                            </p:txEl>
                                          </p:spTgt>
                                        </p:tgtEl>
                                        <p:attrNameLst>
                                          <p:attrName>style.visibility</p:attrName>
                                        </p:attrNameLst>
                                      </p:cBhvr>
                                      <p:to>
                                        <p:strVal val="visible"/>
                                      </p:to>
                                    </p:set>
                                    <p:animEffect transition="in" filter="fade">
                                      <p:cBhvr>
                                        <p:cTn id="13" dur="500"/>
                                        <p:tgtEl>
                                          <p:spTgt spid="2">
                                            <p:txEl>
                                              <p:pRg st="2" end="2"/>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2">
                                            <p:txEl>
                                              <p:pRg st="3" end="3"/>
                                            </p:txEl>
                                          </p:spTgt>
                                        </p:tgtEl>
                                        <p:attrNameLst>
                                          <p:attrName>style.visibility</p:attrName>
                                        </p:attrNameLst>
                                      </p:cBhvr>
                                      <p:to>
                                        <p:strVal val="visible"/>
                                      </p:to>
                                    </p:set>
                                    <p:animEffect transition="in" filter="fade">
                                      <p:cBhvr>
                                        <p:cTn id="16" dur="500"/>
                                        <p:tgtEl>
                                          <p:spTgt spid="2">
                                            <p:txEl>
                                              <p:pRg st="3" end="3"/>
                                            </p:txEl>
                                          </p:spTgt>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2">
                                            <p:txEl>
                                              <p:pRg st="4" end="4"/>
                                            </p:txEl>
                                          </p:spTgt>
                                        </p:tgtEl>
                                        <p:attrNameLst>
                                          <p:attrName>style.visibility</p:attrName>
                                        </p:attrNameLst>
                                      </p:cBhvr>
                                      <p:to>
                                        <p:strVal val="visible"/>
                                      </p:to>
                                    </p:set>
                                    <p:animEffect transition="in" filter="fade">
                                      <p:cBhvr>
                                        <p:cTn id="19" dur="500"/>
                                        <p:tgtEl>
                                          <p:spTgt spid="2">
                                            <p:txEl>
                                              <p:pRg st="4" end="4"/>
                                            </p:txEl>
                                          </p:spTgt>
                                        </p:tgtEl>
                                      </p:cBhvr>
                                    </p:animEffect>
                                  </p:childTnLst>
                                </p:cTn>
                              </p:par>
                              <p:par>
                                <p:cTn id="20" presetID="10" presetClass="entr" presetSubtype="0" fill="hold" nodeType="with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fade">
                                      <p:cBhvr>
                                        <p:cTn id="22" dur="500"/>
                                        <p:tgtEl>
                                          <p:spTgt spid="14"/>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2">
                                            <p:txEl>
                                              <p:pRg st="5" end="5"/>
                                            </p:txEl>
                                          </p:spTgt>
                                        </p:tgtEl>
                                        <p:attrNameLst>
                                          <p:attrName>style.visibility</p:attrName>
                                        </p:attrNameLst>
                                      </p:cBhvr>
                                      <p:to>
                                        <p:strVal val="visible"/>
                                      </p:to>
                                    </p:set>
                                    <p:animEffect transition="in" filter="fade">
                                      <p:cBhvr>
                                        <p:cTn id="27" dur="500"/>
                                        <p:tgtEl>
                                          <p:spTgt spid="2">
                                            <p:txEl>
                                              <p:pRg st="5" end="5"/>
                                            </p:txEl>
                                          </p:spTgt>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2">
                                            <p:txEl>
                                              <p:pRg st="6" end="6"/>
                                            </p:txEl>
                                          </p:spTgt>
                                        </p:tgtEl>
                                        <p:attrNameLst>
                                          <p:attrName>style.visibility</p:attrName>
                                        </p:attrNameLst>
                                      </p:cBhvr>
                                      <p:to>
                                        <p:strVal val="visible"/>
                                      </p:to>
                                    </p:set>
                                    <p:animEffect transition="in" filter="fade">
                                      <p:cBhvr>
                                        <p:cTn id="30" dur="500"/>
                                        <p:tgtEl>
                                          <p:spTgt spid="2">
                                            <p:txEl>
                                              <p:pRg st="6" end="6"/>
                                            </p:txEl>
                                          </p:spTgt>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2">
                                            <p:txEl>
                                              <p:pRg st="7" end="7"/>
                                            </p:txEl>
                                          </p:spTgt>
                                        </p:tgtEl>
                                        <p:attrNameLst>
                                          <p:attrName>style.visibility</p:attrName>
                                        </p:attrNameLst>
                                      </p:cBhvr>
                                      <p:to>
                                        <p:strVal val="visible"/>
                                      </p:to>
                                    </p:set>
                                    <p:animEffect transition="in" filter="fade">
                                      <p:cBhvr>
                                        <p:cTn id="33" dur="500"/>
                                        <p:tgtEl>
                                          <p:spTgt spid="2">
                                            <p:txEl>
                                              <p:pRg st="7" end="7"/>
                                            </p:txEl>
                                          </p:spTgt>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2">
                                            <p:txEl>
                                              <p:pRg st="8" end="8"/>
                                            </p:txEl>
                                          </p:spTgt>
                                        </p:tgtEl>
                                        <p:attrNameLst>
                                          <p:attrName>style.visibility</p:attrName>
                                        </p:attrNameLst>
                                      </p:cBhvr>
                                      <p:to>
                                        <p:strVal val="visible"/>
                                      </p:to>
                                    </p:set>
                                    <p:animEffect transition="in" filter="fade">
                                      <p:cBhvr>
                                        <p:cTn id="36" dur="500"/>
                                        <p:tgtEl>
                                          <p:spTgt spid="2">
                                            <p:txEl>
                                              <p:pRg st="8" end="8"/>
                                            </p:txEl>
                                          </p:spTgt>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2">
                                            <p:txEl>
                                              <p:pRg st="9" end="9"/>
                                            </p:txEl>
                                          </p:spTgt>
                                        </p:tgtEl>
                                        <p:attrNameLst>
                                          <p:attrName>style.visibility</p:attrName>
                                        </p:attrNameLst>
                                      </p:cBhvr>
                                      <p:to>
                                        <p:strVal val="visible"/>
                                      </p:to>
                                    </p:set>
                                    <p:animEffect transition="in" filter="fade">
                                      <p:cBhvr>
                                        <p:cTn id="39" dur="500"/>
                                        <p:tgtEl>
                                          <p:spTgt spid="2">
                                            <p:txEl>
                                              <p:pRg st="9" end="9"/>
                                            </p:txEl>
                                          </p:spTgt>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2">
                                            <p:txEl>
                                              <p:pRg st="10" end="10"/>
                                            </p:txEl>
                                          </p:spTgt>
                                        </p:tgtEl>
                                        <p:attrNameLst>
                                          <p:attrName>style.visibility</p:attrName>
                                        </p:attrNameLst>
                                      </p:cBhvr>
                                      <p:to>
                                        <p:strVal val="visible"/>
                                      </p:to>
                                    </p:set>
                                    <p:animEffect transition="in" filter="fade">
                                      <p:cBhvr>
                                        <p:cTn id="42" dur="500"/>
                                        <p:tgtEl>
                                          <p:spTgt spid="2">
                                            <p:txEl>
                                              <p:pRg st="10" end="10"/>
                                            </p:txEl>
                                          </p:spTgt>
                                        </p:tgtEl>
                                      </p:cBhvr>
                                    </p:animEffect>
                                  </p:childTnLst>
                                </p:cTn>
                              </p:par>
                              <p:par>
                                <p:cTn id="43" presetID="10" presetClass="entr" presetSubtype="0" fill="hold" nodeType="withEffect">
                                  <p:stCondLst>
                                    <p:cond delay="0"/>
                                  </p:stCondLst>
                                  <p:childTnLst>
                                    <p:set>
                                      <p:cBhvr>
                                        <p:cTn id="44" dur="1" fill="hold">
                                          <p:stCondLst>
                                            <p:cond delay="0"/>
                                          </p:stCondLst>
                                        </p:cTn>
                                        <p:tgtEl>
                                          <p:spTgt spid="18"/>
                                        </p:tgtEl>
                                        <p:attrNameLst>
                                          <p:attrName>style.visibility</p:attrName>
                                        </p:attrNameLst>
                                      </p:cBhvr>
                                      <p:to>
                                        <p:strVal val="visible"/>
                                      </p:to>
                                    </p:set>
                                    <p:animEffect transition="in" filter="fade">
                                      <p:cBhvr>
                                        <p:cTn id="45" dur="500"/>
                                        <p:tgtEl>
                                          <p:spTgt spid="18"/>
                                        </p:tgtEl>
                                      </p:cBhvr>
                                    </p:animEffect>
                                  </p:childTnLst>
                                </p:cTn>
                              </p:par>
                            </p:childTnLst>
                          </p:cTn>
                        </p:par>
                      </p:childTnLst>
                    </p:cTn>
                  </p:par>
                  <p:par>
                    <p:cTn id="46" fill="hold">
                      <p:stCondLst>
                        <p:cond delay="indefinite"/>
                      </p:stCondLst>
                      <p:childTnLst>
                        <p:par>
                          <p:cTn id="47" fill="hold">
                            <p:stCondLst>
                              <p:cond delay="0"/>
                            </p:stCondLst>
                            <p:childTnLst>
                              <p:par>
                                <p:cTn id="48" presetID="10" presetClass="entr" presetSubtype="0" fill="hold" grpId="0" nodeType="clickEffect">
                                  <p:stCondLst>
                                    <p:cond delay="0"/>
                                  </p:stCondLst>
                                  <p:childTnLst>
                                    <p:set>
                                      <p:cBhvr>
                                        <p:cTn id="49" dur="1" fill="hold">
                                          <p:stCondLst>
                                            <p:cond delay="0"/>
                                          </p:stCondLst>
                                        </p:cTn>
                                        <p:tgtEl>
                                          <p:spTgt spid="2">
                                            <p:txEl>
                                              <p:pRg st="11" end="11"/>
                                            </p:txEl>
                                          </p:spTgt>
                                        </p:tgtEl>
                                        <p:attrNameLst>
                                          <p:attrName>style.visibility</p:attrName>
                                        </p:attrNameLst>
                                      </p:cBhvr>
                                      <p:to>
                                        <p:strVal val="visible"/>
                                      </p:to>
                                    </p:set>
                                    <p:animEffect transition="in" filter="fade">
                                      <p:cBhvr>
                                        <p:cTn id="50" dur="500"/>
                                        <p:tgtEl>
                                          <p:spTgt spid="2">
                                            <p:txEl>
                                              <p:pRg st="11" end="1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p"/>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BD5D9E66-3767-4B28-BC8B-898FCA8E6D6C}"/>
              </a:ext>
            </a:extLst>
          </p:cNvPr>
          <p:cNvSpPr>
            <a:spLocks noGrp="1"/>
          </p:cNvSpPr>
          <p:nvPr>
            <p:ph type="body" sz="quarter" idx="13"/>
          </p:nvPr>
        </p:nvSpPr>
        <p:spPr>
          <a:xfrm>
            <a:off x="410551" y="1700215"/>
            <a:ext cx="10042704" cy="4357687"/>
          </a:xfrm>
        </p:spPr>
        <p:txBody>
          <a:bodyPr/>
          <a:lstStyle/>
          <a:p>
            <a:r>
              <a:rPr lang="en-US" sz="2000" dirty="0"/>
              <a:t>Aims:</a:t>
            </a:r>
          </a:p>
          <a:p>
            <a:pPr lvl="1"/>
            <a:r>
              <a:rPr lang="en-US" sz="2000" dirty="0"/>
              <a:t>Change in family climate</a:t>
            </a:r>
          </a:p>
          <a:p>
            <a:pPr lvl="1"/>
            <a:r>
              <a:rPr lang="en-US" sz="2000" dirty="0"/>
              <a:t>Relationship work</a:t>
            </a:r>
          </a:p>
          <a:p>
            <a:pPr lvl="1"/>
            <a:r>
              <a:rPr lang="en-US" sz="2000" dirty="0"/>
              <a:t>Less control, more trust</a:t>
            </a:r>
          </a:p>
          <a:p>
            <a:pPr lvl="1"/>
            <a:r>
              <a:rPr lang="en-US" sz="2000" dirty="0"/>
              <a:t>Consistent rules</a:t>
            </a:r>
          </a:p>
          <a:p>
            <a:pPr lvl="1"/>
            <a:r>
              <a:rPr lang="en-US" sz="2000" dirty="0"/>
              <a:t>Development of new coping strategies</a:t>
            </a:r>
          </a:p>
          <a:p>
            <a:r>
              <a:rPr lang="en-US" sz="2000" dirty="0"/>
              <a:t>Contents of interventions</a:t>
            </a:r>
          </a:p>
          <a:p>
            <a:pPr lvl="1"/>
            <a:r>
              <a:rPr lang="en-US" sz="2000" dirty="0"/>
              <a:t>Platform for exchange between parents</a:t>
            </a:r>
          </a:p>
          <a:p>
            <a:pPr lvl="1"/>
            <a:r>
              <a:rPr lang="en-US" sz="2000" dirty="0"/>
              <a:t>Information transfer</a:t>
            </a:r>
          </a:p>
          <a:p>
            <a:pPr lvl="1"/>
            <a:r>
              <a:rPr lang="en-US" sz="2000" dirty="0"/>
              <a:t>Exercises on communication</a:t>
            </a:r>
          </a:p>
          <a:p>
            <a:pPr lvl="1"/>
            <a:r>
              <a:rPr lang="en-US" sz="2000" dirty="0"/>
              <a:t>Accompaniment in difficult situations</a:t>
            </a:r>
          </a:p>
        </p:txBody>
      </p:sp>
      <p:sp>
        <p:nvSpPr>
          <p:cNvPr id="3" name="Titel 2">
            <a:extLst>
              <a:ext uri="{FF2B5EF4-FFF2-40B4-BE49-F238E27FC236}">
                <a16:creationId xmlns:a16="http://schemas.microsoft.com/office/drawing/2014/main" id="{54D65E96-F8AA-4699-924D-2FAAE4696784}"/>
              </a:ext>
            </a:extLst>
          </p:cNvPr>
          <p:cNvSpPr>
            <a:spLocks noGrp="1"/>
          </p:cNvSpPr>
          <p:nvPr>
            <p:ph type="title"/>
          </p:nvPr>
        </p:nvSpPr>
        <p:spPr>
          <a:xfrm>
            <a:off x="410548" y="387541"/>
            <a:ext cx="8639934" cy="864446"/>
          </a:xfrm>
        </p:spPr>
        <p:txBody>
          <a:bodyPr/>
          <a:lstStyle/>
          <a:p>
            <a:r>
              <a:rPr lang="en-GB" dirty="0"/>
              <a:t>Results: Practitioners insight into possible solutions</a:t>
            </a:r>
          </a:p>
        </p:txBody>
      </p:sp>
      <p:sp>
        <p:nvSpPr>
          <p:cNvPr id="4" name="Datumsplatzhalter 3">
            <a:extLst>
              <a:ext uri="{FF2B5EF4-FFF2-40B4-BE49-F238E27FC236}">
                <a16:creationId xmlns:a16="http://schemas.microsoft.com/office/drawing/2014/main" id="{F2F329A7-8A43-45FA-9909-63A238A1631F}"/>
              </a:ext>
            </a:extLst>
          </p:cNvPr>
          <p:cNvSpPr>
            <a:spLocks noGrp="1"/>
          </p:cNvSpPr>
          <p:nvPr>
            <p:ph type="dt" sz="half" idx="2"/>
          </p:nvPr>
        </p:nvSpPr>
        <p:spPr/>
        <p:txBody>
          <a:bodyPr/>
          <a:lstStyle/>
          <a:p>
            <a:r>
              <a:rPr lang="de-DE"/>
              <a:t>15.06.2023</a:t>
            </a:r>
            <a:endParaRPr lang="de-DE" dirty="0"/>
          </a:p>
        </p:txBody>
      </p:sp>
      <p:sp>
        <p:nvSpPr>
          <p:cNvPr id="5" name="Fußzeilenplatzhalter 4">
            <a:extLst>
              <a:ext uri="{FF2B5EF4-FFF2-40B4-BE49-F238E27FC236}">
                <a16:creationId xmlns:a16="http://schemas.microsoft.com/office/drawing/2014/main" id="{D2D6D507-C215-4496-8CF0-43D28965B60F}"/>
              </a:ext>
            </a:extLst>
          </p:cNvPr>
          <p:cNvSpPr>
            <a:spLocks noGrp="1"/>
          </p:cNvSpPr>
          <p:nvPr>
            <p:ph type="ftr" sz="quarter" idx="3"/>
          </p:nvPr>
        </p:nvSpPr>
        <p:spPr/>
        <p:txBody>
          <a:bodyPr/>
          <a:lstStyle/>
          <a:p>
            <a:r>
              <a:rPr lang="de-DE" dirty="0"/>
              <a:t>Buchner</a:t>
            </a:r>
          </a:p>
        </p:txBody>
      </p:sp>
      <p:sp>
        <p:nvSpPr>
          <p:cNvPr id="6" name="Foliennummernplatzhalter 5">
            <a:extLst>
              <a:ext uri="{FF2B5EF4-FFF2-40B4-BE49-F238E27FC236}">
                <a16:creationId xmlns:a16="http://schemas.microsoft.com/office/drawing/2014/main" id="{AA01BBDB-D590-4BBC-861E-5741A6B71992}"/>
              </a:ext>
            </a:extLst>
          </p:cNvPr>
          <p:cNvSpPr>
            <a:spLocks noGrp="1"/>
          </p:cNvSpPr>
          <p:nvPr>
            <p:ph type="sldNum" sz="quarter" idx="4"/>
          </p:nvPr>
        </p:nvSpPr>
        <p:spPr/>
        <p:txBody>
          <a:bodyPr/>
          <a:lstStyle/>
          <a:p>
            <a:fld id="{EBD1CC9B-3E26-4D79-A9CD-D8834360E840}" type="slidenum">
              <a:rPr lang="de-DE" smtClean="0"/>
              <a:pPr/>
              <a:t>27</a:t>
            </a:fld>
            <a:endParaRPr lang="de-DE" dirty="0"/>
          </a:p>
        </p:txBody>
      </p:sp>
      <p:pic>
        <p:nvPicPr>
          <p:cNvPr id="7" name="Grafik 6" descr="Post-it-Notizen Silhouette">
            <a:extLst>
              <a:ext uri="{FF2B5EF4-FFF2-40B4-BE49-F238E27FC236}">
                <a16:creationId xmlns:a16="http://schemas.microsoft.com/office/drawing/2014/main" id="{9FECED18-55D0-D7A8-05AA-02C4031526EF}"/>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7678882" y="4471985"/>
            <a:ext cx="914400" cy="914400"/>
          </a:xfrm>
          <a:prstGeom prst="rect">
            <a:avLst/>
          </a:prstGeom>
        </p:spPr>
      </p:pic>
      <p:pic>
        <p:nvPicPr>
          <p:cNvPr id="8" name="Grafik 7" descr="Spiegelung Silhouette">
            <a:extLst>
              <a:ext uri="{FF2B5EF4-FFF2-40B4-BE49-F238E27FC236}">
                <a16:creationId xmlns:a16="http://schemas.microsoft.com/office/drawing/2014/main" id="{C12BB4F4-94A3-1148-D43D-1D03C8CB19BC}"/>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8593282" y="2017736"/>
            <a:ext cx="914400" cy="914400"/>
          </a:xfrm>
          <a:prstGeom prst="rect">
            <a:avLst/>
          </a:prstGeom>
        </p:spPr>
      </p:pic>
    </p:spTree>
    <p:extLst>
      <p:ext uri="{BB962C8B-B14F-4D97-AF65-F5344CB8AC3E}">
        <p14:creationId xmlns:p14="http://schemas.microsoft.com/office/powerpoint/2010/main" val="36396789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
                                            <p:txEl>
                                              <p:pRg st="1" end="1"/>
                                            </p:txEl>
                                          </p:spTgt>
                                        </p:tgtEl>
                                        <p:attrNameLst>
                                          <p:attrName>style.visibility</p:attrName>
                                        </p:attrNameLst>
                                      </p:cBhvr>
                                      <p:to>
                                        <p:strVal val="visible"/>
                                      </p:to>
                                    </p:set>
                                    <p:animEffect transition="in" filter="fade">
                                      <p:cBhvr>
                                        <p:cTn id="10" dur="500"/>
                                        <p:tgtEl>
                                          <p:spTgt spid="2">
                                            <p:txEl>
                                              <p:pRg st="1" end="1"/>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2">
                                            <p:txEl>
                                              <p:pRg st="2" end="2"/>
                                            </p:txEl>
                                          </p:spTgt>
                                        </p:tgtEl>
                                        <p:attrNameLst>
                                          <p:attrName>style.visibility</p:attrName>
                                        </p:attrNameLst>
                                      </p:cBhvr>
                                      <p:to>
                                        <p:strVal val="visible"/>
                                      </p:to>
                                    </p:set>
                                    <p:animEffect transition="in" filter="fade">
                                      <p:cBhvr>
                                        <p:cTn id="13" dur="500"/>
                                        <p:tgtEl>
                                          <p:spTgt spid="2">
                                            <p:txEl>
                                              <p:pRg st="2" end="2"/>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2">
                                            <p:txEl>
                                              <p:pRg st="3" end="3"/>
                                            </p:txEl>
                                          </p:spTgt>
                                        </p:tgtEl>
                                        <p:attrNameLst>
                                          <p:attrName>style.visibility</p:attrName>
                                        </p:attrNameLst>
                                      </p:cBhvr>
                                      <p:to>
                                        <p:strVal val="visible"/>
                                      </p:to>
                                    </p:set>
                                    <p:animEffect transition="in" filter="fade">
                                      <p:cBhvr>
                                        <p:cTn id="16" dur="500"/>
                                        <p:tgtEl>
                                          <p:spTgt spid="2">
                                            <p:txEl>
                                              <p:pRg st="3" end="3"/>
                                            </p:txEl>
                                          </p:spTgt>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2">
                                            <p:txEl>
                                              <p:pRg st="4" end="4"/>
                                            </p:txEl>
                                          </p:spTgt>
                                        </p:tgtEl>
                                        <p:attrNameLst>
                                          <p:attrName>style.visibility</p:attrName>
                                        </p:attrNameLst>
                                      </p:cBhvr>
                                      <p:to>
                                        <p:strVal val="visible"/>
                                      </p:to>
                                    </p:set>
                                    <p:animEffect transition="in" filter="fade">
                                      <p:cBhvr>
                                        <p:cTn id="19" dur="500"/>
                                        <p:tgtEl>
                                          <p:spTgt spid="2">
                                            <p:txEl>
                                              <p:pRg st="4" end="4"/>
                                            </p:txEl>
                                          </p:spTgt>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2">
                                            <p:txEl>
                                              <p:pRg st="5" end="5"/>
                                            </p:txEl>
                                          </p:spTgt>
                                        </p:tgtEl>
                                        <p:attrNameLst>
                                          <p:attrName>style.visibility</p:attrName>
                                        </p:attrNameLst>
                                      </p:cBhvr>
                                      <p:to>
                                        <p:strVal val="visible"/>
                                      </p:to>
                                    </p:set>
                                    <p:animEffect transition="in" filter="fade">
                                      <p:cBhvr>
                                        <p:cTn id="22" dur="500"/>
                                        <p:tgtEl>
                                          <p:spTgt spid="2">
                                            <p:txEl>
                                              <p:pRg st="5" end="5"/>
                                            </p:txEl>
                                          </p:spTgt>
                                        </p:tgtEl>
                                      </p:cBhvr>
                                    </p:animEffect>
                                  </p:childTnLst>
                                </p:cTn>
                              </p:par>
                              <p:par>
                                <p:cTn id="23" presetID="10" presetClass="entr" presetSubtype="0" fill="hold" nodeType="withEffect">
                                  <p:stCondLst>
                                    <p:cond delay="0"/>
                                  </p:stCondLst>
                                  <p:childTnLst>
                                    <p:set>
                                      <p:cBhvr>
                                        <p:cTn id="24" dur="1" fill="hold">
                                          <p:stCondLst>
                                            <p:cond delay="0"/>
                                          </p:stCondLst>
                                        </p:cTn>
                                        <p:tgtEl>
                                          <p:spTgt spid="8"/>
                                        </p:tgtEl>
                                        <p:attrNameLst>
                                          <p:attrName>style.visibility</p:attrName>
                                        </p:attrNameLst>
                                      </p:cBhvr>
                                      <p:to>
                                        <p:strVal val="visible"/>
                                      </p:to>
                                    </p:set>
                                    <p:animEffect transition="in" filter="fade">
                                      <p:cBhvr>
                                        <p:cTn id="25" dur="500"/>
                                        <p:tgtEl>
                                          <p:spTgt spid="8"/>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grpId="0" nodeType="clickEffect">
                                  <p:stCondLst>
                                    <p:cond delay="0"/>
                                  </p:stCondLst>
                                  <p:childTnLst>
                                    <p:set>
                                      <p:cBhvr>
                                        <p:cTn id="29" dur="1" fill="hold">
                                          <p:stCondLst>
                                            <p:cond delay="0"/>
                                          </p:stCondLst>
                                        </p:cTn>
                                        <p:tgtEl>
                                          <p:spTgt spid="2">
                                            <p:txEl>
                                              <p:pRg st="6" end="6"/>
                                            </p:txEl>
                                          </p:spTgt>
                                        </p:tgtEl>
                                        <p:attrNameLst>
                                          <p:attrName>style.visibility</p:attrName>
                                        </p:attrNameLst>
                                      </p:cBhvr>
                                      <p:to>
                                        <p:strVal val="visible"/>
                                      </p:to>
                                    </p:set>
                                    <p:animEffect transition="in" filter="fade">
                                      <p:cBhvr>
                                        <p:cTn id="30" dur="500"/>
                                        <p:tgtEl>
                                          <p:spTgt spid="2">
                                            <p:txEl>
                                              <p:pRg st="6" end="6"/>
                                            </p:txEl>
                                          </p:spTgt>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2">
                                            <p:txEl>
                                              <p:pRg st="7" end="7"/>
                                            </p:txEl>
                                          </p:spTgt>
                                        </p:tgtEl>
                                        <p:attrNameLst>
                                          <p:attrName>style.visibility</p:attrName>
                                        </p:attrNameLst>
                                      </p:cBhvr>
                                      <p:to>
                                        <p:strVal val="visible"/>
                                      </p:to>
                                    </p:set>
                                    <p:animEffect transition="in" filter="fade">
                                      <p:cBhvr>
                                        <p:cTn id="33" dur="500"/>
                                        <p:tgtEl>
                                          <p:spTgt spid="2">
                                            <p:txEl>
                                              <p:pRg st="7" end="7"/>
                                            </p:txEl>
                                          </p:spTgt>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2">
                                            <p:txEl>
                                              <p:pRg st="8" end="8"/>
                                            </p:txEl>
                                          </p:spTgt>
                                        </p:tgtEl>
                                        <p:attrNameLst>
                                          <p:attrName>style.visibility</p:attrName>
                                        </p:attrNameLst>
                                      </p:cBhvr>
                                      <p:to>
                                        <p:strVal val="visible"/>
                                      </p:to>
                                    </p:set>
                                    <p:animEffect transition="in" filter="fade">
                                      <p:cBhvr>
                                        <p:cTn id="36" dur="500"/>
                                        <p:tgtEl>
                                          <p:spTgt spid="2">
                                            <p:txEl>
                                              <p:pRg st="8" end="8"/>
                                            </p:txEl>
                                          </p:spTgt>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2">
                                            <p:txEl>
                                              <p:pRg st="9" end="9"/>
                                            </p:txEl>
                                          </p:spTgt>
                                        </p:tgtEl>
                                        <p:attrNameLst>
                                          <p:attrName>style.visibility</p:attrName>
                                        </p:attrNameLst>
                                      </p:cBhvr>
                                      <p:to>
                                        <p:strVal val="visible"/>
                                      </p:to>
                                    </p:set>
                                    <p:animEffect transition="in" filter="fade">
                                      <p:cBhvr>
                                        <p:cTn id="39" dur="500"/>
                                        <p:tgtEl>
                                          <p:spTgt spid="2">
                                            <p:txEl>
                                              <p:pRg st="9" end="9"/>
                                            </p:txEl>
                                          </p:spTgt>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2">
                                            <p:txEl>
                                              <p:pRg st="10" end="10"/>
                                            </p:txEl>
                                          </p:spTgt>
                                        </p:tgtEl>
                                        <p:attrNameLst>
                                          <p:attrName>style.visibility</p:attrName>
                                        </p:attrNameLst>
                                      </p:cBhvr>
                                      <p:to>
                                        <p:strVal val="visible"/>
                                      </p:to>
                                    </p:set>
                                    <p:animEffect transition="in" filter="fade">
                                      <p:cBhvr>
                                        <p:cTn id="42" dur="500"/>
                                        <p:tgtEl>
                                          <p:spTgt spid="2">
                                            <p:txEl>
                                              <p:pRg st="10" end="10"/>
                                            </p:txEl>
                                          </p:spTgt>
                                        </p:tgtEl>
                                      </p:cBhvr>
                                    </p:animEffect>
                                  </p:childTnLst>
                                </p:cTn>
                              </p:par>
                              <p:par>
                                <p:cTn id="43" presetID="10" presetClass="entr" presetSubtype="0" fill="hold" nodeType="withEffect">
                                  <p:stCondLst>
                                    <p:cond delay="0"/>
                                  </p:stCondLst>
                                  <p:childTnLst>
                                    <p:set>
                                      <p:cBhvr>
                                        <p:cTn id="44" dur="1" fill="hold">
                                          <p:stCondLst>
                                            <p:cond delay="0"/>
                                          </p:stCondLst>
                                        </p:cTn>
                                        <p:tgtEl>
                                          <p:spTgt spid="7"/>
                                        </p:tgtEl>
                                        <p:attrNameLst>
                                          <p:attrName>style.visibility</p:attrName>
                                        </p:attrNameLst>
                                      </p:cBhvr>
                                      <p:to>
                                        <p:strVal val="visible"/>
                                      </p:to>
                                    </p:set>
                                    <p:animEffect transition="in" filter="fade">
                                      <p:cBhvr>
                                        <p:cTn id="45"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platzhalter 6"/>
          <p:cNvSpPr>
            <a:spLocks noGrp="1"/>
          </p:cNvSpPr>
          <p:nvPr>
            <p:ph type="body" sz="quarter" idx="13"/>
          </p:nvPr>
        </p:nvSpPr>
        <p:spPr>
          <a:xfrm>
            <a:off x="1347886" y="1625327"/>
            <a:ext cx="9496227" cy="4357687"/>
          </a:xfrm>
        </p:spPr>
        <p:txBody>
          <a:bodyPr anchor="ctr"/>
          <a:lstStyle/>
          <a:p>
            <a:pPr marL="0" indent="0" algn="ctr">
              <a:buNone/>
            </a:pPr>
            <a:r>
              <a:rPr lang="de-DE" sz="2200" dirty="0" err="1"/>
              <a:t>There</a:t>
            </a:r>
            <a:r>
              <a:rPr lang="de-DE" sz="2200" dirty="0"/>
              <a:t> was </a:t>
            </a:r>
            <a:r>
              <a:rPr lang="de-DE" sz="2200" dirty="0" err="1"/>
              <a:t>no</a:t>
            </a:r>
            <a:r>
              <a:rPr lang="de-DE" sz="2200" dirty="0"/>
              <a:t> </a:t>
            </a:r>
            <a:r>
              <a:rPr lang="de-DE" sz="2200" dirty="0" err="1"/>
              <a:t>funding</a:t>
            </a:r>
            <a:r>
              <a:rPr lang="de-DE" sz="2200" dirty="0"/>
              <a:t> </a:t>
            </a:r>
            <a:r>
              <a:rPr lang="de-DE" sz="2200" dirty="0" err="1"/>
              <a:t>for</a:t>
            </a:r>
            <a:r>
              <a:rPr lang="de-DE" sz="2200" dirty="0"/>
              <a:t> </a:t>
            </a:r>
            <a:r>
              <a:rPr lang="de-DE" sz="2200" dirty="0" err="1"/>
              <a:t>this</a:t>
            </a:r>
            <a:r>
              <a:rPr lang="de-DE" sz="2200" dirty="0"/>
              <a:t> </a:t>
            </a:r>
            <a:r>
              <a:rPr lang="de-DE" sz="2200" dirty="0" err="1"/>
              <a:t>study</a:t>
            </a:r>
            <a:r>
              <a:rPr lang="de-DE" sz="2200" dirty="0"/>
              <a:t>.</a:t>
            </a:r>
          </a:p>
          <a:p>
            <a:pPr marL="0" indent="0" algn="ctr">
              <a:buNone/>
            </a:pPr>
            <a:endParaRPr lang="de-DE" sz="2200" dirty="0"/>
          </a:p>
          <a:p>
            <a:pPr marL="0" indent="0" algn="ctr">
              <a:buNone/>
            </a:pPr>
            <a:r>
              <a:rPr lang="de-DE" sz="2200" dirty="0"/>
              <a:t>Many </a:t>
            </a:r>
            <a:r>
              <a:rPr lang="de-DE" sz="2200" dirty="0" err="1"/>
              <a:t>thanks</a:t>
            </a:r>
            <a:r>
              <a:rPr lang="de-DE" sz="2200" dirty="0"/>
              <a:t> </a:t>
            </a:r>
            <a:r>
              <a:rPr lang="de-DE" sz="2200" dirty="0" err="1"/>
              <a:t>to</a:t>
            </a:r>
            <a:r>
              <a:rPr lang="de-DE" sz="2200" dirty="0"/>
              <a:t> Katerina Vickers and Siegfried Gift at Condrobs </a:t>
            </a:r>
            <a:r>
              <a:rPr lang="de-DE" sz="2200" dirty="0" err="1"/>
              <a:t>for</a:t>
            </a:r>
            <a:r>
              <a:rPr lang="de-DE" sz="2200" dirty="0"/>
              <a:t> </a:t>
            </a:r>
            <a:r>
              <a:rPr lang="de-DE" sz="2200" dirty="0" err="1"/>
              <a:t>the</a:t>
            </a:r>
            <a:r>
              <a:rPr lang="de-DE" sz="2200" dirty="0"/>
              <a:t> </a:t>
            </a:r>
            <a:r>
              <a:rPr lang="de-DE" sz="2200" dirty="0" err="1"/>
              <a:t>opportunity</a:t>
            </a:r>
            <a:r>
              <a:rPr lang="de-DE" sz="2200" dirty="0"/>
              <a:t> </a:t>
            </a:r>
            <a:r>
              <a:rPr lang="de-DE" sz="2200" dirty="0" err="1"/>
              <a:t>to</a:t>
            </a:r>
            <a:r>
              <a:rPr lang="de-DE" sz="2200" dirty="0"/>
              <a:t> </a:t>
            </a:r>
            <a:r>
              <a:rPr lang="de-DE" sz="2200" dirty="0" err="1"/>
              <a:t>run</a:t>
            </a:r>
            <a:r>
              <a:rPr lang="de-DE" sz="2200" dirty="0"/>
              <a:t> </a:t>
            </a:r>
            <a:r>
              <a:rPr lang="de-DE" sz="2200" dirty="0" err="1"/>
              <a:t>the</a:t>
            </a:r>
            <a:r>
              <a:rPr lang="de-DE" sz="2200" dirty="0"/>
              <a:t> </a:t>
            </a:r>
            <a:r>
              <a:rPr lang="de-DE" sz="2200" dirty="0" err="1"/>
              <a:t>programme</a:t>
            </a:r>
            <a:r>
              <a:rPr lang="de-DE" sz="2200" dirty="0"/>
              <a:t> and </a:t>
            </a:r>
            <a:r>
              <a:rPr lang="de-DE" sz="2200" dirty="0" err="1"/>
              <a:t>for</a:t>
            </a:r>
            <a:r>
              <a:rPr lang="de-DE" sz="2200" dirty="0"/>
              <a:t> </a:t>
            </a:r>
            <a:r>
              <a:rPr lang="de-DE" sz="2200" dirty="0" err="1"/>
              <a:t>recruiting</a:t>
            </a:r>
            <a:r>
              <a:rPr lang="de-DE" sz="2200" dirty="0"/>
              <a:t> </a:t>
            </a:r>
            <a:r>
              <a:rPr lang="de-DE" sz="2200" dirty="0" err="1"/>
              <a:t>participants</a:t>
            </a:r>
            <a:r>
              <a:rPr lang="de-DE" sz="2200" dirty="0"/>
              <a:t> </a:t>
            </a:r>
            <a:br>
              <a:rPr lang="de-DE" sz="2200" dirty="0"/>
            </a:br>
            <a:r>
              <a:rPr lang="de-DE" sz="2200" dirty="0"/>
              <a:t>and </a:t>
            </a:r>
            <a:r>
              <a:rPr lang="de-DE" sz="2200" dirty="0" err="1"/>
              <a:t>to</a:t>
            </a:r>
            <a:r>
              <a:rPr lang="de-DE" sz="2200" dirty="0"/>
              <a:t> Birgit Gerl </a:t>
            </a:r>
            <a:r>
              <a:rPr lang="de-DE" sz="2200" dirty="0" err="1"/>
              <a:t>for</a:t>
            </a:r>
            <a:r>
              <a:rPr lang="de-DE" sz="2200" dirty="0"/>
              <a:t> </a:t>
            </a:r>
            <a:r>
              <a:rPr lang="de-DE" sz="2200" dirty="0" err="1"/>
              <a:t>collecting</a:t>
            </a:r>
            <a:r>
              <a:rPr lang="de-DE" sz="2200" dirty="0"/>
              <a:t> </a:t>
            </a:r>
            <a:r>
              <a:rPr lang="de-DE" sz="2200" dirty="0" err="1"/>
              <a:t>the</a:t>
            </a:r>
            <a:r>
              <a:rPr lang="de-DE" sz="2200" dirty="0"/>
              <a:t> </a:t>
            </a:r>
            <a:r>
              <a:rPr lang="de-DE" sz="2200" dirty="0" err="1"/>
              <a:t>data</a:t>
            </a:r>
            <a:r>
              <a:rPr lang="de-DE" sz="2200" dirty="0"/>
              <a:t>.</a:t>
            </a:r>
          </a:p>
          <a:p>
            <a:pPr marL="0" indent="0" algn="ctr">
              <a:buNone/>
            </a:pPr>
            <a:endParaRPr lang="de-DE" sz="2200" dirty="0"/>
          </a:p>
          <a:p>
            <a:pPr marL="0" indent="0" algn="ctr">
              <a:buNone/>
            </a:pPr>
            <a:endParaRPr lang="de-DE" sz="2200" dirty="0"/>
          </a:p>
        </p:txBody>
      </p:sp>
      <p:sp>
        <p:nvSpPr>
          <p:cNvPr id="6" name="Titel 5"/>
          <p:cNvSpPr>
            <a:spLocks noGrp="1"/>
          </p:cNvSpPr>
          <p:nvPr>
            <p:ph type="title"/>
          </p:nvPr>
        </p:nvSpPr>
        <p:spPr/>
        <p:txBody>
          <a:bodyPr/>
          <a:lstStyle/>
          <a:p>
            <a:r>
              <a:rPr lang="de-DE" dirty="0"/>
              <a:t>Conflict </a:t>
            </a:r>
            <a:r>
              <a:rPr lang="de-DE" dirty="0" err="1"/>
              <a:t>of</a:t>
            </a:r>
            <a:r>
              <a:rPr lang="de-DE" dirty="0"/>
              <a:t> </a:t>
            </a:r>
            <a:r>
              <a:rPr lang="de-DE" dirty="0" err="1"/>
              <a:t>Interests</a:t>
            </a:r>
            <a:endParaRPr lang="de-DE" dirty="0"/>
          </a:p>
        </p:txBody>
      </p:sp>
      <p:sp>
        <p:nvSpPr>
          <p:cNvPr id="3" name="Datumsplatzhalter 2"/>
          <p:cNvSpPr>
            <a:spLocks noGrp="1"/>
          </p:cNvSpPr>
          <p:nvPr>
            <p:ph type="dt" sz="half" idx="2"/>
          </p:nvPr>
        </p:nvSpPr>
        <p:spPr/>
        <p:txBody>
          <a:bodyPr/>
          <a:lstStyle/>
          <a:p>
            <a:r>
              <a:rPr lang="de-DE"/>
              <a:t>15.06.2023</a:t>
            </a:r>
            <a:endParaRPr lang="de-DE" dirty="0"/>
          </a:p>
        </p:txBody>
      </p:sp>
      <p:sp>
        <p:nvSpPr>
          <p:cNvPr id="4" name="Fußzeilenplatzhalter 3"/>
          <p:cNvSpPr>
            <a:spLocks noGrp="1"/>
          </p:cNvSpPr>
          <p:nvPr>
            <p:ph type="ftr" sz="quarter" idx="3"/>
          </p:nvPr>
        </p:nvSpPr>
        <p:spPr/>
        <p:txBody>
          <a:bodyPr/>
          <a:lstStyle/>
          <a:p>
            <a:r>
              <a:rPr lang="de-DE"/>
              <a:t>Buchner</a:t>
            </a:r>
            <a:endParaRPr lang="de-DE" dirty="0"/>
          </a:p>
        </p:txBody>
      </p:sp>
      <p:sp>
        <p:nvSpPr>
          <p:cNvPr id="5" name="Foliennummernplatzhalter 4"/>
          <p:cNvSpPr>
            <a:spLocks noGrp="1"/>
          </p:cNvSpPr>
          <p:nvPr>
            <p:ph type="sldNum" sz="quarter" idx="4"/>
          </p:nvPr>
        </p:nvSpPr>
        <p:spPr/>
        <p:txBody>
          <a:bodyPr/>
          <a:lstStyle/>
          <a:p>
            <a:fld id="{EBD1CC9B-3E26-4D79-A9CD-D8834360E840}" type="slidenum">
              <a:rPr lang="de-DE" smtClean="0"/>
              <a:pPr/>
              <a:t>3</a:t>
            </a:fld>
            <a:endParaRPr lang="de-DE" dirty="0"/>
          </a:p>
        </p:txBody>
      </p:sp>
      <p:pic>
        <p:nvPicPr>
          <p:cNvPr id="8" name="Grafik 7">
            <a:extLst>
              <a:ext uri="{FF2B5EF4-FFF2-40B4-BE49-F238E27FC236}">
                <a16:creationId xmlns:a16="http://schemas.microsoft.com/office/drawing/2014/main" id="{828F0E92-3C72-9C3A-FB38-635CA695B482}"/>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660196" y="4845163"/>
            <a:ext cx="4871605" cy="1137851"/>
          </a:xfrm>
          <a:prstGeom prst="rect">
            <a:avLst/>
          </a:prstGeom>
        </p:spPr>
      </p:pic>
    </p:spTree>
    <p:extLst>
      <p:ext uri="{BB962C8B-B14F-4D97-AF65-F5344CB8AC3E}">
        <p14:creationId xmlns:p14="http://schemas.microsoft.com/office/powerpoint/2010/main" val="287182931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BD5D9E66-3767-4B28-BC8B-898FCA8E6D6C}"/>
              </a:ext>
            </a:extLst>
          </p:cNvPr>
          <p:cNvSpPr>
            <a:spLocks noGrp="1"/>
          </p:cNvSpPr>
          <p:nvPr>
            <p:ph type="body" sz="quarter" idx="13"/>
          </p:nvPr>
        </p:nvSpPr>
        <p:spPr>
          <a:xfrm>
            <a:off x="410551" y="1700215"/>
            <a:ext cx="10042704" cy="4357687"/>
          </a:xfrm>
        </p:spPr>
        <p:txBody>
          <a:bodyPr/>
          <a:lstStyle/>
          <a:p>
            <a:r>
              <a:rPr lang="en-US" sz="2000" dirty="0"/>
              <a:t>In Germany, nearly all adolescents (96 %) aged 12-19 own a smartphone, about two-thirds own a laptop or computer (JIM 2022)</a:t>
            </a:r>
          </a:p>
          <a:p>
            <a:r>
              <a:rPr lang="en-US" sz="2000" dirty="0"/>
              <a:t>Due to pandemic restrictions, screen time of children and teenagers has increased further in the last years (</a:t>
            </a:r>
            <a:r>
              <a:rPr lang="en-US" sz="2000" dirty="0" err="1"/>
              <a:t>Thomasius</a:t>
            </a:r>
            <a:r>
              <a:rPr lang="en-US" sz="2000" dirty="0"/>
              <a:t> 2021)</a:t>
            </a:r>
          </a:p>
          <a:p>
            <a:r>
              <a:rPr lang="en-US" sz="2000" dirty="0"/>
              <a:t>In 2022, adolescents had 204 minutes per </a:t>
            </a:r>
            <a:br>
              <a:rPr lang="en-US" sz="2000" dirty="0"/>
            </a:br>
            <a:r>
              <a:rPr lang="en-US" sz="2000" dirty="0"/>
              <a:t>day online use in their free time (JIM 2022)</a:t>
            </a:r>
          </a:p>
          <a:p>
            <a:r>
              <a:rPr lang="en-US" sz="2000" dirty="0"/>
              <a:t>Greater addictive tendencies towards </a:t>
            </a:r>
            <a:br>
              <a:rPr lang="en-US" sz="2000" dirty="0"/>
            </a:br>
            <a:r>
              <a:rPr lang="en-US" sz="2000" dirty="0"/>
              <a:t>social media (beyond screen time) are </a:t>
            </a:r>
            <a:br>
              <a:rPr lang="en-US" sz="2000" dirty="0"/>
            </a:br>
            <a:r>
              <a:rPr lang="en-US" sz="2000" dirty="0"/>
              <a:t>associated with decreased well-being/</a:t>
            </a:r>
            <a:br>
              <a:rPr lang="en-US" sz="2000" dirty="0"/>
            </a:br>
            <a:r>
              <a:rPr lang="en-US" sz="2000" dirty="0"/>
              <a:t>increased depressive tendencies </a:t>
            </a:r>
            <a:br>
              <a:rPr lang="en-US" sz="2000" dirty="0"/>
            </a:br>
            <a:r>
              <a:rPr lang="en-US" sz="2000" dirty="0"/>
              <a:t>(Montag &amp; Elhai, 2023)</a:t>
            </a:r>
          </a:p>
        </p:txBody>
      </p:sp>
      <p:sp>
        <p:nvSpPr>
          <p:cNvPr id="3" name="Titel 2">
            <a:extLst>
              <a:ext uri="{FF2B5EF4-FFF2-40B4-BE49-F238E27FC236}">
                <a16:creationId xmlns:a16="http://schemas.microsoft.com/office/drawing/2014/main" id="{54D65E96-F8AA-4699-924D-2FAAE4696784}"/>
              </a:ext>
            </a:extLst>
          </p:cNvPr>
          <p:cNvSpPr>
            <a:spLocks noGrp="1"/>
          </p:cNvSpPr>
          <p:nvPr>
            <p:ph type="title"/>
          </p:nvPr>
        </p:nvSpPr>
        <p:spPr/>
        <p:txBody>
          <a:bodyPr/>
          <a:lstStyle/>
          <a:p>
            <a:r>
              <a:rPr lang="de-DE" dirty="0" err="1"/>
              <a:t>Adolescents</a:t>
            </a:r>
            <a:r>
              <a:rPr lang="de-DE" dirty="0"/>
              <a:t> Online </a:t>
            </a:r>
            <a:r>
              <a:rPr lang="de-DE" dirty="0" err="1"/>
              <a:t>Usage</a:t>
            </a:r>
            <a:endParaRPr lang="de-DE" dirty="0"/>
          </a:p>
        </p:txBody>
      </p:sp>
      <p:sp>
        <p:nvSpPr>
          <p:cNvPr id="4" name="Datumsplatzhalter 3">
            <a:extLst>
              <a:ext uri="{FF2B5EF4-FFF2-40B4-BE49-F238E27FC236}">
                <a16:creationId xmlns:a16="http://schemas.microsoft.com/office/drawing/2014/main" id="{F2F329A7-8A43-45FA-9909-63A238A1631F}"/>
              </a:ext>
            </a:extLst>
          </p:cNvPr>
          <p:cNvSpPr>
            <a:spLocks noGrp="1"/>
          </p:cNvSpPr>
          <p:nvPr>
            <p:ph type="dt" sz="half" idx="2"/>
          </p:nvPr>
        </p:nvSpPr>
        <p:spPr/>
        <p:txBody>
          <a:bodyPr/>
          <a:lstStyle/>
          <a:p>
            <a:r>
              <a:rPr lang="de-DE"/>
              <a:t>15.06.2023</a:t>
            </a:r>
            <a:endParaRPr lang="de-DE" dirty="0"/>
          </a:p>
        </p:txBody>
      </p:sp>
      <p:sp>
        <p:nvSpPr>
          <p:cNvPr id="5" name="Fußzeilenplatzhalter 4">
            <a:extLst>
              <a:ext uri="{FF2B5EF4-FFF2-40B4-BE49-F238E27FC236}">
                <a16:creationId xmlns:a16="http://schemas.microsoft.com/office/drawing/2014/main" id="{D2D6D507-C215-4496-8CF0-43D28965B60F}"/>
              </a:ext>
            </a:extLst>
          </p:cNvPr>
          <p:cNvSpPr>
            <a:spLocks noGrp="1"/>
          </p:cNvSpPr>
          <p:nvPr>
            <p:ph type="ftr" sz="quarter" idx="3"/>
          </p:nvPr>
        </p:nvSpPr>
        <p:spPr/>
        <p:txBody>
          <a:bodyPr/>
          <a:lstStyle/>
          <a:p>
            <a:r>
              <a:rPr lang="de-DE" dirty="0"/>
              <a:t>Buchner</a:t>
            </a:r>
          </a:p>
        </p:txBody>
      </p:sp>
      <p:sp>
        <p:nvSpPr>
          <p:cNvPr id="6" name="Foliennummernplatzhalter 5">
            <a:extLst>
              <a:ext uri="{FF2B5EF4-FFF2-40B4-BE49-F238E27FC236}">
                <a16:creationId xmlns:a16="http://schemas.microsoft.com/office/drawing/2014/main" id="{AA01BBDB-D590-4BBC-861E-5741A6B71992}"/>
              </a:ext>
            </a:extLst>
          </p:cNvPr>
          <p:cNvSpPr>
            <a:spLocks noGrp="1"/>
          </p:cNvSpPr>
          <p:nvPr>
            <p:ph type="sldNum" sz="quarter" idx="4"/>
          </p:nvPr>
        </p:nvSpPr>
        <p:spPr/>
        <p:txBody>
          <a:bodyPr/>
          <a:lstStyle/>
          <a:p>
            <a:fld id="{EBD1CC9B-3E26-4D79-A9CD-D8834360E840}" type="slidenum">
              <a:rPr lang="de-DE" smtClean="0"/>
              <a:pPr/>
              <a:t>4</a:t>
            </a:fld>
            <a:endParaRPr lang="de-DE" dirty="0"/>
          </a:p>
        </p:txBody>
      </p:sp>
      <p:graphicFrame>
        <p:nvGraphicFramePr>
          <p:cNvPr id="10" name="Diagramm 9">
            <a:extLst>
              <a:ext uri="{FF2B5EF4-FFF2-40B4-BE49-F238E27FC236}">
                <a16:creationId xmlns:a16="http://schemas.microsoft.com/office/drawing/2014/main" id="{C63B2D13-CAA7-B289-C84D-BD4E353953B0}"/>
              </a:ext>
            </a:extLst>
          </p:cNvPr>
          <p:cNvGraphicFramePr/>
          <p:nvPr>
            <p:extLst>
              <p:ext uri="{D42A27DB-BD31-4B8C-83A1-F6EECF244321}">
                <p14:modId xmlns:p14="http://schemas.microsoft.com/office/powerpoint/2010/main" val="3560738669"/>
              </p:ext>
            </p:extLst>
          </p:nvPr>
        </p:nvGraphicFramePr>
        <p:xfrm>
          <a:off x="5782721" y="2815740"/>
          <a:ext cx="5375270" cy="3540418"/>
        </p:xfrm>
        <a:graphic>
          <a:graphicData uri="http://schemas.openxmlformats.org/drawingml/2006/chart">
            <c:chart xmlns:c="http://schemas.openxmlformats.org/drawingml/2006/chart" xmlns:r="http://schemas.openxmlformats.org/officeDocument/2006/relationships" r:id="rId3"/>
          </a:graphicData>
        </a:graphic>
      </p:graphicFrame>
      <p:sp>
        <p:nvSpPr>
          <p:cNvPr id="12" name="Textfeld 11">
            <a:extLst>
              <a:ext uri="{FF2B5EF4-FFF2-40B4-BE49-F238E27FC236}">
                <a16:creationId xmlns:a16="http://schemas.microsoft.com/office/drawing/2014/main" id="{CC380EC2-23D7-3544-881D-2BB8B98C32B9}"/>
              </a:ext>
            </a:extLst>
          </p:cNvPr>
          <p:cNvSpPr txBox="1"/>
          <p:nvPr/>
        </p:nvSpPr>
        <p:spPr>
          <a:xfrm>
            <a:off x="10171735" y="6079258"/>
            <a:ext cx="1007918" cy="276999"/>
          </a:xfrm>
          <a:prstGeom prst="rect">
            <a:avLst/>
          </a:prstGeom>
          <a:noFill/>
        </p:spPr>
        <p:txBody>
          <a:bodyPr wrap="square">
            <a:spAutoFit/>
          </a:bodyPr>
          <a:lstStyle/>
          <a:p>
            <a:r>
              <a:rPr lang="en-US" sz="1200" dirty="0"/>
              <a:t>(JIM 2022)</a:t>
            </a:r>
            <a:endParaRPr lang="de-DE" sz="1200" dirty="0"/>
          </a:p>
        </p:txBody>
      </p:sp>
    </p:spTree>
    <p:extLst>
      <p:ext uri="{BB962C8B-B14F-4D97-AF65-F5344CB8AC3E}">
        <p14:creationId xmlns:p14="http://schemas.microsoft.com/office/powerpoint/2010/main" val="42810315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fade">
                                      <p:cBhvr>
                                        <p:cTn id="12" dur="500"/>
                                        <p:tgtEl>
                                          <p:spTgt spid="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
                                            <p:txEl>
                                              <p:pRg st="2" end="2"/>
                                            </p:txEl>
                                          </p:spTgt>
                                        </p:tgtEl>
                                        <p:attrNameLst>
                                          <p:attrName>style.visibility</p:attrName>
                                        </p:attrNameLst>
                                      </p:cBhvr>
                                      <p:to>
                                        <p:strVal val="visible"/>
                                      </p:to>
                                    </p:set>
                                    <p:animEffect transition="in" filter="fade">
                                      <p:cBhvr>
                                        <p:cTn id="17" dur="500"/>
                                        <p:tgtEl>
                                          <p:spTgt spid="2">
                                            <p:txEl>
                                              <p:pRg st="2" end="2"/>
                                            </p:txEl>
                                          </p:spTgt>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10"/>
                                        </p:tgtEl>
                                        <p:attrNameLst>
                                          <p:attrName>style.visibility</p:attrName>
                                        </p:attrNameLst>
                                      </p:cBhvr>
                                      <p:to>
                                        <p:strVal val="visible"/>
                                      </p:to>
                                    </p:set>
                                    <p:animEffect transition="in" filter="fade">
                                      <p:cBhvr>
                                        <p:cTn id="20" dur="500"/>
                                        <p:tgtEl>
                                          <p:spTgt spid="10"/>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2">
                                            <p:txEl>
                                              <p:pRg st="3" end="3"/>
                                            </p:txEl>
                                          </p:spTgt>
                                        </p:tgtEl>
                                        <p:attrNameLst>
                                          <p:attrName>style.visibility</p:attrName>
                                        </p:attrNameLst>
                                      </p:cBhvr>
                                      <p:to>
                                        <p:strVal val="visible"/>
                                      </p:to>
                                    </p:set>
                                    <p:animEffect transition="in" filter="fade">
                                      <p:cBhvr>
                                        <p:cTn id="25" dur="500"/>
                                        <p:tgtEl>
                                          <p:spTgt spid="2">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p"/>
      <p:bldGraphic spid="10" grpId="0">
        <p:bldAsOne/>
      </p:bldGraphic>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BD5D9E66-3767-4B28-BC8B-898FCA8E6D6C}"/>
              </a:ext>
            </a:extLst>
          </p:cNvPr>
          <p:cNvSpPr>
            <a:spLocks noGrp="1"/>
          </p:cNvSpPr>
          <p:nvPr>
            <p:ph type="body" sz="quarter" idx="13"/>
          </p:nvPr>
        </p:nvSpPr>
        <p:spPr>
          <a:xfrm>
            <a:off x="410551" y="1700215"/>
            <a:ext cx="10042704" cy="4357687"/>
          </a:xfrm>
        </p:spPr>
        <p:txBody>
          <a:bodyPr/>
          <a:lstStyle/>
          <a:p>
            <a:r>
              <a:rPr lang="en-US" sz="2000" dirty="0"/>
              <a:t>In 2021, about 9 % of all affected family members in German Addiction Care </a:t>
            </a:r>
            <a:r>
              <a:rPr lang="en-US" sz="2000" dirty="0" err="1"/>
              <a:t>Centres</a:t>
            </a:r>
            <a:r>
              <a:rPr lang="en-US" sz="2000" dirty="0"/>
              <a:t> sought help due to Problematic Internet Use (PIU) (IFT 2023)</a:t>
            </a:r>
          </a:p>
          <a:p>
            <a:r>
              <a:rPr lang="en-US" sz="2000" dirty="0"/>
              <a:t>About 47 % of all people looking for help for their own PIU in German Addiction Care </a:t>
            </a:r>
            <a:r>
              <a:rPr lang="en-US" sz="2000" dirty="0" err="1"/>
              <a:t>Centres</a:t>
            </a:r>
            <a:r>
              <a:rPr lang="en-US" sz="2000" dirty="0"/>
              <a:t> still lived with their parents (IFT, 2023)</a:t>
            </a:r>
          </a:p>
          <a:p>
            <a:r>
              <a:rPr lang="en-US" sz="2000" dirty="0"/>
              <a:t>Both adolescents and their parents show high distress and are in need for help (</a:t>
            </a:r>
            <a:r>
              <a:rPr lang="en-US" sz="2000" dirty="0" err="1"/>
              <a:t>Brandhorst</a:t>
            </a:r>
            <a:r>
              <a:rPr lang="en-US" sz="2000" dirty="0"/>
              <a:t> et al., 2023)</a:t>
            </a:r>
          </a:p>
          <a:p>
            <a:r>
              <a:rPr lang="en-US" sz="2000" dirty="0"/>
              <a:t>Parents with a teenager with an addiction are discouraged, exhausted, overwhelmed, and feel like they have tried everything and that nothing will work anymore (</a:t>
            </a:r>
            <a:r>
              <a:rPr lang="en-US" sz="2000" dirty="0" err="1"/>
              <a:t>Bonnaire</a:t>
            </a:r>
            <a:r>
              <a:rPr lang="en-US" sz="2000" dirty="0"/>
              <a:t> et al., 2019)</a:t>
            </a:r>
            <a:r>
              <a:rPr lang="de-DE" sz="2000" dirty="0">
                <a:highlight>
                  <a:srgbClr val="FFFF00"/>
                </a:highlight>
              </a:rPr>
              <a:t> </a:t>
            </a:r>
          </a:p>
          <a:p>
            <a:pPr marL="0" indent="0">
              <a:buNone/>
            </a:pPr>
            <a:endParaRPr lang="de-DE" sz="2000" dirty="0">
              <a:highlight>
                <a:srgbClr val="FFFF00"/>
              </a:highlight>
            </a:endParaRPr>
          </a:p>
          <a:p>
            <a:pPr marL="0" indent="0">
              <a:buNone/>
            </a:pPr>
            <a:r>
              <a:rPr lang="en-GB" sz="2000" dirty="0">
                <a:solidFill>
                  <a:srgbClr val="0070C0"/>
                </a:solidFill>
                <a:sym typeface="Wingdings" panose="05000000000000000000" pitchFamily="2" charset="2"/>
              </a:rPr>
              <a:t> Parents reporting problems with their children’s internet use need </a:t>
            </a:r>
            <a:br>
              <a:rPr lang="en-GB" sz="2000" dirty="0">
                <a:solidFill>
                  <a:srgbClr val="0070C0"/>
                </a:solidFill>
                <a:sym typeface="Wingdings" panose="05000000000000000000" pitchFamily="2" charset="2"/>
              </a:rPr>
            </a:br>
            <a:r>
              <a:rPr lang="en-GB" sz="2000" dirty="0">
                <a:solidFill>
                  <a:srgbClr val="0070C0"/>
                </a:solidFill>
                <a:sym typeface="Wingdings" panose="05000000000000000000" pitchFamily="2" charset="2"/>
              </a:rPr>
              <a:t>help to cope with the situation</a:t>
            </a:r>
          </a:p>
        </p:txBody>
      </p:sp>
      <p:sp>
        <p:nvSpPr>
          <p:cNvPr id="3" name="Titel 2">
            <a:extLst>
              <a:ext uri="{FF2B5EF4-FFF2-40B4-BE49-F238E27FC236}">
                <a16:creationId xmlns:a16="http://schemas.microsoft.com/office/drawing/2014/main" id="{54D65E96-F8AA-4699-924D-2FAAE4696784}"/>
              </a:ext>
            </a:extLst>
          </p:cNvPr>
          <p:cNvSpPr>
            <a:spLocks noGrp="1"/>
          </p:cNvSpPr>
          <p:nvPr>
            <p:ph type="title"/>
          </p:nvPr>
        </p:nvSpPr>
        <p:spPr/>
        <p:txBody>
          <a:bodyPr/>
          <a:lstStyle/>
          <a:p>
            <a:r>
              <a:rPr lang="de-DE" dirty="0" err="1"/>
              <a:t>Problematic</a:t>
            </a:r>
            <a:r>
              <a:rPr lang="de-DE" dirty="0"/>
              <a:t> Internet Use</a:t>
            </a:r>
          </a:p>
        </p:txBody>
      </p:sp>
      <p:sp>
        <p:nvSpPr>
          <p:cNvPr id="4" name="Datumsplatzhalter 3">
            <a:extLst>
              <a:ext uri="{FF2B5EF4-FFF2-40B4-BE49-F238E27FC236}">
                <a16:creationId xmlns:a16="http://schemas.microsoft.com/office/drawing/2014/main" id="{F2F329A7-8A43-45FA-9909-63A238A1631F}"/>
              </a:ext>
            </a:extLst>
          </p:cNvPr>
          <p:cNvSpPr>
            <a:spLocks noGrp="1"/>
          </p:cNvSpPr>
          <p:nvPr>
            <p:ph type="dt" sz="half" idx="2"/>
          </p:nvPr>
        </p:nvSpPr>
        <p:spPr/>
        <p:txBody>
          <a:bodyPr/>
          <a:lstStyle/>
          <a:p>
            <a:r>
              <a:rPr lang="de-DE"/>
              <a:t>15.06.2023</a:t>
            </a:r>
            <a:endParaRPr lang="de-DE" dirty="0"/>
          </a:p>
        </p:txBody>
      </p:sp>
      <p:sp>
        <p:nvSpPr>
          <p:cNvPr id="5" name="Fußzeilenplatzhalter 4">
            <a:extLst>
              <a:ext uri="{FF2B5EF4-FFF2-40B4-BE49-F238E27FC236}">
                <a16:creationId xmlns:a16="http://schemas.microsoft.com/office/drawing/2014/main" id="{D2D6D507-C215-4496-8CF0-43D28965B60F}"/>
              </a:ext>
            </a:extLst>
          </p:cNvPr>
          <p:cNvSpPr>
            <a:spLocks noGrp="1"/>
          </p:cNvSpPr>
          <p:nvPr>
            <p:ph type="ftr" sz="quarter" idx="3"/>
          </p:nvPr>
        </p:nvSpPr>
        <p:spPr/>
        <p:txBody>
          <a:bodyPr/>
          <a:lstStyle/>
          <a:p>
            <a:r>
              <a:rPr lang="de-DE" dirty="0"/>
              <a:t>Buchner</a:t>
            </a:r>
          </a:p>
        </p:txBody>
      </p:sp>
      <p:sp>
        <p:nvSpPr>
          <p:cNvPr id="6" name="Foliennummernplatzhalter 5">
            <a:extLst>
              <a:ext uri="{FF2B5EF4-FFF2-40B4-BE49-F238E27FC236}">
                <a16:creationId xmlns:a16="http://schemas.microsoft.com/office/drawing/2014/main" id="{AA01BBDB-D590-4BBC-861E-5741A6B71992}"/>
              </a:ext>
            </a:extLst>
          </p:cNvPr>
          <p:cNvSpPr>
            <a:spLocks noGrp="1"/>
          </p:cNvSpPr>
          <p:nvPr>
            <p:ph type="sldNum" sz="quarter" idx="4"/>
          </p:nvPr>
        </p:nvSpPr>
        <p:spPr/>
        <p:txBody>
          <a:bodyPr/>
          <a:lstStyle/>
          <a:p>
            <a:fld id="{EBD1CC9B-3E26-4D79-A9CD-D8834360E840}" type="slidenum">
              <a:rPr lang="de-DE" smtClean="0"/>
              <a:pPr/>
              <a:t>5</a:t>
            </a:fld>
            <a:endParaRPr lang="de-DE" dirty="0"/>
          </a:p>
        </p:txBody>
      </p:sp>
      <p:grpSp>
        <p:nvGrpSpPr>
          <p:cNvPr id="16" name="Gruppieren 15">
            <a:extLst>
              <a:ext uri="{FF2B5EF4-FFF2-40B4-BE49-F238E27FC236}">
                <a16:creationId xmlns:a16="http://schemas.microsoft.com/office/drawing/2014/main" id="{66F028FD-A0F7-DC52-7FD2-31949847DE9B}"/>
              </a:ext>
            </a:extLst>
          </p:cNvPr>
          <p:cNvGrpSpPr/>
          <p:nvPr/>
        </p:nvGrpSpPr>
        <p:grpSpPr>
          <a:xfrm>
            <a:off x="9329504" y="4126531"/>
            <a:ext cx="1967085" cy="2080597"/>
            <a:chOff x="9462914" y="3599618"/>
            <a:chExt cx="1967085" cy="2080597"/>
          </a:xfrm>
        </p:grpSpPr>
        <p:pic>
          <p:nvPicPr>
            <p:cNvPr id="12" name="Grafik 11" descr="Familie mit zwei Kindern Silhouette">
              <a:extLst>
                <a:ext uri="{FF2B5EF4-FFF2-40B4-BE49-F238E27FC236}">
                  <a16:creationId xmlns:a16="http://schemas.microsoft.com/office/drawing/2014/main" id="{C58ED0FE-3434-FC18-86F4-323A0A7D0CE7}"/>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531930" y="4769096"/>
              <a:ext cx="566187" cy="598859"/>
            </a:xfrm>
            <a:prstGeom prst="rect">
              <a:avLst/>
            </a:prstGeom>
          </p:spPr>
        </p:pic>
        <p:pic>
          <p:nvPicPr>
            <p:cNvPr id="14" name="Grafik 13" descr="Vorstadtszenerie Silhouette">
              <a:extLst>
                <a:ext uri="{FF2B5EF4-FFF2-40B4-BE49-F238E27FC236}">
                  <a16:creationId xmlns:a16="http://schemas.microsoft.com/office/drawing/2014/main" id="{CB78641F-2D13-ED33-AB91-AB0A6B116BFB}"/>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9462914" y="3599618"/>
              <a:ext cx="1967085" cy="2080597"/>
            </a:xfrm>
            <a:prstGeom prst="rect">
              <a:avLst/>
            </a:prstGeom>
          </p:spPr>
        </p:pic>
      </p:grpSp>
    </p:spTree>
    <p:extLst>
      <p:ext uri="{BB962C8B-B14F-4D97-AF65-F5344CB8AC3E}">
        <p14:creationId xmlns:p14="http://schemas.microsoft.com/office/powerpoint/2010/main" val="8116293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fade">
                                      <p:cBhvr>
                                        <p:cTn id="12" dur="500"/>
                                        <p:tgtEl>
                                          <p:spTgt spid="2">
                                            <p:txEl>
                                              <p:pRg st="1" end="1"/>
                                            </p:txEl>
                                          </p:spTgt>
                                        </p:tgtEl>
                                      </p:cBhvr>
                                    </p:animEffect>
                                  </p:childTnLst>
                                </p:cTn>
                              </p:par>
                              <p:par>
                                <p:cTn id="13" presetID="10" presetClass="entr" presetSubtype="0" fill="hold" nodeType="withEffect">
                                  <p:stCondLst>
                                    <p:cond delay="0"/>
                                  </p:stCondLst>
                                  <p:childTnLst>
                                    <p:set>
                                      <p:cBhvr>
                                        <p:cTn id="14" dur="1" fill="hold">
                                          <p:stCondLst>
                                            <p:cond delay="0"/>
                                          </p:stCondLst>
                                        </p:cTn>
                                        <p:tgtEl>
                                          <p:spTgt spid="16"/>
                                        </p:tgtEl>
                                        <p:attrNameLst>
                                          <p:attrName>style.visibility</p:attrName>
                                        </p:attrNameLst>
                                      </p:cBhvr>
                                      <p:to>
                                        <p:strVal val="visible"/>
                                      </p:to>
                                    </p:set>
                                    <p:animEffect transition="in" filter="fade">
                                      <p:cBhvr>
                                        <p:cTn id="15" dur="500"/>
                                        <p:tgtEl>
                                          <p:spTgt spid="16"/>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2">
                                            <p:txEl>
                                              <p:pRg st="2" end="2"/>
                                            </p:txEl>
                                          </p:spTgt>
                                        </p:tgtEl>
                                        <p:attrNameLst>
                                          <p:attrName>style.visibility</p:attrName>
                                        </p:attrNameLst>
                                      </p:cBhvr>
                                      <p:to>
                                        <p:strVal val="visible"/>
                                      </p:to>
                                    </p:set>
                                    <p:animEffect transition="in" filter="fade">
                                      <p:cBhvr>
                                        <p:cTn id="20" dur="500"/>
                                        <p:tgtEl>
                                          <p:spTgt spid="2">
                                            <p:txEl>
                                              <p:pRg st="2" end="2"/>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2">
                                            <p:txEl>
                                              <p:pRg st="3" end="3"/>
                                            </p:txEl>
                                          </p:spTgt>
                                        </p:tgtEl>
                                        <p:attrNameLst>
                                          <p:attrName>style.visibility</p:attrName>
                                        </p:attrNameLst>
                                      </p:cBhvr>
                                      <p:to>
                                        <p:strVal val="visible"/>
                                      </p:to>
                                    </p:set>
                                    <p:animEffect transition="in" filter="fade">
                                      <p:cBhvr>
                                        <p:cTn id="25" dur="500"/>
                                        <p:tgtEl>
                                          <p:spTgt spid="2">
                                            <p:txEl>
                                              <p:pRg st="3" end="3"/>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grpId="0" nodeType="clickEffect">
                                  <p:stCondLst>
                                    <p:cond delay="0"/>
                                  </p:stCondLst>
                                  <p:childTnLst>
                                    <p:set>
                                      <p:cBhvr>
                                        <p:cTn id="29" dur="1" fill="hold">
                                          <p:stCondLst>
                                            <p:cond delay="0"/>
                                          </p:stCondLst>
                                        </p:cTn>
                                        <p:tgtEl>
                                          <p:spTgt spid="2">
                                            <p:txEl>
                                              <p:pRg st="5" end="5"/>
                                            </p:txEl>
                                          </p:spTgt>
                                        </p:tgtEl>
                                        <p:attrNameLst>
                                          <p:attrName>style.visibility</p:attrName>
                                        </p:attrNameLst>
                                      </p:cBhvr>
                                      <p:to>
                                        <p:strVal val="visible"/>
                                      </p:to>
                                    </p:set>
                                    <p:animEffect transition="in" filter="fade">
                                      <p:cBhvr>
                                        <p:cTn id="30" dur="500"/>
                                        <p:tgtEl>
                                          <p:spTgt spid="2">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BD5D9E66-3767-4B28-BC8B-898FCA8E6D6C}"/>
              </a:ext>
            </a:extLst>
          </p:cNvPr>
          <p:cNvSpPr>
            <a:spLocks noGrp="1"/>
          </p:cNvSpPr>
          <p:nvPr>
            <p:ph type="body" sz="quarter" idx="13"/>
          </p:nvPr>
        </p:nvSpPr>
        <p:spPr>
          <a:xfrm>
            <a:off x="410551" y="1700215"/>
            <a:ext cx="10042704" cy="4357687"/>
          </a:xfrm>
        </p:spPr>
        <p:txBody>
          <a:bodyPr/>
          <a:lstStyle/>
          <a:p>
            <a:r>
              <a:rPr lang="en-US" sz="2000" dirty="0"/>
              <a:t>Poor parent-child communication (</a:t>
            </a:r>
            <a:r>
              <a:rPr lang="en-US" sz="2000" dirty="0" err="1"/>
              <a:t>Boniel</a:t>
            </a:r>
            <a:r>
              <a:rPr lang="en-US" sz="2000" dirty="0"/>
              <a:t>-Nissim &amp; </a:t>
            </a:r>
            <a:r>
              <a:rPr lang="en-US" sz="2000" dirty="0" err="1"/>
              <a:t>Sasson</a:t>
            </a:r>
            <a:r>
              <a:rPr lang="en-US" sz="2000" dirty="0"/>
              <a:t>, 2018)</a:t>
            </a:r>
          </a:p>
          <a:p>
            <a:r>
              <a:rPr lang="en-US" sz="2000" dirty="0"/>
              <a:t>Poor family functioning (Costa et al., 2019)</a:t>
            </a:r>
          </a:p>
          <a:p>
            <a:r>
              <a:rPr lang="en-US" sz="2000" dirty="0"/>
              <a:t>Interparent conflict (Gao et al., 2018)</a:t>
            </a:r>
          </a:p>
          <a:p>
            <a:r>
              <a:rPr lang="en-US" sz="2000" dirty="0"/>
              <a:t>Parenting style:</a:t>
            </a:r>
          </a:p>
          <a:p>
            <a:pPr lvl="1"/>
            <a:r>
              <a:rPr lang="en-US" sz="2000" dirty="0"/>
              <a:t>authoritarian (</a:t>
            </a:r>
            <a:r>
              <a:rPr lang="en-US" sz="2000" dirty="0" err="1"/>
              <a:t>Yaffe</a:t>
            </a:r>
            <a:r>
              <a:rPr lang="en-US" sz="2000" dirty="0"/>
              <a:t> &amp; Seroussi, 2019)</a:t>
            </a:r>
          </a:p>
          <a:p>
            <a:pPr lvl="1"/>
            <a:r>
              <a:rPr lang="en-US" sz="2000" dirty="0"/>
              <a:t>controlling (</a:t>
            </a:r>
            <a:r>
              <a:rPr lang="en-US" sz="2000" dirty="0" err="1"/>
              <a:t>Shek</a:t>
            </a:r>
            <a:r>
              <a:rPr lang="en-US" sz="2000" dirty="0"/>
              <a:t> et al., 2019)</a:t>
            </a:r>
          </a:p>
          <a:p>
            <a:pPr lvl="1"/>
            <a:r>
              <a:rPr lang="en-US" sz="2000" dirty="0"/>
              <a:t>dismissive or punitive (Kim et al., 2016) </a:t>
            </a:r>
          </a:p>
          <a:p>
            <a:pPr lvl="1"/>
            <a:r>
              <a:rPr lang="en-US" sz="2000" dirty="0"/>
              <a:t>overinvolved (Li et al., 2020) </a:t>
            </a:r>
          </a:p>
          <a:p>
            <a:pPr lvl="1"/>
            <a:r>
              <a:rPr lang="en-US" sz="2000" dirty="0"/>
              <a:t>overprotective (</a:t>
            </a:r>
            <a:r>
              <a:rPr lang="de-DE" sz="2000" dirty="0" err="1"/>
              <a:t>Siomos</a:t>
            </a:r>
            <a:r>
              <a:rPr lang="de-DE" sz="2000" dirty="0"/>
              <a:t> et al., 2012</a:t>
            </a:r>
            <a:r>
              <a:rPr lang="en-US" sz="2000" dirty="0"/>
              <a:t>)</a:t>
            </a:r>
          </a:p>
          <a:p>
            <a:pPr marL="0" indent="0">
              <a:buNone/>
            </a:pPr>
            <a:endParaRPr lang="en-US" sz="2000" dirty="0"/>
          </a:p>
          <a:p>
            <a:pPr marL="0" indent="0">
              <a:buNone/>
            </a:pPr>
            <a:r>
              <a:rPr lang="en-US" sz="2000" dirty="0">
                <a:solidFill>
                  <a:srgbClr val="0070C0"/>
                </a:solidFill>
                <a:sym typeface="Wingdings" panose="05000000000000000000" pitchFamily="2" charset="2"/>
              </a:rPr>
              <a:t> Family focused interventions might be helpful to reduce risk factors and to change family patterns</a:t>
            </a:r>
            <a:endParaRPr lang="en-US" sz="2000" dirty="0">
              <a:solidFill>
                <a:srgbClr val="0070C0"/>
              </a:solidFill>
            </a:endParaRPr>
          </a:p>
        </p:txBody>
      </p:sp>
      <p:sp>
        <p:nvSpPr>
          <p:cNvPr id="3" name="Titel 2">
            <a:extLst>
              <a:ext uri="{FF2B5EF4-FFF2-40B4-BE49-F238E27FC236}">
                <a16:creationId xmlns:a16="http://schemas.microsoft.com/office/drawing/2014/main" id="{54D65E96-F8AA-4699-924D-2FAAE4696784}"/>
              </a:ext>
            </a:extLst>
          </p:cNvPr>
          <p:cNvSpPr>
            <a:spLocks noGrp="1"/>
          </p:cNvSpPr>
          <p:nvPr>
            <p:ph type="title"/>
          </p:nvPr>
        </p:nvSpPr>
        <p:spPr/>
        <p:txBody>
          <a:bodyPr/>
          <a:lstStyle/>
          <a:p>
            <a:r>
              <a:rPr lang="de-DE" dirty="0"/>
              <a:t>Risk </a:t>
            </a:r>
            <a:r>
              <a:rPr lang="de-DE" dirty="0" err="1"/>
              <a:t>factors</a:t>
            </a:r>
            <a:r>
              <a:rPr lang="de-DE" dirty="0"/>
              <a:t> </a:t>
            </a:r>
            <a:r>
              <a:rPr lang="de-DE" dirty="0" err="1"/>
              <a:t>for</a:t>
            </a:r>
            <a:r>
              <a:rPr lang="de-DE" dirty="0"/>
              <a:t> </a:t>
            </a:r>
            <a:r>
              <a:rPr lang="de-DE" dirty="0" err="1"/>
              <a:t>Problematic</a:t>
            </a:r>
            <a:r>
              <a:rPr lang="de-DE" dirty="0"/>
              <a:t> Internet Use</a:t>
            </a:r>
          </a:p>
        </p:txBody>
      </p:sp>
      <p:sp>
        <p:nvSpPr>
          <p:cNvPr id="4" name="Datumsplatzhalter 3">
            <a:extLst>
              <a:ext uri="{FF2B5EF4-FFF2-40B4-BE49-F238E27FC236}">
                <a16:creationId xmlns:a16="http://schemas.microsoft.com/office/drawing/2014/main" id="{F2F329A7-8A43-45FA-9909-63A238A1631F}"/>
              </a:ext>
            </a:extLst>
          </p:cNvPr>
          <p:cNvSpPr>
            <a:spLocks noGrp="1"/>
          </p:cNvSpPr>
          <p:nvPr>
            <p:ph type="dt" sz="half" idx="2"/>
          </p:nvPr>
        </p:nvSpPr>
        <p:spPr/>
        <p:txBody>
          <a:bodyPr/>
          <a:lstStyle/>
          <a:p>
            <a:r>
              <a:rPr lang="de-DE"/>
              <a:t>15.06.2023</a:t>
            </a:r>
            <a:endParaRPr lang="de-DE" dirty="0"/>
          </a:p>
        </p:txBody>
      </p:sp>
      <p:sp>
        <p:nvSpPr>
          <p:cNvPr id="5" name="Fußzeilenplatzhalter 4">
            <a:extLst>
              <a:ext uri="{FF2B5EF4-FFF2-40B4-BE49-F238E27FC236}">
                <a16:creationId xmlns:a16="http://schemas.microsoft.com/office/drawing/2014/main" id="{D2D6D507-C215-4496-8CF0-43D28965B60F}"/>
              </a:ext>
            </a:extLst>
          </p:cNvPr>
          <p:cNvSpPr>
            <a:spLocks noGrp="1"/>
          </p:cNvSpPr>
          <p:nvPr>
            <p:ph type="ftr" sz="quarter" idx="3"/>
          </p:nvPr>
        </p:nvSpPr>
        <p:spPr/>
        <p:txBody>
          <a:bodyPr/>
          <a:lstStyle/>
          <a:p>
            <a:r>
              <a:rPr lang="de-DE" dirty="0"/>
              <a:t>Buchner</a:t>
            </a:r>
          </a:p>
        </p:txBody>
      </p:sp>
      <p:sp>
        <p:nvSpPr>
          <p:cNvPr id="6" name="Foliennummernplatzhalter 5">
            <a:extLst>
              <a:ext uri="{FF2B5EF4-FFF2-40B4-BE49-F238E27FC236}">
                <a16:creationId xmlns:a16="http://schemas.microsoft.com/office/drawing/2014/main" id="{AA01BBDB-D590-4BBC-861E-5741A6B71992}"/>
              </a:ext>
            </a:extLst>
          </p:cNvPr>
          <p:cNvSpPr>
            <a:spLocks noGrp="1"/>
          </p:cNvSpPr>
          <p:nvPr>
            <p:ph type="sldNum" sz="quarter" idx="4"/>
          </p:nvPr>
        </p:nvSpPr>
        <p:spPr/>
        <p:txBody>
          <a:bodyPr/>
          <a:lstStyle/>
          <a:p>
            <a:fld id="{EBD1CC9B-3E26-4D79-A9CD-D8834360E840}" type="slidenum">
              <a:rPr lang="de-DE" smtClean="0"/>
              <a:pPr/>
              <a:t>6</a:t>
            </a:fld>
            <a:endParaRPr lang="de-DE" dirty="0"/>
          </a:p>
        </p:txBody>
      </p:sp>
      <p:pic>
        <p:nvPicPr>
          <p:cNvPr id="10" name="Grafik 9" descr="Soziales Netzwerk Silhouette">
            <a:extLst>
              <a:ext uri="{FF2B5EF4-FFF2-40B4-BE49-F238E27FC236}">
                <a16:creationId xmlns:a16="http://schemas.microsoft.com/office/drawing/2014/main" id="{010AF77E-5CF9-8312-CBC9-EDC8281C693F}"/>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002793" y="3503154"/>
            <a:ext cx="2004028" cy="2004028"/>
          </a:xfrm>
          <a:prstGeom prst="rect">
            <a:avLst/>
          </a:prstGeom>
        </p:spPr>
      </p:pic>
    </p:spTree>
    <p:extLst>
      <p:ext uri="{BB962C8B-B14F-4D97-AF65-F5344CB8AC3E}">
        <p14:creationId xmlns:p14="http://schemas.microsoft.com/office/powerpoint/2010/main" val="28238778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fade">
                                      <p:cBhvr>
                                        <p:cTn id="10" dur="500"/>
                                        <p:tgtEl>
                                          <p:spTgt spid="10"/>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2">
                                            <p:txEl>
                                              <p:pRg st="1" end="1"/>
                                            </p:txEl>
                                          </p:spTgt>
                                        </p:tgtEl>
                                        <p:attrNameLst>
                                          <p:attrName>style.visibility</p:attrName>
                                        </p:attrNameLst>
                                      </p:cBhvr>
                                      <p:to>
                                        <p:strVal val="visible"/>
                                      </p:to>
                                    </p:set>
                                    <p:animEffect transition="in" filter="fade">
                                      <p:cBhvr>
                                        <p:cTn id="15" dur="500"/>
                                        <p:tgtEl>
                                          <p:spTgt spid="2">
                                            <p:txEl>
                                              <p:pRg st="1" end="1"/>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2">
                                            <p:txEl>
                                              <p:pRg st="2" end="2"/>
                                            </p:txEl>
                                          </p:spTgt>
                                        </p:tgtEl>
                                        <p:attrNameLst>
                                          <p:attrName>style.visibility</p:attrName>
                                        </p:attrNameLst>
                                      </p:cBhvr>
                                      <p:to>
                                        <p:strVal val="visible"/>
                                      </p:to>
                                    </p:set>
                                    <p:animEffect transition="in" filter="fade">
                                      <p:cBhvr>
                                        <p:cTn id="20" dur="500"/>
                                        <p:tgtEl>
                                          <p:spTgt spid="2">
                                            <p:txEl>
                                              <p:pRg st="2" end="2"/>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2">
                                            <p:txEl>
                                              <p:pRg st="3" end="3"/>
                                            </p:txEl>
                                          </p:spTgt>
                                        </p:tgtEl>
                                        <p:attrNameLst>
                                          <p:attrName>style.visibility</p:attrName>
                                        </p:attrNameLst>
                                      </p:cBhvr>
                                      <p:to>
                                        <p:strVal val="visible"/>
                                      </p:to>
                                    </p:set>
                                    <p:animEffect transition="in" filter="fade">
                                      <p:cBhvr>
                                        <p:cTn id="25" dur="500"/>
                                        <p:tgtEl>
                                          <p:spTgt spid="2">
                                            <p:txEl>
                                              <p:pRg st="3" end="3"/>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2">
                                            <p:txEl>
                                              <p:pRg st="4" end="4"/>
                                            </p:txEl>
                                          </p:spTgt>
                                        </p:tgtEl>
                                        <p:attrNameLst>
                                          <p:attrName>style.visibility</p:attrName>
                                        </p:attrNameLst>
                                      </p:cBhvr>
                                      <p:to>
                                        <p:strVal val="visible"/>
                                      </p:to>
                                    </p:set>
                                    <p:animEffect transition="in" filter="fade">
                                      <p:cBhvr>
                                        <p:cTn id="28" dur="500"/>
                                        <p:tgtEl>
                                          <p:spTgt spid="2">
                                            <p:txEl>
                                              <p:pRg st="4" end="4"/>
                                            </p:txEl>
                                          </p:spTgt>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2">
                                            <p:txEl>
                                              <p:pRg st="5" end="5"/>
                                            </p:txEl>
                                          </p:spTgt>
                                        </p:tgtEl>
                                        <p:attrNameLst>
                                          <p:attrName>style.visibility</p:attrName>
                                        </p:attrNameLst>
                                      </p:cBhvr>
                                      <p:to>
                                        <p:strVal val="visible"/>
                                      </p:to>
                                    </p:set>
                                    <p:animEffect transition="in" filter="fade">
                                      <p:cBhvr>
                                        <p:cTn id="31" dur="500"/>
                                        <p:tgtEl>
                                          <p:spTgt spid="2">
                                            <p:txEl>
                                              <p:pRg st="5" end="5"/>
                                            </p:txEl>
                                          </p:spTgt>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2">
                                            <p:txEl>
                                              <p:pRg st="6" end="6"/>
                                            </p:txEl>
                                          </p:spTgt>
                                        </p:tgtEl>
                                        <p:attrNameLst>
                                          <p:attrName>style.visibility</p:attrName>
                                        </p:attrNameLst>
                                      </p:cBhvr>
                                      <p:to>
                                        <p:strVal val="visible"/>
                                      </p:to>
                                    </p:set>
                                    <p:animEffect transition="in" filter="fade">
                                      <p:cBhvr>
                                        <p:cTn id="34" dur="500"/>
                                        <p:tgtEl>
                                          <p:spTgt spid="2">
                                            <p:txEl>
                                              <p:pRg st="6" end="6"/>
                                            </p:txEl>
                                          </p:spTgt>
                                        </p:tgtEl>
                                      </p:cBhvr>
                                    </p:animEffect>
                                  </p:childTnLst>
                                </p:cTn>
                              </p:par>
                              <p:par>
                                <p:cTn id="35" presetID="10" presetClass="entr" presetSubtype="0" fill="hold" grpId="0" nodeType="withEffect">
                                  <p:stCondLst>
                                    <p:cond delay="0"/>
                                  </p:stCondLst>
                                  <p:childTnLst>
                                    <p:set>
                                      <p:cBhvr>
                                        <p:cTn id="36" dur="1" fill="hold">
                                          <p:stCondLst>
                                            <p:cond delay="0"/>
                                          </p:stCondLst>
                                        </p:cTn>
                                        <p:tgtEl>
                                          <p:spTgt spid="2">
                                            <p:txEl>
                                              <p:pRg st="7" end="7"/>
                                            </p:txEl>
                                          </p:spTgt>
                                        </p:tgtEl>
                                        <p:attrNameLst>
                                          <p:attrName>style.visibility</p:attrName>
                                        </p:attrNameLst>
                                      </p:cBhvr>
                                      <p:to>
                                        <p:strVal val="visible"/>
                                      </p:to>
                                    </p:set>
                                    <p:animEffect transition="in" filter="fade">
                                      <p:cBhvr>
                                        <p:cTn id="37" dur="500"/>
                                        <p:tgtEl>
                                          <p:spTgt spid="2">
                                            <p:txEl>
                                              <p:pRg st="7" end="7"/>
                                            </p:txEl>
                                          </p:spTgt>
                                        </p:tgtEl>
                                      </p:cBhvr>
                                    </p:animEffect>
                                  </p:childTnLst>
                                </p:cTn>
                              </p:par>
                              <p:par>
                                <p:cTn id="38" presetID="10" presetClass="entr" presetSubtype="0" fill="hold" grpId="0" nodeType="withEffect">
                                  <p:stCondLst>
                                    <p:cond delay="0"/>
                                  </p:stCondLst>
                                  <p:childTnLst>
                                    <p:set>
                                      <p:cBhvr>
                                        <p:cTn id="39" dur="1" fill="hold">
                                          <p:stCondLst>
                                            <p:cond delay="0"/>
                                          </p:stCondLst>
                                        </p:cTn>
                                        <p:tgtEl>
                                          <p:spTgt spid="2">
                                            <p:txEl>
                                              <p:pRg st="8" end="8"/>
                                            </p:txEl>
                                          </p:spTgt>
                                        </p:tgtEl>
                                        <p:attrNameLst>
                                          <p:attrName>style.visibility</p:attrName>
                                        </p:attrNameLst>
                                      </p:cBhvr>
                                      <p:to>
                                        <p:strVal val="visible"/>
                                      </p:to>
                                    </p:set>
                                    <p:animEffect transition="in" filter="fade">
                                      <p:cBhvr>
                                        <p:cTn id="40" dur="500"/>
                                        <p:tgtEl>
                                          <p:spTgt spid="2">
                                            <p:txEl>
                                              <p:pRg st="8" end="8"/>
                                            </p:txEl>
                                          </p:spTgt>
                                        </p:tgtEl>
                                      </p:cBhvr>
                                    </p:animEffect>
                                  </p:childTnLst>
                                </p:cTn>
                              </p:par>
                            </p:childTnLst>
                          </p:cTn>
                        </p:par>
                      </p:childTnLst>
                    </p:cTn>
                  </p:par>
                  <p:par>
                    <p:cTn id="41" fill="hold">
                      <p:stCondLst>
                        <p:cond delay="indefinite"/>
                      </p:stCondLst>
                      <p:childTnLst>
                        <p:par>
                          <p:cTn id="42" fill="hold">
                            <p:stCondLst>
                              <p:cond delay="0"/>
                            </p:stCondLst>
                            <p:childTnLst>
                              <p:par>
                                <p:cTn id="43" presetID="10" presetClass="entr" presetSubtype="0" fill="hold" grpId="0" nodeType="clickEffect">
                                  <p:stCondLst>
                                    <p:cond delay="0"/>
                                  </p:stCondLst>
                                  <p:childTnLst>
                                    <p:set>
                                      <p:cBhvr>
                                        <p:cTn id="44" dur="1" fill="hold">
                                          <p:stCondLst>
                                            <p:cond delay="0"/>
                                          </p:stCondLst>
                                        </p:cTn>
                                        <p:tgtEl>
                                          <p:spTgt spid="2">
                                            <p:txEl>
                                              <p:pRg st="10" end="10"/>
                                            </p:txEl>
                                          </p:spTgt>
                                        </p:tgtEl>
                                        <p:attrNameLst>
                                          <p:attrName>style.visibility</p:attrName>
                                        </p:attrNameLst>
                                      </p:cBhvr>
                                      <p:to>
                                        <p:strVal val="visible"/>
                                      </p:to>
                                    </p:set>
                                    <p:animEffect transition="in" filter="fade">
                                      <p:cBhvr>
                                        <p:cTn id="45" dur="500"/>
                                        <p:tgtEl>
                                          <p:spTgt spid="2">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BD5D9E66-3767-4B28-BC8B-898FCA8E6D6C}"/>
              </a:ext>
            </a:extLst>
          </p:cNvPr>
          <p:cNvSpPr>
            <a:spLocks noGrp="1"/>
          </p:cNvSpPr>
          <p:nvPr>
            <p:ph type="body" sz="quarter" idx="13"/>
          </p:nvPr>
        </p:nvSpPr>
        <p:spPr>
          <a:xfrm>
            <a:off x="410551" y="1700215"/>
            <a:ext cx="10042704" cy="4357687"/>
          </a:xfrm>
        </p:spPr>
        <p:txBody>
          <a:bodyPr/>
          <a:lstStyle/>
          <a:p>
            <a:r>
              <a:rPr lang="en-GB" sz="2000" dirty="0"/>
              <a:t>Barriers to treatment: </a:t>
            </a:r>
          </a:p>
          <a:p>
            <a:pPr lvl="1"/>
            <a:r>
              <a:rPr lang="en-GB" sz="2000" dirty="0"/>
              <a:t>Shame, embarrassment, stigma, denial and guilt (Magnusson et al., 2019; Hing et al., 2013)</a:t>
            </a:r>
          </a:p>
          <a:p>
            <a:pPr lvl="1"/>
            <a:r>
              <a:rPr lang="en-GB" sz="2000" dirty="0"/>
              <a:t>Opening hours, distance to facilities (</a:t>
            </a:r>
            <a:r>
              <a:rPr lang="en-GB" sz="2000" dirty="0" err="1"/>
              <a:t>Kourgiantakis</a:t>
            </a:r>
            <a:r>
              <a:rPr lang="en-GB" sz="2000" dirty="0"/>
              <a:t> et al., 2018)</a:t>
            </a:r>
          </a:p>
          <a:p>
            <a:pPr lvl="1"/>
            <a:r>
              <a:rPr lang="en-GB" sz="2000" dirty="0"/>
              <a:t>Lack of knowledge about possible support (</a:t>
            </a:r>
            <a:r>
              <a:rPr lang="en-GB" sz="2000" dirty="0" err="1"/>
              <a:t>Kourgiantakis</a:t>
            </a:r>
            <a:r>
              <a:rPr lang="en-GB" sz="2000" dirty="0"/>
              <a:t> et al., 2018)</a:t>
            </a:r>
          </a:p>
          <a:p>
            <a:r>
              <a:rPr lang="en-GB" sz="2000" dirty="0"/>
              <a:t>AFMs favour low intensity interventions like self-help, telephone or online support (Hing et al., 2013)</a:t>
            </a:r>
          </a:p>
          <a:p>
            <a:pPr marL="0" indent="0">
              <a:buNone/>
            </a:pPr>
            <a:endParaRPr lang="en-GB" sz="2000" dirty="0"/>
          </a:p>
          <a:p>
            <a:pPr marL="0" indent="0">
              <a:buNone/>
            </a:pPr>
            <a:r>
              <a:rPr lang="en-GB" sz="2000" dirty="0">
                <a:sym typeface="Wingdings" panose="05000000000000000000" pitchFamily="2" charset="2"/>
              </a:rPr>
              <a:t> </a:t>
            </a:r>
            <a:r>
              <a:rPr lang="en-GB" sz="2000" dirty="0"/>
              <a:t>Web-based interventions provide low-threshold access, are convenient and </a:t>
            </a:r>
            <a:br>
              <a:rPr lang="en-GB" sz="2000" dirty="0"/>
            </a:br>
            <a:r>
              <a:rPr lang="en-GB" sz="2000" dirty="0"/>
              <a:t>can be used during lockdown</a:t>
            </a:r>
          </a:p>
          <a:p>
            <a:pPr marL="0" indent="0">
              <a:buNone/>
            </a:pPr>
            <a:r>
              <a:rPr lang="en-GB" sz="2000" dirty="0">
                <a:solidFill>
                  <a:srgbClr val="0070C0"/>
                </a:solidFill>
                <a:sym typeface="Wingdings" panose="05000000000000000000" pitchFamily="2" charset="2"/>
              </a:rPr>
              <a:t> An online programme might be helpful for parents</a:t>
            </a:r>
            <a:endParaRPr lang="en-GB" sz="2000" dirty="0">
              <a:solidFill>
                <a:srgbClr val="0070C0"/>
              </a:solidFill>
            </a:endParaRPr>
          </a:p>
        </p:txBody>
      </p:sp>
      <p:sp>
        <p:nvSpPr>
          <p:cNvPr id="3" name="Titel 2">
            <a:extLst>
              <a:ext uri="{FF2B5EF4-FFF2-40B4-BE49-F238E27FC236}">
                <a16:creationId xmlns:a16="http://schemas.microsoft.com/office/drawing/2014/main" id="{54D65E96-F8AA-4699-924D-2FAAE4696784}"/>
              </a:ext>
            </a:extLst>
          </p:cNvPr>
          <p:cNvSpPr>
            <a:spLocks noGrp="1"/>
          </p:cNvSpPr>
          <p:nvPr>
            <p:ph type="title"/>
          </p:nvPr>
        </p:nvSpPr>
        <p:spPr/>
        <p:txBody>
          <a:bodyPr/>
          <a:lstStyle/>
          <a:p>
            <a:r>
              <a:rPr lang="de-DE" dirty="0" err="1"/>
              <a:t>Supporting</a:t>
            </a:r>
            <a:r>
              <a:rPr lang="de-DE" dirty="0"/>
              <a:t> </a:t>
            </a:r>
            <a:r>
              <a:rPr lang="de-DE" dirty="0" err="1"/>
              <a:t>parents</a:t>
            </a:r>
            <a:endParaRPr lang="de-DE" dirty="0"/>
          </a:p>
        </p:txBody>
      </p:sp>
      <p:sp>
        <p:nvSpPr>
          <p:cNvPr id="4" name="Datumsplatzhalter 3">
            <a:extLst>
              <a:ext uri="{FF2B5EF4-FFF2-40B4-BE49-F238E27FC236}">
                <a16:creationId xmlns:a16="http://schemas.microsoft.com/office/drawing/2014/main" id="{F2F329A7-8A43-45FA-9909-63A238A1631F}"/>
              </a:ext>
            </a:extLst>
          </p:cNvPr>
          <p:cNvSpPr>
            <a:spLocks noGrp="1"/>
          </p:cNvSpPr>
          <p:nvPr>
            <p:ph type="dt" sz="half" idx="2"/>
          </p:nvPr>
        </p:nvSpPr>
        <p:spPr/>
        <p:txBody>
          <a:bodyPr/>
          <a:lstStyle/>
          <a:p>
            <a:r>
              <a:rPr lang="de-DE"/>
              <a:t>15.06.2023</a:t>
            </a:r>
            <a:endParaRPr lang="de-DE" dirty="0"/>
          </a:p>
        </p:txBody>
      </p:sp>
      <p:sp>
        <p:nvSpPr>
          <p:cNvPr id="5" name="Fußzeilenplatzhalter 4">
            <a:extLst>
              <a:ext uri="{FF2B5EF4-FFF2-40B4-BE49-F238E27FC236}">
                <a16:creationId xmlns:a16="http://schemas.microsoft.com/office/drawing/2014/main" id="{D2D6D507-C215-4496-8CF0-43D28965B60F}"/>
              </a:ext>
            </a:extLst>
          </p:cNvPr>
          <p:cNvSpPr>
            <a:spLocks noGrp="1"/>
          </p:cNvSpPr>
          <p:nvPr>
            <p:ph type="ftr" sz="quarter" idx="3"/>
          </p:nvPr>
        </p:nvSpPr>
        <p:spPr/>
        <p:txBody>
          <a:bodyPr/>
          <a:lstStyle/>
          <a:p>
            <a:r>
              <a:rPr lang="de-DE" dirty="0"/>
              <a:t>Buchner</a:t>
            </a:r>
          </a:p>
        </p:txBody>
      </p:sp>
      <p:sp>
        <p:nvSpPr>
          <p:cNvPr id="6" name="Foliennummernplatzhalter 5">
            <a:extLst>
              <a:ext uri="{FF2B5EF4-FFF2-40B4-BE49-F238E27FC236}">
                <a16:creationId xmlns:a16="http://schemas.microsoft.com/office/drawing/2014/main" id="{AA01BBDB-D590-4BBC-861E-5741A6B71992}"/>
              </a:ext>
            </a:extLst>
          </p:cNvPr>
          <p:cNvSpPr>
            <a:spLocks noGrp="1"/>
          </p:cNvSpPr>
          <p:nvPr>
            <p:ph type="sldNum" sz="quarter" idx="4"/>
          </p:nvPr>
        </p:nvSpPr>
        <p:spPr/>
        <p:txBody>
          <a:bodyPr/>
          <a:lstStyle/>
          <a:p>
            <a:fld id="{EBD1CC9B-3E26-4D79-A9CD-D8834360E840}" type="slidenum">
              <a:rPr lang="de-DE" smtClean="0"/>
              <a:pPr/>
              <a:t>7</a:t>
            </a:fld>
            <a:endParaRPr lang="de-DE" dirty="0"/>
          </a:p>
        </p:txBody>
      </p:sp>
      <p:pic>
        <p:nvPicPr>
          <p:cNvPr id="9" name="Grafik 8" descr="Internet Silhouette">
            <a:extLst>
              <a:ext uri="{FF2B5EF4-FFF2-40B4-BE49-F238E27FC236}">
                <a16:creationId xmlns:a16="http://schemas.microsoft.com/office/drawing/2014/main" id="{B78E7C4A-CA76-7045-DF34-E5252BBE77C7}"/>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684327" y="4102969"/>
            <a:ext cx="1757735" cy="1757735"/>
          </a:xfrm>
          <a:prstGeom prst="rect">
            <a:avLst/>
          </a:prstGeom>
        </p:spPr>
      </p:pic>
    </p:spTree>
    <p:extLst>
      <p:ext uri="{BB962C8B-B14F-4D97-AF65-F5344CB8AC3E}">
        <p14:creationId xmlns:p14="http://schemas.microsoft.com/office/powerpoint/2010/main" val="26311749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fade">
                                      <p:cBhvr>
                                        <p:cTn id="12" dur="500"/>
                                        <p:tgtEl>
                                          <p:spTgt spid="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
                                            <p:txEl>
                                              <p:pRg st="2" end="2"/>
                                            </p:txEl>
                                          </p:spTgt>
                                        </p:tgtEl>
                                        <p:attrNameLst>
                                          <p:attrName>style.visibility</p:attrName>
                                        </p:attrNameLst>
                                      </p:cBhvr>
                                      <p:to>
                                        <p:strVal val="visible"/>
                                      </p:to>
                                    </p:set>
                                    <p:animEffect transition="in" filter="fade">
                                      <p:cBhvr>
                                        <p:cTn id="17" dur="500"/>
                                        <p:tgtEl>
                                          <p:spTgt spid="2">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2">
                                            <p:txEl>
                                              <p:pRg st="3" end="3"/>
                                            </p:txEl>
                                          </p:spTgt>
                                        </p:tgtEl>
                                        <p:attrNameLst>
                                          <p:attrName>style.visibility</p:attrName>
                                        </p:attrNameLst>
                                      </p:cBhvr>
                                      <p:to>
                                        <p:strVal val="visible"/>
                                      </p:to>
                                    </p:set>
                                    <p:animEffect transition="in" filter="fade">
                                      <p:cBhvr>
                                        <p:cTn id="22" dur="500"/>
                                        <p:tgtEl>
                                          <p:spTgt spid="2">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2">
                                            <p:txEl>
                                              <p:pRg st="4" end="4"/>
                                            </p:txEl>
                                          </p:spTgt>
                                        </p:tgtEl>
                                        <p:attrNameLst>
                                          <p:attrName>style.visibility</p:attrName>
                                        </p:attrNameLst>
                                      </p:cBhvr>
                                      <p:to>
                                        <p:strVal val="visible"/>
                                      </p:to>
                                    </p:set>
                                    <p:animEffect transition="in" filter="fade">
                                      <p:cBhvr>
                                        <p:cTn id="27" dur="500"/>
                                        <p:tgtEl>
                                          <p:spTgt spid="2">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2">
                                            <p:txEl>
                                              <p:pRg st="6" end="6"/>
                                            </p:txEl>
                                          </p:spTgt>
                                        </p:tgtEl>
                                        <p:attrNameLst>
                                          <p:attrName>style.visibility</p:attrName>
                                        </p:attrNameLst>
                                      </p:cBhvr>
                                      <p:to>
                                        <p:strVal val="visible"/>
                                      </p:to>
                                    </p:set>
                                    <p:animEffect transition="in" filter="fade">
                                      <p:cBhvr>
                                        <p:cTn id="32" dur="500"/>
                                        <p:tgtEl>
                                          <p:spTgt spid="2">
                                            <p:txEl>
                                              <p:pRg st="6" end="6"/>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2">
                                            <p:txEl>
                                              <p:pRg st="7" end="7"/>
                                            </p:txEl>
                                          </p:spTgt>
                                        </p:tgtEl>
                                        <p:attrNameLst>
                                          <p:attrName>style.visibility</p:attrName>
                                        </p:attrNameLst>
                                      </p:cBhvr>
                                      <p:to>
                                        <p:strVal val="visible"/>
                                      </p:to>
                                    </p:set>
                                    <p:animEffect transition="in" filter="fade">
                                      <p:cBhvr>
                                        <p:cTn id="37" dur="500"/>
                                        <p:tgtEl>
                                          <p:spTgt spid="2">
                                            <p:txEl>
                                              <p:pRg st="7" end="7"/>
                                            </p:txEl>
                                          </p:spTgt>
                                        </p:tgtEl>
                                      </p:cBhvr>
                                    </p:animEffect>
                                  </p:childTnLst>
                                </p:cTn>
                              </p:par>
                              <p:par>
                                <p:cTn id="38" presetID="10" presetClass="entr" presetSubtype="0" fill="hold" nodeType="withEffect">
                                  <p:stCondLst>
                                    <p:cond delay="0"/>
                                  </p:stCondLst>
                                  <p:childTnLst>
                                    <p:set>
                                      <p:cBhvr>
                                        <p:cTn id="39" dur="1" fill="hold">
                                          <p:stCondLst>
                                            <p:cond delay="0"/>
                                          </p:stCondLst>
                                        </p:cTn>
                                        <p:tgtEl>
                                          <p:spTgt spid="9"/>
                                        </p:tgtEl>
                                        <p:attrNameLst>
                                          <p:attrName>style.visibility</p:attrName>
                                        </p:attrNameLst>
                                      </p:cBhvr>
                                      <p:to>
                                        <p:strVal val="visible"/>
                                      </p:to>
                                    </p:set>
                                    <p:animEffect transition="in" filter="fade">
                                      <p:cBhvr>
                                        <p:cTn id="40"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platzhalter 14">
            <a:extLst>
              <a:ext uri="{FF2B5EF4-FFF2-40B4-BE49-F238E27FC236}">
                <a16:creationId xmlns:a16="http://schemas.microsoft.com/office/drawing/2014/main" id="{406D6D54-4743-70D6-91B3-2A8E151BDB60}"/>
              </a:ext>
            </a:extLst>
          </p:cNvPr>
          <p:cNvSpPr>
            <a:spLocks noGrp="1"/>
          </p:cNvSpPr>
          <p:nvPr>
            <p:ph type="body" sz="quarter" idx="13"/>
          </p:nvPr>
        </p:nvSpPr>
        <p:spPr>
          <a:xfrm>
            <a:off x="514954" y="1700215"/>
            <a:ext cx="5383764" cy="4357687"/>
          </a:xfrm>
        </p:spPr>
        <p:txBody>
          <a:bodyPr/>
          <a:lstStyle/>
          <a:p>
            <a:r>
              <a:rPr lang="en-GB" sz="2000" dirty="0"/>
              <a:t>Systemic and family therapy</a:t>
            </a:r>
            <a:br>
              <a:rPr lang="en-GB" sz="2000" dirty="0"/>
            </a:br>
            <a:r>
              <a:rPr lang="en-GB" sz="2000" dirty="0">
                <a:sym typeface="Wingdings" panose="05000000000000000000" pitchFamily="2" charset="2"/>
              </a:rPr>
              <a:t> </a:t>
            </a:r>
            <a:r>
              <a:rPr lang="en-GB" sz="2000" dirty="0"/>
              <a:t>Systemic approach focusing on parental presence (Omer &amp; von </a:t>
            </a:r>
            <a:r>
              <a:rPr lang="en-GB" sz="2000" dirty="0" err="1"/>
              <a:t>Schlippe</a:t>
            </a:r>
            <a:r>
              <a:rPr lang="en-GB" sz="2000" dirty="0"/>
              <a:t>, 2017)</a:t>
            </a:r>
          </a:p>
          <a:p>
            <a:r>
              <a:rPr lang="en-GB" sz="2000" dirty="0"/>
              <a:t>Support for AFMs</a:t>
            </a:r>
            <a:br>
              <a:rPr lang="en-GB" sz="2000" dirty="0"/>
            </a:br>
            <a:r>
              <a:rPr lang="en-GB" sz="2000" dirty="0">
                <a:sym typeface="Wingdings" panose="05000000000000000000" pitchFamily="2" charset="2"/>
              </a:rPr>
              <a:t> </a:t>
            </a:r>
            <a:r>
              <a:rPr lang="en-GB" sz="2000" dirty="0"/>
              <a:t>Stress-Strain-Information-Coping-Support model</a:t>
            </a:r>
          </a:p>
          <a:p>
            <a:r>
              <a:rPr lang="en-GB" sz="2000" dirty="0"/>
              <a:t>Adapted from an earlier on-site version (Buchner &amp; Sleczka, 2019)</a:t>
            </a:r>
          </a:p>
          <a:p>
            <a:pPr marL="0" indent="0">
              <a:buNone/>
            </a:pPr>
            <a:endParaRPr lang="en-GB" sz="2000" dirty="0"/>
          </a:p>
          <a:p>
            <a:pPr marL="0" indent="0">
              <a:buNone/>
            </a:pPr>
            <a:r>
              <a:rPr lang="en-GB" sz="2000" dirty="0">
                <a:sym typeface="Wingdings" panose="05000000000000000000" pitchFamily="2" charset="2"/>
              </a:rPr>
              <a:t> </a:t>
            </a:r>
            <a:r>
              <a:rPr lang="en-GB" sz="2000" dirty="0">
                <a:solidFill>
                  <a:srgbClr val="0070C0"/>
                </a:solidFill>
              </a:rPr>
              <a:t>8 Video sessions + platform </a:t>
            </a:r>
            <a:r>
              <a:rPr lang="en-GB" sz="2000" dirty="0"/>
              <a:t>with all slides, handouts and worksheets from the sessions as well as with further information</a:t>
            </a:r>
          </a:p>
          <a:p>
            <a:endParaRPr lang="en-GB" sz="2000" dirty="0"/>
          </a:p>
          <a:p>
            <a:endParaRPr lang="en-GB" sz="2000" dirty="0"/>
          </a:p>
          <a:p>
            <a:endParaRPr lang="en-GB" sz="2000" dirty="0"/>
          </a:p>
        </p:txBody>
      </p:sp>
      <p:sp>
        <p:nvSpPr>
          <p:cNvPr id="3" name="Titel 2">
            <a:extLst>
              <a:ext uri="{FF2B5EF4-FFF2-40B4-BE49-F238E27FC236}">
                <a16:creationId xmlns:a16="http://schemas.microsoft.com/office/drawing/2014/main" id="{54D65E96-F8AA-4699-924D-2FAAE4696784}"/>
              </a:ext>
            </a:extLst>
          </p:cNvPr>
          <p:cNvSpPr>
            <a:spLocks noGrp="1"/>
          </p:cNvSpPr>
          <p:nvPr>
            <p:ph type="title"/>
          </p:nvPr>
        </p:nvSpPr>
        <p:spPr/>
        <p:txBody>
          <a:bodyPr anchor="b"/>
          <a:lstStyle/>
          <a:p>
            <a:r>
              <a:rPr lang="de-DE" dirty="0" err="1">
                <a:latin typeface="+mn-lt"/>
              </a:rPr>
              <a:t>SWITch</a:t>
            </a:r>
            <a:r>
              <a:rPr lang="de-DE" dirty="0">
                <a:latin typeface="+mn-lt"/>
              </a:rPr>
              <a:t> – </a:t>
            </a:r>
            <a:r>
              <a:rPr lang="de-DE" dirty="0" err="1">
                <a:latin typeface="+mn-lt"/>
              </a:rPr>
              <a:t>Systemic</a:t>
            </a:r>
            <a:r>
              <a:rPr lang="de-DE" dirty="0">
                <a:latin typeface="+mn-lt"/>
              </a:rPr>
              <a:t> Webinar </a:t>
            </a:r>
            <a:r>
              <a:rPr lang="de-DE" dirty="0" err="1">
                <a:latin typeface="+mn-lt"/>
              </a:rPr>
              <a:t>for</a:t>
            </a:r>
            <a:r>
              <a:rPr lang="de-DE" dirty="0">
                <a:latin typeface="+mn-lt"/>
              </a:rPr>
              <a:t> </a:t>
            </a:r>
            <a:r>
              <a:rPr lang="de-DE" dirty="0" err="1">
                <a:latin typeface="+mn-lt"/>
              </a:rPr>
              <a:t>Parents</a:t>
            </a:r>
            <a:r>
              <a:rPr lang="de-DE" dirty="0">
                <a:latin typeface="+mn-lt"/>
              </a:rPr>
              <a:t> </a:t>
            </a:r>
            <a:r>
              <a:rPr lang="de-DE" dirty="0" err="1">
                <a:latin typeface="+mn-lt"/>
              </a:rPr>
              <a:t>of</a:t>
            </a:r>
            <a:r>
              <a:rPr lang="de-DE" dirty="0">
                <a:latin typeface="+mn-lt"/>
              </a:rPr>
              <a:t> Teenagers </a:t>
            </a:r>
            <a:r>
              <a:rPr lang="de-DE" dirty="0" err="1">
                <a:latin typeface="+mn-lt"/>
              </a:rPr>
              <a:t>with</a:t>
            </a:r>
            <a:r>
              <a:rPr lang="de-DE" dirty="0">
                <a:latin typeface="+mn-lt"/>
              </a:rPr>
              <a:t> PIU</a:t>
            </a:r>
          </a:p>
        </p:txBody>
      </p:sp>
      <p:graphicFrame>
        <p:nvGraphicFramePr>
          <p:cNvPr id="12" name="Diagramm 11">
            <a:extLst>
              <a:ext uri="{FF2B5EF4-FFF2-40B4-BE49-F238E27FC236}">
                <a16:creationId xmlns:a16="http://schemas.microsoft.com/office/drawing/2014/main" id="{B695C618-7FCB-194F-0ACE-D3E44C4A12C7}"/>
              </a:ext>
            </a:extLst>
          </p:cNvPr>
          <p:cNvGraphicFramePr/>
          <p:nvPr>
            <p:extLst>
              <p:ext uri="{D42A27DB-BD31-4B8C-83A1-F6EECF244321}">
                <p14:modId xmlns:p14="http://schemas.microsoft.com/office/powerpoint/2010/main" val="4212141390"/>
              </p:ext>
            </p:extLst>
          </p:nvPr>
        </p:nvGraphicFramePr>
        <p:xfrm>
          <a:off x="5247409" y="1348161"/>
          <a:ext cx="7415006" cy="500819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7" name="Datumsplatzhalter 3">
            <a:extLst>
              <a:ext uri="{FF2B5EF4-FFF2-40B4-BE49-F238E27FC236}">
                <a16:creationId xmlns:a16="http://schemas.microsoft.com/office/drawing/2014/main" id="{0492FF6A-254F-7717-04B6-1816CC7DBF41}"/>
              </a:ext>
            </a:extLst>
          </p:cNvPr>
          <p:cNvSpPr>
            <a:spLocks noGrp="1"/>
          </p:cNvSpPr>
          <p:nvPr>
            <p:ph type="dt" sz="half" idx="2"/>
          </p:nvPr>
        </p:nvSpPr>
        <p:spPr>
          <a:xfrm>
            <a:off x="410549" y="6356355"/>
            <a:ext cx="1002793" cy="365125"/>
          </a:xfrm>
        </p:spPr>
        <p:txBody>
          <a:bodyPr/>
          <a:lstStyle/>
          <a:p>
            <a:r>
              <a:rPr lang="de-DE"/>
              <a:t>15.06.2023</a:t>
            </a:r>
            <a:endParaRPr lang="de-DE" dirty="0"/>
          </a:p>
        </p:txBody>
      </p:sp>
      <p:sp>
        <p:nvSpPr>
          <p:cNvPr id="18" name="Fußzeilenplatzhalter 4">
            <a:extLst>
              <a:ext uri="{FF2B5EF4-FFF2-40B4-BE49-F238E27FC236}">
                <a16:creationId xmlns:a16="http://schemas.microsoft.com/office/drawing/2014/main" id="{6CD6C162-69AC-3FAF-1D6C-CF5624C15BD0}"/>
              </a:ext>
            </a:extLst>
          </p:cNvPr>
          <p:cNvSpPr>
            <a:spLocks noGrp="1"/>
          </p:cNvSpPr>
          <p:nvPr>
            <p:ph type="ftr" sz="quarter" idx="3"/>
          </p:nvPr>
        </p:nvSpPr>
        <p:spPr>
          <a:xfrm>
            <a:off x="2185184" y="6356356"/>
            <a:ext cx="7821637" cy="365125"/>
          </a:xfrm>
        </p:spPr>
        <p:txBody>
          <a:bodyPr/>
          <a:lstStyle/>
          <a:p>
            <a:r>
              <a:rPr lang="de-DE" dirty="0"/>
              <a:t>Buchner</a:t>
            </a:r>
          </a:p>
        </p:txBody>
      </p:sp>
      <p:sp>
        <p:nvSpPr>
          <p:cNvPr id="19" name="Foliennummernplatzhalter 5">
            <a:extLst>
              <a:ext uri="{FF2B5EF4-FFF2-40B4-BE49-F238E27FC236}">
                <a16:creationId xmlns:a16="http://schemas.microsoft.com/office/drawing/2014/main" id="{098DD5D5-0B9E-2C3D-9F07-5CC46AF2227C}"/>
              </a:ext>
            </a:extLst>
          </p:cNvPr>
          <p:cNvSpPr>
            <a:spLocks noGrp="1"/>
          </p:cNvSpPr>
          <p:nvPr>
            <p:ph type="sldNum" sz="quarter" idx="4"/>
          </p:nvPr>
        </p:nvSpPr>
        <p:spPr>
          <a:xfrm>
            <a:off x="10795193" y="6356356"/>
            <a:ext cx="1002793" cy="365125"/>
          </a:xfrm>
        </p:spPr>
        <p:txBody>
          <a:bodyPr/>
          <a:lstStyle/>
          <a:p>
            <a:fld id="{EBD1CC9B-3E26-4D79-A9CD-D8834360E840}" type="slidenum">
              <a:rPr lang="de-DE" smtClean="0"/>
              <a:pPr/>
              <a:t>8</a:t>
            </a:fld>
            <a:endParaRPr lang="de-DE" dirty="0"/>
          </a:p>
        </p:txBody>
      </p:sp>
    </p:spTree>
    <p:extLst>
      <p:ext uri="{BB962C8B-B14F-4D97-AF65-F5344CB8AC3E}">
        <p14:creationId xmlns:p14="http://schemas.microsoft.com/office/powerpoint/2010/main" val="4280367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5">
                                            <p:txEl>
                                              <p:pRg st="0" end="0"/>
                                            </p:txEl>
                                          </p:spTgt>
                                        </p:tgtEl>
                                        <p:attrNameLst>
                                          <p:attrName>style.visibility</p:attrName>
                                        </p:attrNameLst>
                                      </p:cBhvr>
                                      <p:to>
                                        <p:strVal val="visible"/>
                                      </p:to>
                                    </p:set>
                                    <p:animEffect transition="in" filter="fade">
                                      <p:cBhvr>
                                        <p:cTn id="7" dur="500"/>
                                        <p:tgtEl>
                                          <p:spTgt spid="1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5">
                                            <p:txEl>
                                              <p:pRg st="1" end="1"/>
                                            </p:txEl>
                                          </p:spTgt>
                                        </p:tgtEl>
                                        <p:attrNameLst>
                                          <p:attrName>style.visibility</p:attrName>
                                        </p:attrNameLst>
                                      </p:cBhvr>
                                      <p:to>
                                        <p:strVal val="visible"/>
                                      </p:to>
                                    </p:set>
                                    <p:animEffect transition="in" filter="fade">
                                      <p:cBhvr>
                                        <p:cTn id="12" dur="500"/>
                                        <p:tgtEl>
                                          <p:spTgt spid="1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5">
                                            <p:txEl>
                                              <p:pRg st="2" end="2"/>
                                            </p:txEl>
                                          </p:spTgt>
                                        </p:tgtEl>
                                        <p:attrNameLst>
                                          <p:attrName>style.visibility</p:attrName>
                                        </p:attrNameLst>
                                      </p:cBhvr>
                                      <p:to>
                                        <p:strVal val="visible"/>
                                      </p:to>
                                    </p:set>
                                    <p:animEffect transition="in" filter="fade">
                                      <p:cBhvr>
                                        <p:cTn id="17" dur="500"/>
                                        <p:tgtEl>
                                          <p:spTgt spid="1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5">
                                            <p:txEl>
                                              <p:pRg st="4" end="4"/>
                                            </p:txEl>
                                          </p:spTgt>
                                        </p:tgtEl>
                                        <p:attrNameLst>
                                          <p:attrName>style.visibility</p:attrName>
                                        </p:attrNameLst>
                                      </p:cBhvr>
                                      <p:to>
                                        <p:strVal val="visible"/>
                                      </p:to>
                                    </p:set>
                                    <p:animEffect transition="in" filter="fade">
                                      <p:cBhvr>
                                        <p:cTn id="22" dur="500"/>
                                        <p:tgtEl>
                                          <p:spTgt spid="15">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2">
                                            <p:graphicEl>
                                              <a:dgm id="{788CE4D2-7F8B-4057-B58A-C03C0CA7C75C}"/>
                                            </p:graphicEl>
                                          </p:spTgt>
                                        </p:tgtEl>
                                        <p:attrNameLst>
                                          <p:attrName>style.visibility</p:attrName>
                                        </p:attrNameLst>
                                      </p:cBhvr>
                                      <p:to>
                                        <p:strVal val="visible"/>
                                      </p:to>
                                    </p:set>
                                    <p:animEffect transition="in" filter="fade">
                                      <p:cBhvr>
                                        <p:cTn id="27" dur="500"/>
                                        <p:tgtEl>
                                          <p:spTgt spid="12">
                                            <p:graphicEl>
                                              <a:dgm id="{788CE4D2-7F8B-4057-B58A-C03C0CA7C75C}"/>
                                            </p:graphicEl>
                                          </p:spTgt>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12">
                                            <p:graphicEl>
                                              <a:dgm id="{2B132265-0A4F-4D91-8A2E-1781674C2493}"/>
                                            </p:graphicEl>
                                          </p:spTgt>
                                        </p:tgtEl>
                                        <p:attrNameLst>
                                          <p:attrName>style.visibility</p:attrName>
                                        </p:attrNameLst>
                                      </p:cBhvr>
                                      <p:to>
                                        <p:strVal val="visible"/>
                                      </p:to>
                                    </p:set>
                                    <p:animEffect transition="in" filter="fade">
                                      <p:cBhvr>
                                        <p:cTn id="30" dur="500"/>
                                        <p:tgtEl>
                                          <p:spTgt spid="12">
                                            <p:graphicEl>
                                              <a:dgm id="{2B132265-0A4F-4D91-8A2E-1781674C2493}"/>
                                            </p:graphicEl>
                                          </p:spTgt>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grpId="0" nodeType="clickEffect">
                                  <p:stCondLst>
                                    <p:cond delay="0"/>
                                  </p:stCondLst>
                                  <p:childTnLst>
                                    <p:set>
                                      <p:cBhvr>
                                        <p:cTn id="34" dur="1" fill="hold">
                                          <p:stCondLst>
                                            <p:cond delay="0"/>
                                          </p:stCondLst>
                                        </p:cTn>
                                        <p:tgtEl>
                                          <p:spTgt spid="12">
                                            <p:graphicEl>
                                              <a:dgm id="{8A9BD0DD-4018-4A90-A226-BF9202D48E17}"/>
                                            </p:graphicEl>
                                          </p:spTgt>
                                        </p:tgtEl>
                                        <p:attrNameLst>
                                          <p:attrName>style.visibility</p:attrName>
                                        </p:attrNameLst>
                                      </p:cBhvr>
                                      <p:to>
                                        <p:strVal val="visible"/>
                                      </p:to>
                                    </p:set>
                                    <p:animEffect transition="in" filter="fade">
                                      <p:cBhvr>
                                        <p:cTn id="35" dur="500"/>
                                        <p:tgtEl>
                                          <p:spTgt spid="12">
                                            <p:graphicEl>
                                              <a:dgm id="{8A9BD0DD-4018-4A90-A226-BF9202D48E17}"/>
                                            </p:graphicEl>
                                          </p:spTgt>
                                        </p:tgtEl>
                                      </p:cBhvr>
                                    </p:animEffect>
                                  </p:childTnLst>
                                </p:cTn>
                              </p:par>
                              <p:par>
                                <p:cTn id="36" presetID="10" presetClass="entr" presetSubtype="0" fill="hold" grpId="0" nodeType="withEffect">
                                  <p:stCondLst>
                                    <p:cond delay="0"/>
                                  </p:stCondLst>
                                  <p:childTnLst>
                                    <p:set>
                                      <p:cBhvr>
                                        <p:cTn id="37" dur="1" fill="hold">
                                          <p:stCondLst>
                                            <p:cond delay="0"/>
                                          </p:stCondLst>
                                        </p:cTn>
                                        <p:tgtEl>
                                          <p:spTgt spid="12">
                                            <p:graphicEl>
                                              <a:dgm id="{2E461398-8C8C-4C3A-B794-1D16CEEF0BD7}"/>
                                            </p:graphicEl>
                                          </p:spTgt>
                                        </p:tgtEl>
                                        <p:attrNameLst>
                                          <p:attrName>style.visibility</p:attrName>
                                        </p:attrNameLst>
                                      </p:cBhvr>
                                      <p:to>
                                        <p:strVal val="visible"/>
                                      </p:to>
                                    </p:set>
                                    <p:animEffect transition="in" filter="fade">
                                      <p:cBhvr>
                                        <p:cTn id="38" dur="500"/>
                                        <p:tgtEl>
                                          <p:spTgt spid="12">
                                            <p:graphicEl>
                                              <a:dgm id="{2E461398-8C8C-4C3A-B794-1D16CEEF0BD7}"/>
                                            </p:graphicEl>
                                          </p:spTgt>
                                        </p:tgtEl>
                                      </p:cBhvr>
                                    </p:animEffect>
                                  </p:childTnLst>
                                </p:cTn>
                              </p:par>
                            </p:childTnLst>
                          </p:cTn>
                        </p:par>
                      </p:childTnLst>
                    </p:cTn>
                  </p:par>
                  <p:par>
                    <p:cTn id="39" fill="hold">
                      <p:stCondLst>
                        <p:cond delay="indefinite"/>
                      </p:stCondLst>
                      <p:childTnLst>
                        <p:par>
                          <p:cTn id="40" fill="hold">
                            <p:stCondLst>
                              <p:cond delay="0"/>
                            </p:stCondLst>
                            <p:childTnLst>
                              <p:par>
                                <p:cTn id="41" presetID="10" presetClass="entr" presetSubtype="0" fill="hold" grpId="0" nodeType="clickEffect">
                                  <p:stCondLst>
                                    <p:cond delay="0"/>
                                  </p:stCondLst>
                                  <p:childTnLst>
                                    <p:set>
                                      <p:cBhvr>
                                        <p:cTn id="42" dur="1" fill="hold">
                                          <p:stCondLst>
                                            <p:cond delay="0"/>
                                          </p:stCondLst>
                                        </p:cTn>
                                        <p:tgtEl>
                                          <p:spTgt spid="12">
                                            <p:graphicEl>
                                              <a:dgm id="{75AD4E68-4BE0-4E09-8002-04D46217319C}"/>
                                            </p:graphicEl>
                                          </p:spTgt>
                                        </p:tgtEl>
                                        <p:attrNameLst>
                                          <p:attrName>style.visibility</p:attrName>
                                        </p:attrNameLst>
                                      </p:cBhvr>
                                      <p:to>
                                        <p:strVal val="visible"/>
                                      </p:to>
                                    </p:set>
                                    <p:animEffect transition="in" filter="fade">
                                      <p:cBhvr>
                                        <p:cTn id="43" dur="500"/>
                                        <p:tgtEl>
                                          <p:spTgt spid="12">
                                            <p:graphicEl>
                                              <a:dgm id="{75AD4E68-4BE0-4E09-8002-04D46217319C}"/>
                                            </p:graphicEl>
                                          </p:spTgt>
                                        </p:tgtEl>
                                      </p:cBhvr>
                                    </p:animEffect>
                                  </p:childTnLst>
                                </p:cTn>
                              </p:par>
                              <p:par>
                                <p:cTn id="44" presetID="10" presetClass="entr" presetSubtype="0" fill="hold" grpId="0" nodeType="withEffect">
                                  <p:stCondLst>
                                    <p:cond delay="0"/>
                                  </p:stCondLst>
                                  <p:childTnLst>
                                    <p:set>
                                      <p:cBhvr>
                                        <p:cTn id="45" dur="1" fill="hold">
                                          <p:stCondLst>
                                            <p:cond delay="0"/>
                                          </p:stCondLst>
                                        </p:cTn>
                                        <p:tgtEl>
                                          <p:spTgt spid="12">
                                            <p:graphicEl>
                                              <a:dgm id="{7CD38D79-41F6-49D3-9849-5B63E6DB7875}"/>
                                            </p:graphicEl>
                                          </p:spTgt>
                                        </p:tgtEl>
                                        <p:attrNameLst>
                                          <p:attrName>style.visibility</p:attrName>
                                        </p:attrNameLst>
                                      </p:cBhvr>
                                      <p:to>
                                        <p:strVal val="visible"/>
                                      </p:to>
                                    </p:set>
                                    <p:animEffect transition="in" filter="fade">
                                      <p:cBhvr>
                                        <p:cTn id="46" dur="500"/>
                                        <p:tgtEl>
                                          <p:spTgt spid="12">
                                            <p:graphicEl>
                                              <a:dgm id="{7CD38D79-41F6-49D3-9849-5B63E6DB7875}"/>
                                            </p:graphicEl>
                                          </p:spTgt>
                                        </p:tgtEl>
                                      </p:cBhvr>
                                    </p:animEffect>
                                  </p:childTnLst>
                                </p:cTn>
                              </p:par>
                            </p:childTnLst>
                          </p:cTn>
                        </p:par>
                      </p:childTnLst>
                    </p:cTn>
                  </p:par>
                  <p:par>
                    <p:cTn id="47" fill="hold">
                      <p:stCondLst>
                        <p:cond delay="indefinite"/>
                      </p:stCondLst>
                      <p:childTnLst>
                        <p:par>
                          <p:cTn id="48" fill="hold">
                            <p:stCondLst>
                              <p:cond delay="0"/>
                            </p:stCondLst>
                            <p:childTnLst>
                              <p:par>
                                <p:cTn id="49" presetID="10" presetClass="entr" presetSubtype="0" fill="hold" grpId="0" nodeType="clickEffect">
                                  <p:stCondLst>
                                    <p:cond delay="0"/>
                                  </p:stCondLst>
                                  <p:childTnLst>
                                    <p:set>
                                      <p:cBhvr>
                                        <p:cTn id="50" dur="1" fill="hold">
                                          <p:stCondLst>
                                            <p:cond delay="0"/>
                                          </p:stCondLst>
                                        </p:cTn>
                                        <p:tgtEl>
                                          <p:spTgt spid="12">
                                            <p:graphicEl>
                                              <a:dgm id="{C8460498-D0FC-42CE-BBE3-94FB9A194418}"/>
                                            </p:graphicEl>
                                          </p:spTgt>
                                        </p:tgtEl>
                                        <p:attrNameLst>
                                          <p:attrName>style.visibility</p:attrName>
                                        </p:attrNameLst>
                                      </p:cBhvr>
                                      <p:to>
                                        <p:strVal val="visible"/>
                                      </p:to>
                                    </p:set>
                                    <p:animEffect transition="in" filter="fade">
                                      <p:cBhvr>
                                        <p:cTn id="51" dur="500"/>
                                        <p:tgtEl>
                                          <p:spTgt spid="12">
                                            <p:graphicEl>
                                              <a:dgm id="{C8460498-D0FC-42CE-BBE3-94FB9A194418}"/>
                                            </p:graphicEl>
                                          </p:spTgt>
                                        </p:tgtEl>
                                      </p:cBhvr>
                                    </p:animEffect>
                                  </p:childTnLst>
                                </p:cTn>
                              </p:par>
                              <p:par>
                                <p:cTn id="52" presetID="10" presetClass="entr" presetSubtype="0" fill="hold" grpId="0" nodeType="withEffect">
                                  <p:stCondLst>
                                    <p:cond delay="0"/>
                                  </p:stCondLst>
                                  <p:childTnLst>
                                    <p:set>
                                      <p:cBhvr>
                                        <p:cTn id="53" dur="1" fill="hold">
                                          <p:stCondLst>
                                            <p:cond delay="0"/>
                                          </p:stCondLst>
                                        </p:cTn>
                                        <p:tgtEl>
                                          <p:spTgt spid="12">
                                            <p:graphicEl>
                                              <a:dgm id="{74134026-51E2-493A-9F7E-E59EE41D62D3}"/>
                                            </p:graphicEl>
                                          </p:spTgt>
                                        </p:tgtEl>
                                        <p:attrNameLst>
                                          <p:attrName>style.visibility</p:attrName>
                                        </p:attrNameLst>
                                      </p:cBhvr>
                                      <p:to>
                                        <p:strVal val="visible"/>
                                      </p:to>
                                    </p:set>
                                    <p:animEffect transition="in" filter="fade">
                                      <p:cBhvr>
                                        <p:cTn id="54" dur="500"/>
                                        <p:tgtEl>
                                          <p:spTgt spid="12">
                                            <p:graphicEl>
                                              <a:dgm id="{74134026-51E2-493A-9F7E-E59EE41D62D3}"/>
                                            </p:graphicEl>
                                          </p:spTgt>
                                        </p:tgtEl>
                                      </p:cBhvr>
                                    </p:animEffect>
                                  </p:childTnLst>
                                </p:cTn>
                              </p:par>
                            </p:childTnLst>
                          </p:cTn>
                        </p:par>
                      </p:childTnLst>
                    </p:cTn>
                  </p:par>
                  <p:par>
                    <p:cTn id="55" fill="hold">
                      <p:stCondLst>
                        <p:cond delay="indefinite"/>
                      </p:stCondLst>
                      <p:childTnLst>
                        <p:par>
                          <p:cTn id="56" fill="hold">
                            <p:stCondLst>
                              <p:cond delay="0"/>
                            </p:stCondLst>
                            <p:childTnLst>
                              <p:par>
                                <p:cTn id="57" presetID="10" presetClass="entr" presetSubtype="0" fill="hold" grpId="0" nodeType="clickEffect">
                                  <p:stCondLst>
                                    <p:cond delay="0"/>
                                  </p:stCondLst>
                                  <p:childTnLst>
                                    <p:set>
                                      <p:cBhvr>
                                        <p:cTn id="58" dur="1" fill="hold">
                                          <p:stCondLst>
                                            <p:cond delay="0"/>
                                          </p:stCondLst>
                                        </p:cTn>
                                        <p:tgtEl>
                                          <p:spTgt spid="12">
                                            <p:graphicEl>
                                              <a:dgm id="{D25939F9-51DA-4E18-9E81-F32DBA2F27FA}"/>
                                            </p:graphicEl>
                                          </p:spTgt>
                                        </p:tgtEl>
                                        <p:attrNameLst>
                                          <p:attrName>style.visibility</p:attrName>
                                        </p:attrNameLst>
                                      </p:cBhvr>
                                      <p:to>
                                        <p:strVal val="visible"/>
                                      </p:to>
                                    </p:set>
                                    <p:animEffect transition="in" filter="fade">
                                      <p:cBhvr>
                                        <p:cTn id="59" dur="500"/>
                                        <p:tgtEl>
                                          <p:spTgt spid="12">
                                            <p:graphicEl>
                                              <a:dgm id="{D25939F9-51DA-4E18-9E81-F32DBA2F27FA}"/>
                                            </p:graphicEl>
                                          </p:spTgt>
                                        </p:tgtEl>
                                      </p:cBhvr>
                                    </p:animEffect>
                                  </p:childTnLst>
                                </p:cTn>
                              </p:par>
                              <p:par>
                                <p:cTn id="60" presetID="10" presetClass="entr" presetSubtype="0" fill="hold" grpId="0" nodeType="withEffect">
                                  <p:stCondLst>
                                    <p:cond delay="0"/>
                                  </p:stCondLst>
                                  <p:childTnLst>
                                    <p:set>
                                      <p:cBhvr>
                                        <p:cTn id="61" dur="1" fill="hold">
                                          <p:stCondLst>
                                            <p:cond delay="0"/>
                                          </p:stCondLst>
                                        </p:cTn>
                                        <p:tgtEl>
                                          <p:spTgt spid="12">
                                            <p:graphicEl>
                                              <a:dgm id="{459F2337-7B83-422C-A95E-35591ED12503}"/>
                                            </p:graphicEl>
                                          </p:spTgt>
                                        </p:tgtEl>
                                        <p:attrNameLst>
                                          <p:attrName>style.visibility</p:attrName>
                                        </p:attrNameLst>
                                      </p:cBhvr>
                                      <p:to>
                                        <p:strVal val="visible"/>
                                      </p:to>
                                    </p:set>
                                    <p:animEffect transition="in" filter="fade">
                                      <p:cBhvr>
                                        <p:cTn id="62" dur="500"/>
                                        <p:tgtEl>
                                          <p:spTgt spid="12">
                                            <p:graphicEl>
                                              <a:dgm id="{459F2337-7B83-422C-A95E-35591ED12503}"/>
                                            </p:graphicEl>
                                          </p:spTgt>
                                        </p:tgtEl>
                                      </p:cBhvr>
                                    </p:animEffect>
                                  </p:childTnLst>
                                </p:cTn>
                              </p:par>
                            </p:childTnLst>
                          </p:cTn>
                        </p:par>
                      </p:childTnLst>
                    </p:cTn>
                  </p:par>
                  <p:par>
                    <p:cTn id="63" fill="hold">
                      <p:stCondLst>
                        <p:cond delay="indefinite"/>
                      </p:stCondLst>
                      <p:childTnLst>
                        <p:par>
                          <p:cTn id="64" fill="hold">
                            <p:stCondLst>
                              <p:cond delay="0"/>
                            </p:stCondLst>
                            <p:childTnLst>
                              <p:par>
                                <p:cTn id="65" presetID="10" presetClass="entr" presetSubtype="0" fill="hold" grpId="0" nodeType="clickEffect">
                                  <p:stCondLst>
                                    <p:cond delay="0"/>
                                  </p:stCondLst>
                                  <p:childTnLst>
                                    <p:set>
                                      <p:cBhvr>
                                        <p:cTn id="66" dur="1" fill="hold">
                                          <p:stCondLst>
                                            <p:cond delay="0"/>
                                          </p:stCondLst>
                                        </p:cTn>
                                        <p:tgtEl>
                                          <p:spTgt spid="12">
                                            <p:graphicEl>
                                              <a:dgm id="{E5791270-4949-4E37-9A7C-925B0DA98EAE}"/>
                                            </p:graphicEl>
                                          </p:spTgt>
                                        </p:tgtEl>
                                        <p:attrNameLst>
                                          <p:attrName>style.visibility</p:attrName>
                                        </p:attrNameLst>
                                      </p:cBhvr>
                                      <p:to>
                                        <p:strVal val="visible"/>
                                      </p:to>
                                    </p:set>
                                    <p:animEffect transition="in" filter="fade">
                                      <p:cBhvr>
                                        <p:cTn id="67" dur="500"/>
                                        <p:tgtEl>
                                          <p:spTgt spid="12">
                                            <p:graphicEl>
                                              <a:dgm id="{E5791270-4949-4E37-9A7C-925B0DA98EAE}"/>
                                            </p:graphicEl>
                                          </p:spTgt>
                                        </p:tgtEl>
                                      </p:cBhvr>
                                    </p:animEffect>
                                  </p:childTnLst>
                                </p:cTn>
                              </p:par>
                              <p:par>
                                <p:cTn id="68" presetID="10" presetClass="entr" presetSubtype="0" fill="hold" grpId="0" nodeType="withEffect">
                                  <p:stCondLst>
                                    <p:cond delay="0"/>
                                  </p:stCondLst>
                                  <p:childTnLst>
                                    <p:set>
                                      <p:cBhvr>
                                        <p:cTn id="69" dur="1" fill="hold">
                                          <p:stCondLst>
                                            <p:cond delay="0"/>
                                          </p:stCondLst>
                                        </p:cTn>
                                        <p:tgtEl>
                                          <p:spTgt spid="12">
                                            <p:graphicEl>
                                              <a:dgm id="{685D1760-2D49-446F-BDD7-61970FE2DF1E}"/>
                                            </p:graphicEl>
                                          </p:spTgt>
                                        </p:tgtEl>
                                        <p:attrNameLst>
                                          <p:attrName>style.visibility</p:attrName>
                                        </p:attrNameLst>
                                      </p:cBhvr>
                                      <p:to>
                                        <p:strVal val="visible"/>
                                      </p:to>
                                    </p:set>
                                    <p:animEffect transition="in" filter="fade">
                                      <p:cBhvr>
                                        <p:cTn id="70" dur="500"/>
                                        <p:tgtEl>
                                          <p:spTgt spid="12">
                                            <p:graphicEl>
                                              <a:dgm id="{685D1760-2D49-446F-BDD7-61970FE2DF1E}"/>
                                            </p:graphicEl>
                                          </p:spTgt>
                                        </p:tgtEl>
                                      </p:cBhvr>
                                    </p:animEffect>
                                  </p:childTnLst>
                                </p:cTn>
                              </p:par>
                            </p:childTnLst>
                          </p:cTn>
                        </p:par>
                      </p:childTnLst>
                    </p:cTn>
                  </p:par>
                  <p:par>
                    <p:cTn id="71" fill="hold">
                      <p:stCondLst>
                        <p:cond delay="indefinite"/>
                      </p:stCondLst>
                      <p:childTnLst>
                        <p:par>
                          <p:cTn id="72" fill="hold">
                            <p:stCondLst>
                              <p:cond delay="0"/>
                            </p:stCondLst>
                            <p:childTnLst>
                              <p:par>
                                <p:cTn id="73" presetID="10" presetClass="entr" presetSubtype="0" fill="hold" grpId="0" nodeType="clickEffect">
                                  <p:stCondLst>
                                    <p:cond delay="0"/>
                                  </p:stCondLst>
                                  <p:childTnLst>
                                    <p:set>
                                      <p:cBhvr>
                                        <p:cTn id="74" dur="1" fill="hold">
                                          <p:stCondLst>
                                            <p:cond delay="0"/>
                                          </p:stCondLst>
                                        </p:cTn>
                                        <p:tgtEl>
                                          <p:spTgt spid="12">
                                            <p:graphicEl>
                                              <a:dgm id="{6C13ECF5-EC21-4D03-ACB7-0312DD434653}"/>
                                            </p:graphicEl>
                                          </p:spTgt>
                                        </p:tgtEl>
                                        <p:attrNameLst>
                                          <p:attrName>style.visibility</p:attrName>
                                        </p:attrNameLst>
                                      </p:cBhvr>
                                      <p:to>
                                        <p:strVal val="visible"/>
                                      </p:to>
                                    </p:set>
                                    <p:animEffect transition="in" filter="fade">
                                      <p:cBhvr>
                                        <p:cTn id="75" dur="500"/>
                                        <p:tgtEl>
                                          <p:spTgt spid="12">
                                            <p:graphicEl>
                                              <a:dgm id="{6C13ECF5-EC21-4D03-ACB7-0312DD434653}"/>
                                            </p:graphicEl>
                                          </p:spTgt>
                                        </p:tgtEl>
                                      </p:cBhvr>
                                    </p:animEffect>
                                  </p:childTnLst>
                                </p:cTn>
                              </p:par>
                              <p:par>
                                <p:cTn id="76" presetID="10" presetClass="entr" presetSubtype="0" fill="hold" grpId="0" nodeType="withEffect">
                                  <p:stCondLst>
                                    <p:cond delay="0"/>
                                  </p:stCondLst>
                                  <p:childTnLst>
                                    <p:set>
                                      <p:cBhvr>
                                        <p:cTn id="77" dur="1" fill="hold">
                                          <p:stCondLst>
                                            <p:cond delay="0"/>
                                          </p:stCondLst>
                                        </p:cTn>
                                        <p:tgtEl>
                                          <p:spTgt spid="12">
                                            <p:graphicEl>
                                              <a:dgm id="{DFFBBB91-D236-49C3-BB82-AF34CA1A8CE0}"/>
                                            </p:graphicEl>
                                          </p:spTgt>
                                        </p:tgtEl>
                                        <p:attrNameLst>
                                          <p:attrName>style.visibility</p:attrName>
                                        </p:attrNameLst>
                                      </p:cBhvr>
                                      <p:to>
                                        <p:strVal val="visible"/>
                                      </p:to>
                                    </p:set>
                                    <p:animEffect transition="in" filter="fade">
                                      <p:cBhvr>
                                        <p:cTn id="78" dur="500"/>
                                        <p:tgtEl>
                                          <p:spTgt spid="12">
                                            <p:graphicEl>
                                              <a:dgm id="{DFFBBB91-D236-49C3-BB82-AF34CA1A8CE0}"/>
                                            </p:graphicEl>
                                          </p:spTgt>
                                        </p:tgtEl>
                                      </p:cBhvr>
                                    </p:animEffect>
                                  </p:childTnLst>
                                </p:cTn>
                              </p:par>
                            </p:childTnLst>
                          </p:cTn>
                        </p:par>
                      </p:childTnLst>
                    </p:cTn>
                  </p:par>
                  <p:par>
                    <p:cTn id="79" fill="hold">
                      <p:stCondLst>
                        <p:cond delay="indefinite"/>
                      </p:stCondLst>
                      <p:childTnLst>
                        <p:par>
                          <p:cTn id="80" fill="hold">
                            <p:stCondLst>
                              <p:cond delay="0"/>
                            </p:stCondLst>
                            <p:childTnLst>
                              <p:par>
                                <p:cTn id="81" presetID="10" presetClass="entr" presetSubtype="0" fill="hold" grpId="0" nodeType="clickEffect">
                                  <p:stCondLst>
                                    <p:cond delay="0"/>
                                  </p:stCondLst>
                                  <p:childTnLst>
                                    <p:set>
                                      <p:cBhvr>
                                        <p:cTn id="82" dur="1" fill="hold">
                                          <p:stCondLst>
                                            <p:cond delay="0"/>
                                          </p:stCondLst>
                                        </p:cTn>
                                        <p:tgtEl>
                                          <p:spTgt spid="12">
                                            <p:graphicEl>
                                              <a:dgm id="{1228E9BF-DCBD-4908-B942-5723D94CDD91}"/>
                                            </p:graphicEl>
                                          </p:spTgt>
                                        </p:tgtEl>
                                        <p:attrNameLst>
                                          <p:attrName>style.visibility</p:attrName>
                                        </p:attrNameLst>
                                      </p:cBhvr>
                                      <p:to>
                                        <p:strVal val="visible"/>
                                      </p:to>
                                    </p:set>
                                    <p:animEffect transition="in" filter="fade">
                                      <p:cBhvr>
                                        <p:cTn id="83" dur="500"/>
                                        <p:tgtEl>
                                          <p:spTgt spid="12">
                                            <p:graphicEl>
                                              <a:dgm id="{1228E9BF-DCBD-4908-B942-5723D94CDD91}"/>
                                            </p:graphicEl>
                                          </p:spTgt>
                                        </p:tgtEl>
                                      </p:cBhvr>
                                    </p:animEffect>
                                  </p:childTnLst>
                                </p:cTn>
                              </p:par>
                              <p:par>
                                <p:cTn id="84" presetID="10" presetClass="entr" presetSubtype="0" fill="hold" grpId="0" nodeType="withEffect">
                                  <p:stCondLst>
                                    <p:cond delay="0"/>
                                  </p:stCondLst>
                                  <p:childTnLst>
                                    <p:set>
                                      <p:cBhvr>
                                        <p:cTn id="85" dur="1" fill="hold">
                                          <p:stCondLst>
                                            <p:cond delay="0"/>
                                          </p:stCondLst>
                                        </p:cTn>
                                        <p:tgtEl>
                                          <p:spTgt spid="12">
                                            <p:graphicEl>
                                              <a:dgm id="{1572AE5E-18BC-4D27-BE95-CCDC113B0762}"/>
                                            </p:graphicEl>
                                          </p:spTgt>
                                        </p:tgtEl>
                                        <p:attrNameLst>
                                          <p:attrName>style.visibility</p:attrName>
                                        </p:attrNameLst>
                                      </p:cBhvr>
                                      <p:to>
                                        <p:strVal val="visible"/>
                                      </p:to>
                                    </p:set>
                                    <p:animEffect transition="in" filter="fade">
                                      <p:cBhvr>
                                        <p:cTn id="86" dur="500"/>
                                        <p:tgtEl>
                                          <p:spTgt spid="12">
                                            <p:graphicEl>
                                              <a:dgm id="{1572AE5E-18BC-4D27-BE95-CCDC113B0762}"/>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build="p"/>
      <p:bldGraphic spid="12" grpId="0" uiExpand="1">
        <p:bldSub>
          <a:bldDgm bld="one"/>
        </p:bldSub>
      </p:bldGraphic>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BD5D9E66-3767-4B28-BC8B-898FCA8E6D6C}"/>
              </a:ext>
            </a:extLst>
          </p:cNvPr>
          <p:cNvSpPr>
            <a:spLocks noGrp="1"/>
          </p:cNvSpPr>
          <p:nvPr>
            <p:ph type="body" sz="quarter" idx="13"/>
          </p:nvPr>
        </p:nvSpPr>
        <p:spPr>
          <a:xfrm>
            <a:off x="410551" y="1700215"/>
            <a:ext cx="10042704" cy="4357687"/>
          </a:xfrm>
        </p:spPr>
        <p:txBody>
          <a:bodyPr/>
          <a:lstStyle/>
          <a:p>
            <a:r>
              <a:rPr lang="en-GB" sz="2000" dirty="0" err="1"/>
              <a:t>easyContact</a:t>
            </a:r>
            <a:r>
              <a:rPr lang="en-GB" sz="2000" dirty="0"/>
              <a:t> </a:t>
            </a:r>
            <a:r>
              <a:rPr lang="en-GB" sz="2000" dirty="0" err="1"/>
              <a:t>JugendSuchtBeratung</a:t>
            </a:r>
            <a:r>
              <a:rPr lang="en-GB" sz="2000" dirty="0"/>
              <a:t> (Youths Addiction Counselling) spread information about the programme in their network</a:t>
            </a:r>
          </a:p>
          <a:p>
            <a:r>
              <a:rPr lang="en-GB" sz="2000" dirty="0"/>
              <a:t>Interested parents contacted </a:t>
            </a:r>
            <a:r>
              <a:rPr lang="en-GB" sz="2000" dirty="0" err="1"/>
              <a:t>easyContact</a:t>
            </a:r>
            <a:r>
              <a:rPr lang="en-GB" sz="2000" dirty="0"/>
              <a:t> and were screened for eligibility </a:t>
            </a:r>
            <a:br>
              <a:rPr lang="en-GB" sz="2000" dirty="0"/>
            </a:br>
            <a:r>
              <a:rPr lang="en-GB" sz="2000" dirty="0"/>
              <a:t>(child or children in their teens with problematic internet use; commitment to participate in the study and all sessions)</a:t>
            </a:r>
          </a:p>
          <a:p>
            <a:r>
              <a:rPr lang="en-GB" sz="2000" dirty="0"/>
              <a:t>Data collection:</a:t>
            </a:r>
          </a:p>
          <a:p>
            <a:pPr lvl="1"/>
            <a:r>
              <a:rPr lang="en-GB" sz="2000" dirty="0"/>
              <a:t>In-depths guided interviews (online) with all participants (n = 7) before </a:t>
            </a:r>
            <a:r>
              <a:rPr lang="en-GB" sz="2000" dirty="0" err="1"/>
              <a:t>SWITch</a:t>
            </a:r>
            <a:r>
              <a:rPr lang="en-GB" sz="2000" dirty="0"/>
              <a:t> (mean 83:46 min., range 65:14-98:01 min.)</a:t>
            </a:r>
          </a:p>
          <a:p>
            <a:pPr lvl="1"/>
            <a:r>
              <a:rPr lang="en-GB" sz="2000" dirty="0"/>
              <a:t>Focus group discussion (online) with all participants (n = 6) at the end of </a:t>
            </a:r>
            <a:r>
              <a:rPr lang="en-GB" sz="2000" dirty="0" err="1"/>
              <a:t>SWITch</a:t>
            </a:r>
            <a:r>
              <a:rPr lang="en-GB" sz="2000" dirty="0"/>
              <a:t> (last session)</a:t>
            </a:r>
          </a:p>
          <a:p>
            <a:pPr lvl="1"/>
            <a:endParaRPr lang="en-GB" sz="2000" dirty="0"/>
          </a:p>
        </p:txBody>
      </p:sp>
      <p:sp>
        <p:nvSpPr>
          <p:cNvPr id="3" name="Titel 2">
            <a:extLst>
              <a:ext uri="{FF2B5EF4-FFF2-40B4-BE49-F238E27FC236}">
                <a16:creationId xmlns:a16="http://schemas.microsoft.com/office/drawing/2014/main" id="{54D65E96-F8AA-4699-924D-2FAAE4696784}"/>
              </a:ext>
            </a:extLst>
          </p:cNvPr>
          <p:cNvSpPr>
            <a:spLocks noGrp="1"/>
          </p:cNvSpPr>
          <p:nvPr>
            <p:ph type="title"/>
          </p:nvPr>
        </p:nvSpPr>
        <p:spPr/>
        <p:txBody>
          <a:bodyPr/>
          <a:lstStyle/>
          <a:p>
            <a:r>
              <a:rPr lang="de-DE" dirty="0"/>
              <a:t>Methods</a:t>
            </a:r>
          </a:p>
        </p:txBody>
      </p:sp>
      <p:sp>
        <p:nvSpPr>
          <p:cNvPr id="4" name="Datumsplatzhalter 3">
            <a:extLst>
              <a:ext uri="{FF2B5EF4-FFF2-40B4-BE49-F238E27FC236}">
                <a16:creationId xmlns:a16="http://schemas.microsoft.com/office/drawing/2014/main" id="{F2F329A7-8A43-45FA-9909-63A238A1631F}"/>
              </a:ext>
            </a:extLst>
          </p:cNvPr>
          <p:cNvSpPr>
            <a:spLocks noGrp="1"/>
          </p:cNvSpPr>
          <p:nvPr>
            <p:ph type="dt" sz="half" idx="2"/>
          </p:nvPr>
        </p:nvSpPr>
        <p:spPr/>
        <p:txBody>
          <a:bodyPr/>
          <a:lstStyle/>
          <a:p>
            <a:r>
              <a:rPr lang="de-DE"/>
              <a:t>15.06.2023</a:t>
            </a:r>
            <a:endParaRPr lang="de-DE" dirty="0"/>
          </a:p>
        </p:txBody>
      </p:sp>
      <p:sp>
        <p:nvSpPr>
          <p:cNvPr id="5" name="Fußzeilenplatzhalter 4">
            <a:extLst>
              <a:ext uri="{FF2B5EF4-FFF2-40B4-BE49-F238E27FC236}">
                <a16:creationId xmlns:a16="http://schemas.microsoft.com/office/drawing/2014/main" id="{D2D6D507-C215-4496-8CF0-43D28965B60F}"/>
              </a:ext>
            </a:extLst>
          </p:cNvPr>
          <p:cNvSpPr>
            <a:spLocks noGrp="1"/>
          </p:cNvSpPr>
          <p:nvPr>
            <p:ph type="ftr" sz="quarter" idx="3"/>
          </p:nvPr>
        </p:nvSpPr>
        <p:spPr/>
        <p:txBody>
          <a:bodyPr/>
          <a:lstStyle/>
          <a:p>
            <a:r>
              <a:rPr lang="de-DE" dirty="0"/>
              <a:t>Buchner</a:t>
            </a:r>
          </a:p>
        </p:txBody>
      </p:sp>
      <p:sp>
        <p:nvSpPr>
          <p:cNvPr id="6" name="Foliennummernplatzhalter 5">
            <a:extLst>
              <a:ext uri="{FF2B5EF4-FFF2-40B4-BE49-F238E27FC236}">
                <a16:creationId xmlns:a16="http://schemas.microsoft.com/office/drawing/2014/main" id="{AA01BBDB-D590-4BBC-861E-5741A6B71992}"/>
              </a:ext>
            </a:extLst>
          </p:cNvPr>
          <p:cNvSpPr>
            <a:spLocks noGrp="1"/>
          </p:cNvSpPr>
          <p:nvPr>
            <p:ph type="sldNum" sz="quarter" idx="4"/>
          </p:nvPr>
        </p:nvSpPr>
        <p:spPr/>
        <p:txBody>
          <a:bodyPr/>
          <a:lstStyle/>
          <a:p>
            <a:fld id="{EBD1CC9B-3E26-4D79-A9CD-D8834360E840}" type="slidenum">
              <a:rPr lang="de-DE" smtClean="0"/>
              <a:pPr/>
              <a:t>9</a:t>
            </a:fld>
            <a:endParaRPr lang="de-DE" dirty="0"/>
          </a:p>
        </p:txBody>
      </p:sp>
      <p:pic>
        <p:nvPicPr>
          <p:cNvPr id="8" name="Grafik 7" descr="Klemmbrett abgehakt Silhouette">
            <a:extLst>
              <a:ext uri="{FF2B5EF4-FFF2-40B4-BE49-F238E27FC236}">
                <a16:creationId xmlns:a16="http://schemas.microsoft.com/office/drawing/2014/main" id="{70CF362E-5D63-84FA-46E1-58E0A3FC48AF}"/>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453255" y="2244436"/>
            <a:ext cx="1184564" cy="1184564"/>
          </a:xfrm>
          <a:prstGeom prst="rect">
            <a:avLst/>
          </a:prstGeom>
        </p:spPr>
      </p:pic>
    </p:spTree>
    <p:extLst>
      <p:ext uri="{BB962C8B-B14F-4D97-AF65-F5344CB8AC3E}">
        <p14:creationId xmlns:p14="http://schemas.microsoft.com/office/powerpoint/2010/main" val="6114830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fade">
                                      <p:cBhvr>
                                        <p:cTn id="12" dur="500"/>
                                        <p:tgtEl>
                                          <p:spTgt spid="2">
                                            <p:txEl>
                                              <p:pRg st="1" end="1"/>
                                            </p:txEl>
                                          </p:spTgt>
                                        </p:tgtEl>
                                      </p:cBhvr>
                                    </p:animEffect>
                                  </p:childTnLst>
                                </p:cTn>
                              </p:par>
                              <p:par>
                                <p:cTn id="13" presetID="10" presetClass="entr" presetSubtype="0" fill="hold" nodeType="with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fade">
                                      <p:cBhvr>
                                        <p:cTn id="15" dur="500"/>
                                        <p:tgtEl>
                                          <p:spTgt spid="8"/>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2">
                                            <p:txEl>
                                              <p:pRg st="2" end="2"/>
                                            </p:txEl>
                                          </p:spTgt>
                                        </p:tgtEl>
                                        <p:attrNameLst>
                                          <p:attrName>style.visibility</p:attrName>
                                        </p:attrNameLst>
                                      </p:cBhvr>
                                      <p:to>
                                        <p:strVal val="visible"/>
                                      </p:to>
                                    </p:set>
                                    <p:animEffect transition="in" filter="fade">
                                      <p:cBhvr>
                                        <p:cTn id="20" dur="500"/>
                                        <p:tgtEl>
                                          <p:spTgt spid="2">
                                            <p:txEl>
                                              <p:pRg st="2" end="2"/>
                                            </p:txEl>
                                          </p:spTgt>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2">
                                            <p:txEl>
                                              <p:pRg st="3" end="3"/>
                                            </p:txEl>
                                          </p:spTgt>
                                        </p:tgtEl>
                                        <p:attrNameLst>
                                          <p:attrName>style.visibility</p:attrName>
                                        </p:attrNameLst>
                                      </p:cBhvr>
                                      <p:to>
                                        <p:strVal val="visible"/>
                                      </p:to>
                                    </p:set>
                                    <p:animEffect transition="in" filter="fade">
                                      <p:cBhvr>
                                        <p:cTn id="23" dur="500"/>
                                        <p:tgtEl>
                                          <p:spTgt spid="2">
                                            <p:txEl>
                                              <p:pRg st="3" end="3"/>
                                            </p:txEl>
                                          </p:spTgt>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2">
                                            <p:txEl>
                                              <p:pRg st="4" end="4"/>
                                            </p:txEl>
                                          </p:spTgt>
                                        </p:tgtEl>
                                        <p:attrNameLst>
                                          <p:attrName>style.visibility</p:attrName>
                                        </p:attrNameLst>
                                      </p:cBhvr>
                                      <p:to>
                                        <p:strVal val="visible"/>
                                      </p:to>
                                    </p:set>
                                    <p:animEffect transition="in" filter="fade">
                                      <p:cBhvr>
                                        <p:cTn id="26" dur="500"/>
                                        <p:tgtEl>
                                          <p:spTgt spid="2">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p"/>
    </p:bldLst>
  </p:timing>
</p:sld>
</file>

<file path=ppt/theme/theme1.xml><?xml version="1.0" encoding="utf-8"?>
<a:theme xmlns:a="http://schemas.openxmlformats.org/drawingml/2006/main" name="HCU">
  <a:themeElements>
    <a:clrScheme name="Hochschulcampus Unna">
      <a:dk1>
        <a:srgbClr val="4F5355"/>
      </a:dk1>
      <a:lt1>
        <a:sysClr val="window" lastClr="FFFFFF"/>
      </a:lt1>
      <a:dk2>
        <a:srgbClr val="4F5355"/>
      </a:dk2>
      <a:lt2>
        <a:srgbClr val="E3E4E5"/>
      </a:lt2>
      <a:accent1>
        <a:srgbClr val="8BB638"/>
      </a:accent1>
      <a:accent2>
        <a:srgbClr val="E3E4E5"/>
      </a:accent2>
      <a:accent3>
        <a:srgbClr val="029676"/>
      </a:accent3>
      <a:accent4>
        <a:srgbClr val="4F5355"/>
      </a:accent4>
      <a:accent5>
        <a:srgbClr val="4AB5C4"/>
      </a:accent5>
      <a:accent6>
        <a:srgbClr val="0989B1"/>
      </a:accent6>
      <a:hlink>
        <a:srgbClr val="8BB638"/>
      </a:hlink>
      <a:folHlink>
        <a:srgbClr val="BA6906"/>
      </a:folHlink>
    </a:clrScheme>
    <a:fontScheme name="DHGS Standard">
      <a:majorFont>
        <a:latin typeface="DaxlinePro-Bold"/>
        <a:ea typeface=""/>
        <a:cs typeface=""/>
      </a:majorFont>
      <a:minorFont>
        <a:latin typeface="DaxlinePro-Regular"/>
        <a:ea typeface=""/>
        <a:cs typeface=""/>
      </a:minorFont>
    </a:fontScheme>
    <a:fmtScheme name="Lariss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rgbClr val="7D7D7D"/>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HCU" id="{8193B3BA-4106-4D87-A959-01FF12E0B0C4}" vid="{A7C4CBB4-5B4D-4317-B78F-68709BA17A9D}"/>
    </a:ext>
  </a:extLst>
</a:theme>
</file>

<file path=ppt/theme/theme2.xml><?xml version="1.0" encoding="utf-8"?>
<a:theme xmlns:a="http://schemas.openxmlformats.org/drawingml/2006/main" name="Larissa">
  <a:themeElements>
    <a:clrScheme name="Larissa">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Larissa">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Larissa">
  <a:themeElements>
    <a:clrScheme name="Larissa">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Larissa">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HCU</Template>
  <TotalTime>0</TotalTime>
  <Words>3845</Words>
  <Application>Microsoft Office PowerPoint</Application>
  <PresentationFormat>Widescreen</PresentationFormat>
  <Paragraphs>542</Paragraphs>
  <Slides>27</Slides>
  <Notes>26</Notes>
  <HiddenSlides>1</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27</vt:i4>
      </vt:variant>
    </vt:vector>
  </HeadingPairs>
  <TitlesOfParts>
    <vt:vector size="34" baseType="lpstr">
      <vt:lpstr>Arial</vt:lpstr>
      <vt:lpstr>Calibri</vt:lpstr>
      <vt:lpstr>DaxlinePro-Bold</vt:lpstr>
      <vt:lpstr>DaxlinePro-Regular</vt:lpstr>
      <vt:lpstr>Futura Medium</vt:lpstr>
      <vt:lpstr>Wingdings</vt:lpstr>
      <vt:lpstr>HCU</vt:lpstr>
      <vt:lpstr>Support for parents of teenagers with problematic internet use – a qualitative analysis of the pilot programme SWITch</vt:lpstr>
      <vt:lpstr>PowerPoint Presentation</vt:lpstr>
      <vt:lpstr>Conflict of Interests</vt:lpstr>
      <vt:lpstr>Adolescents Online Usage</vt:lpstr>
      <vt:lpstr>Problematic Internet Use</vt:lpstr>
      <vt:lpstr>Risk factors for Problematic Internet Use</vt:lpstr>
      <vt:lpstr>Supporting parents</vt:lpstr>
      <vt:lpstr>SWITch – Systemic Webinar for Parents of Teenagers with PIU</vt:lpstr>
      <vt:lpstr>Methods</vt:lpstr>
      <vt:lpstr>Participants’ Characteristics</vt:lpstr>
      <vt:lpstr>Results: Needs and stressors reported by parents</vt:lpstr>
      <vt:lpstr>Results: Coping strategies and parents‘ wishes</vt:lpstr>
      <vt:lpstr>Results: Changes reported by parents in Session 8</vt:lpstr>
      <vt:lpstr>Results: Changes reported by parents in Session 8</vt:lpstr>
      <vt:lpstr>Conclusion</vt:lpstr>
      <vt:lpstr>Literaturverzeichnis</vt:lpstr>
      <vt:lpstr>Overview Session 1-3</vt:lpstr>
      <vt:lpstr>Overview Session 4-6</vt:lpstr>
      <vt:lpstr>Overview Session 7-8</vt:lpstr>
      <vt:lpstr>x</vt:lpstr>
      <vt:lpstr>x</vt:lpstr>
      <vt:lpstr>Session 1: Parents expectations and fears</vt:lpstr>
      <vt:lpstr>Session 2: Parents‘ Collected Coping Strategies</vt:lpstr>
      <vt:lpstr>Session 2: Target</vt:lpstr>
      <vt:lpstr>Results: Practitioners insight into needs and wants</vt:lpstr>
      <vt:lpstr>Results: Practitioners insight into family situations</vt:lpstr>
      <vt:lpstr>Results: Practitioners insight into possible solutions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TIWO Design</dc:creator>
  <cp:lastModifiedBy>Namen, D.M. van (Dorine)</cp:lastModifiedBy>
  <cp:revision>644</cp:revision>
  <cp:lastPrinted>2018-07-04T13:40:58Z</cp:lastPrinted>
  <dcterms:created xsi:type="dcterms:W3CDTF">2013-04-18T07:20:14Z</dcterms:created>
  <dcterms:modified xsi:type="dcterms:W3CDTF">2023-06-14T05:22:45Z</dcterms:modified>
</cp:coreProperties>
</file>