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73" r:id="rId3"/>
  </p:sldMasterIdLst>
  <p:notesMasterIdLst>
    <p:notesMasterId r:id="rId21"/>
  </p:notesMasterIdLst>
  <p:handoutMasterIdLst>
    <p:handoutMasterId r:id="rId22"/>
  </p:handoutMasterIdLst>
  <p:sldIdLst>
    <p:sldId id="256" r:id="rId4"/>
    <p:sldId id="765" r:id="rId5"/>
    <p:sldId id="767" r:id="rId6"/>
    <p:sldId id="769" r:id="rId7"/>
    <p:sldId id="316" r:id="rId8"/>
    <p:sldId id="399" r:id="rId9"/>
    <p:sldId id="415" r:id="rId10"/>
    <p:sldId id="385" r:id="rId11"/>
    <p:sldId id="386" r:id="rId12"/>
    <p:sldId id="388" r:id="rId13"/>
    <p:sldId id="773" r:id="rId14"/>
    <p:sldId id="771" r:id="rId15"/>
    <p:sldId id="351" r:id="rId16"/>
    <p:sldId id="772" r:id="rId17"/>
    <p:sldId id="774" r:id="rId18"/>
    <p:sldId id="770" r:id="rId19"/>
    <p:sldId id="694" r:id="rId20"/>
  </p:sldIdLst>
  <p:sldSz cx="10288588" cy="6858000"/>
  <p:notesSz cx="6794500" cy="9931400"/>
  <p:defaultTextStyle>
    <a:defPPr>
      <a:defRPr lang="en-GB"/>
    </a:defPPr>
    <a:lvl1pPr algn="l" defTabSz="449263" rtl="0" eaLnBrk="0" fontAlgn="base" hangingPunct="0">
      <a:spcBef>
        <a:spcPct val="0"/>
      </a:spcBef>
      <a:spcAft>
        <a:spcPct val="0"/>
      </a:spcAft>
      <a:defRPr sz="2800" kern="1200">
        <a:solidFill>
          <a:schemeClr val="bg1"/>
        </a:solidFill>
        <a:latin typeface="Times New Roman" panose="02020603050405020304" pitchFamily="18" charset="0"/>
        <a:ea typeface="Microsoft YaHei" panose="020B0503020204020204" pitchFamily="34" charset="-122"/>
        <a:cs typeface="+mn-cs"/>
      </a:defRPr>
    </a:lvl1pPr>
    <a:lvl2pPr marL="742950" indent="-285750" algn="l" defTabSz="449263" rtl="0" eaLnBrk="0" fontAlgn="base" hangingPunct="0">
      <a:spcBef>
        <a:spcPct val="0"/>
      </a:spcBef>
      <a:spcAft>
        <a:spcPct val="0"/>
      </a:spcAft>
      <a:defRPr sz="2800" kern="1200">
        <a:solidFill>
          <a:schemeClr val="bg1"/>
        </a:solidFill>
        <a:latin typeface="Times New Roman" panose="02020603050405020304" pitchFamily="18" charset="0"/>
        <a:ea typeface="Microsoft YaHei" panose="020B0503020204020204" pitchFamily="34" charset="-122"/>
        <a:cs typeface="+mn-cs"/>
      </a:defRPr>
    </a:lvl2pPr>
    <a:lvl3pPr marL="1143000" indent="-228600" algn="l" defTabSz="449263" rtl="0" eaLnBrk="0" fontAlgn="base" hangingPunct="0">
      <a:spcBef>
        <a:spcPct val="0"/>
      </a:spcBef>
      <a:spcAft>
        <a:spcPct val="0"/>
      </a:spcAft>
      <a:defRPr sz="2800" kern="1200">
        <a:solidFill>
          <a:schemeClr val="bg1"/>
        </a:solidFill>
        <a:latin typeface="Times New Roman" panose="02020603050405020304" pitchFamily="18" charset="0"/>
        <a:ea typeface="Microsoft YaHei" panose="020B0503020204020204" pitchFamily="34" charset="-122"/>
        <a:cs typeface="+mn-cs"/>
      </a:defRPr>
    </a:lvl3pPr>
    <a:lvl4pPr marL="1600200" indent="-228600" algn="l" defTabSz="449263" rtl="0" eaLnBrk="0" fontAlgn="base" hangingPunct="0">
      <a:spcBef>
        <a:spcPct val="0"/>
      </a:spcBef>
      <a:spcAft>
        <a:spcPct val="0"/>
      </a:spcAft>
      <a:defRPr sz="2800" kern="1200">
        <a:solidFill>
          <a:schemeClr val="bg1"/>
        </a:solidFill>
        <a:latin typeface="Times New Roman" panose="02020603050405020304" pitchFamily="18" charset="0"/>
        <a:ea typeface="Microsoft YaHei" panose="020B0503020204020204" pitchFamily="34" charset="-122"/>
        <a:cs typeface="+mn-cs"/>
      </a:defRPr>
    </a:lvl4pPr>
    <a:lvl5pPr marL="2057400" indent="-228600" algn="l" defTabSz="449263" rtl="0" eaLnBrk="0" fontAlgn="base" hangingPunct="0">
      <a:spcBef>
        <a:spcPct val="0"/>
      </a:spcBef>
      <a:spcAft>
        <a:spcPct val="0"/>
      </a:spcAft>
      <a:defRPr sz="2800" kern="1200">
        <a:solidFill>
          <a:schemeClr val="bg1"/>
        </a:solidFill>
        <a:latin typeface="Times New Roman" panose="02020603050405020304" pitchFamily="18" charset="0"/>
        <a:ea typeface="Microsoft YaHei" panose="020B0503020204020204" pitchFamily="34" charset="-122"/>
        <a:cs typeface="+mn-cs"/>
      </a:defRPr>
    </a:lvl5pPr>
    <a:lvl6pPr marL="2286000" algn="l" defTabSz="914400" rtl="0" eaLnBrk="1" latinLnBrk="0" hangingPunct="1">
      <a:defRPr sz="2800" kern="1200">
        <a:solidFill>
          <a:schemeClr val="bg1"/>
        </a:solidFill>
        <a:latin typeface="Times New Roman" panose="02020603050405020304" pitchFamily="18" charset="0"/>
        <a:ea typeface="Microsoft YaHei" panose="020B0503020204020204" pitchFamily="34" charset="-122"/>
        <a:cs typeface="+mn-cs"/>
      </a:defRPr>
    </a:lvl6pPr>
    <a:lvl7pPr marL="2743200" algn="l" defTabSz="914400" rtl="0" eaLnBrk="1" latinLnBrk="0" hangingPunct="1">
      <a:defRPr sz="2800" kern="1200">
        <a:solidFill>
          <a:schemeClr val="bg1"/>
        </a:solidFill>
        <a:latin typeface="Times New Roman" panose="02020603050405020304" pitchFamily="18" charset="0"/>
        <a:ea typeface="Microsoft YaHei" panose="020B0503020204020204" pitchFamily="34" charset="-122"/>
        <a:cs typeface="+mn-cs"/>
      </a:defRPr>
    </a:lvl7pPr>
    <a:lvl8pPr marL="3200400" algn="l" defTabSz="914400" rtl="0" eaLnBrk="1" latinLnBrk="0" hangingPunct="1">
      <a:defRPr sz="2800" kern="1200">
        <a:solidFill>
          <a:schemeClr val="bg1"/>
        </a:solidFill>
        <a:latin typeface="Times New Roman" panose="02020603050405020304" pitchFamily="18" charset="0"/>
        <a:ea typeface="Microsoft YaHei" panose="020B0503020204020204" pitchFamily="34" charset="-122"/>
        <a:cs typeface="+mn-cs"/>
      </a:defRPr>
    </a:lvl8pPr>
    <a:lvl9pPr marL="3657600" algn="l" defTabSz="914400" rtl="0" eaLnBrk="1" latinLnBrk="0" hangingPunct="1">
      <a:defRPr sz="2800" kern="1200">
        <a:solidFill>
          <a:schemeClr val="bg1"/>
        </a:solidFill>
        <a:latin typeface="Times New Roman" panose="02020603050405020304" pitchFamily="18"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2">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4660"/>
  </p:normalViewPr>
  <p:slideViewPr>
    <p:cSldViewPr>
      <p:cViewPr varScale="1">
        <p:scale>
          <a:sx n="88" d="100"/>
          <a:sy n="88" d="100"/>
        </p:scale>
        <p:origin x="594"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2"/>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solidFill>
              </a:defRPr>
            </a:pPr>
            <a:r>
              <a:rPr lang="de-DE" dirty="0"/>
              <a:t>Type </a:t>
            </a:r>
            <a:r>
              <a:rPr lang="de-DE" dirty="0" err="1"/>
              <a:t>of</a:t>
            </a:r>
            <a:r>
              <a:rPr lang="de-DE" dirty="0"/>
              <a:t> </a:t>
            </a:r>
            <a:r>
              <a:rPr lang="de-DE" dirty="0" err="1"/>
              <a:t>Dependence</a:t>
            </a:r>
            <a:r>
              <a:rPr lang="de-DE" dirty="0"/>
              <a:t> (multiple </a:t>
            </a:r>
            <a:r>
              <a:rPr lang="de-DE" dirty="0" err="1"/>
              <a:t>entries</a:t>
            </a:r>
            <a:r>
              <a:rPr lang="de-DE" dirty="0"/>
              <a:t>)</a:t>
            </a:r>
          </a:p>
        </c:rich>
      </c:tx>
      <c:overlay val="0"/>
    </c:title>
    <c:autoTitleDeleted val="0"/>
    <c:plotArea>
      <c:layout/>
      <c:barChart>
        <c:barDir val="col"/>
        <c:grouping val="clustered"/>
        <c:varyColors val="0"/>
        <c:ser>
          <c:idx val="0"/>
          <c:order val="0"/>
          <c:tx>
            <c:strRef>
              <c:f>Tabelle1!$B$1</c:f>
              <c:strCache>
                <c:ptCount val="1"/>
                <c:pt idx="0">
                  <c:v>Male</c:v>
                </c:pt>
              </c:strCache>
            </c:strRef>
          </c:tx>
          <c:spPr>
            <a:solidFill>
              <a:srgbClr val="5B9BD5"/>
            </a:solidFill>
            <a:ln w="25474">
              <a:noFill/>
            </a:ln>
          </c:spPr>
          <c:invertIfNegative val="0"/>
          <c:dLbls>
            <c:dLbl>
              <c:idx val="0"/>
              <c:layout>
                <c:manualLayout>
                  <c:x val="-3.7031318727539738E-3"/>
                  <c:y val="-2.221879123652384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9B1-44CF-B660-5EACDF73BDEB}"/>
                </c:ext>
              </c:extLst>
            </c:dLbl>
            <c:spPr>
              <a:noFill/>
              <a:ln w="25474">
                <a:noFill/>
              </a:ln>
            </c:spPr>
            <c:txPr>
              <a:bodyPr rot="0" spcFirstLastPara="1" vertOverflow="ellipsis" vert="horz" wrap="square" lIns="38100" tIns="19050" rIns="38100" bIns="19050" anchor="ctr" anchorCtr="1">
                <a:spAutoFit/>
              </a:bodyPr>
              <a:lstStyle/>
              <a:p>
                <a:pPr>
                  <a:defRPr sz="1504" b="0" i="0" u="none" strike="noStrike" kern="1200" baseline="0">
                    <a:solidFill>
                      <a:schemeClr val="tx1"/>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Tabelle1!$A$2:$A$6</c:f>
              <c:strCache>
                <c:ptCount val="5"/>
                <c:pt idx="0">
                  <c:v>Alcohol</c:v>
                </c:pt>
                <c:pt idx="1">
                  <c:v>Cannabis</c:v>
                </c:pt>
                <c:pt idx="2">
                  <c:v>Other illegal drugs</c:v>
                </c:pt>
                <c:pt idx="3">
                  <c:v>Prescription drugs</c:v>
                </c:pt>
                <c:pt idx="4">
                  <c:v>Gambling</c:v>
                </c:pt>
              </c:strCache>
            </c:strRef>
          </c:cat>
          <c:val>
            <c:numRef>
              <c:f>Tabelle1!$B$2:$B$6</c:f>
              <c:numCache>
                <c:formatCode>General</c:formatCode>
                <c:ptCount val="5"/>
                <c:pt idx="0">
                  <c:v>74.400000000000006</c:v>
                </c:pt>
                <c:pt idx="1">
                  <c:v>14.1</c:v>
                </c:pt>
                <c:pt idx="2">
                  <c:v>15.3</c:v>
                </c:pt>
                <c:pt idx="3">
                  <c:v>19.2</c:v>
                </c:pt>
                <c:pt idx="4">
                  <c:v>7.7</c:v>
                </c:pt>
              </c:numCache>
            </c:numRef>
          </c:val>
          <c:extLst>
            <c:ext xmlns:c16="http://schemas.microsoft.com/office/drawing/2014/chart" uri="{C3380CC4-5D6E-409C-BE32-E72D297353CC}">
              <c16:uniqueId val="{00000001-49B1-44CF-B660-5EACDF73BDEB}"/>
            </c:ext>
          </c:extLst>
        </c:ser>
        <c:ser>
          <c:idx val="1"/>
          <c:order val="1"/>
          <c:tx>
            <c:strRef>
              <c:f>Tabelle1!$C$1</c:f>
              <c:strCache>
                <c:ptCount val="1"/>
                <c:pt idx="0">
                  <c:v>Female</c:v>
                </c:pt>
              </c:strCache>
            </c:strRef>
          </c:tx>
          <c:spPr>
            <a:solidFill>
              <a:srgbClr val="ED7D31"/>
            </a:solidFill>
            <a:ln w="25474">
              <a:noFill/>
            </a:ln>
          </c:spPr>
          <c:invertIfNegative val="0"/>
          <c:dLbls>
            <c:dLbl>
              <c:idx val="1"/>
              <c:layout>
                <c:manualLayout>
                  <c:x val="1.851565936376919E-3"/>
                  <c:y val="-3.055083795022038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9B1-44CF-B660-5EACDF73BDEB}"/>
                </c:ext>
              </c:extLst>
            </c:dLbl>
            <c:dLbl>
              <c:idx val="2"/>
              <c:layout>
                <c:manualLayout>
                  <c:x val="-7.4062637455080162E-3"/>
                  <c:y val="-3.61055357593512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B1-44CF-B660-5EACDF73BDEB}"/>
                </c:ext>
              </c:extLst>
            </c:dLbl>
            <c:dLbl>
              <c:idx val="3"/>
              <c:layout>
                <c:manualLayout>
                  <c:x val="7.642031594986767E-3"/>
                  <c:y val="-6.234153836336281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9B1-44CF-B660-5EACDF73BDEB}"/>
                </c:ext>
              </c:extLst>
            </c:dLbl>
            <c:dLbl>
              <c:idx val="4"/>
              <c:layout>
                <c:manualLayout>
                  <c:x val="0"/>
                  <c:y val="-5.100671320638775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B1-44CF-B660-5EACDF73BDEB}"/>
                </c:ext>
              </c:extLst>
            </c:dLbl>
            <c:dLbl>
              <c:idx val="5"/>
              <c:layout>
                <c:manualLayout>
                  <c:x val="0"/>
                  <c:y val="-7.084265723109410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9B1-44CF-B660-5EACDF73BDEB}"/>
                </c:ext>
              </c:extLst>
            </c:dLbl>
            <c:spPr>
              <a:noFill/>
              <a:ln w="25474">
                <a:noFill/>
              </a:ln>
            </c:spPr>
            <c:txPr>
              <a:bodyPr rot="0" spcFirstLastPara="1" vertOverflow="ellipsis" vert="horz" wrap="square" lIns="38100" tIns="19050" rIns="38100" bIns="19050" anchor="ctr" anchorCtr="1">
                <a:spAutoFit/>
              </a:bodyPr>
              <a:lstStyle/>
              <a:p>
                <a:pPr>
                  <a:defRPr sz="1504" b="0" i="0" u="none" strike="noStrike" kern="1200" baseline="0">
                    <a:solidFill>
                      <a:schemeClr val="tx1"/>
                    </a:solidFill>
                    <a:latin typeface="+mn-lt"/>
                    <a:ea typeface="+mn-ea"/>
                    <a:cs typeface="+mn-cs"/>
                  </a:defRPr>
                </a:pPr>
                <a:endParaRPr lang="nl-NL"/>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Tabelle1!$A$2:$A$6</c:f>
              <c:strCache>
                <c:ptCount val="5"/>
                <c:pt idx="0">
                  <c:v>Alcohol</c:v>
                </c:pt>
                <c:pt idx="1">
                  <c:v>Cannabis</c:v>
                </c:pt>
                <c:pt idx="2">
                  <c:v>Other illegal drugs</c:v>
                </c:pt>
                <c:pt idx="3">
                  <c:v>Prescription drugs</c:v>
                </c:pt>
                <c:pt idx="4">
                  <c:v>Gambling</c:v>
                </c:pt>
              </c:strCache>
            </c:strRef>
          </c:cat>
          <c:val>
            <c:numRef>
              <c:f>Tabelle1!$C$2:$C$6</c:f>
              <c:numCache>
                <c:formatCode>General</c:formatCode>
                <c:ptCount val="5"/>
                <c:pt idx="0">
                  <c:v>84.4</c:v>
                </c:pt>
                <c:pt idx="1">
                  <c:v>16.8</c:v>
                </c:pt>
                <c:pt idx="2">
                  <c:v>16</c:v>
                </c:pt>
                <c:pt idx="3">
                  <c:v>4.5999999999999996</c:v>
                </c:pt>
                <c:pt idx="4">
                  <c:v>6.9</c:v>
                </c:pt>
              </c:numCache>
            </c:numRef>
          </c:val>
          <c:extLst>
            <c:ext xmlns:c16="http://schemas.microsoft.com/office/drawing/2014/chart" uri="{C3380CC4-5D6E-409C-BE32-E72D297353CC}">
              <c16:uniqueId val="{00000007-49B1-44CF-B660-5EACDF73BDEB}"/>
            </c:ext>
          </c:extLst>
        </c:ser>
        <c:dLbls>
          <c:showLegendKey val="0"/>
          <c:showVal val="0"/>
          <c:showCatName val="0"/>
          <c:showSerName val="0"/>
          <c:showPercent val="0"/>
          <c:showBubbleSize val="0"/>
        </c:dLbls>
        <c:gapWidth val="219"/>
        <c:overlap val="-27"/>
        <c:axId val="183198504"/>
        <c:axId val="1"/>
      </c:barChart>
      <c:catAx>
        <c:axId val="183198504"/>
        <c:scaling>
          <c:orientation val="minMax"/>
        </c:scaling>
        <c:delete val="0"/>
        <c:axPos val="b"/>
        <c:numFmt formatCode="General" sourceLinked="1"/>
        <c:majorTickMark val="none"/>
        <c:minorTickMark val="none"/>
        <c:tickLblPos val="nextTo"/>
        <c:spPr>
          <a:noFill/>
          <a:ln w="9553" cap="flat" cmpd="sng" algn="ctr">
            <a:solidFill>
              <a:schemeClr val="tx1">
                <a:lumMod val="15000"/>
                <a:lumOff val="85000"/>
              </a:schemeClr>
            </a:solidFill>
            <a:round/>
          </a:ln>
          <a:effectLst/>
        </c:spPr>
        <c:txPr>
          <a:bodyPr rot="-60000000" spcFirstLastPara="1" vertOverflow="ellipsis" vert="horz" wrap="square" anchor="ctr" anchorCtr="1"/>
          <a:lstStyle/>
          <a:p>
            <a:pPr>
              <a:defRPr sz="1504" b="0" i="0" u="none" strike="noStrike" kern="1200" baseline="0">
                <a:solidFill>
                  <a:schemeClr val="tx1"/>
                </a:solidFill>
                <a:latin typeface="+mn-lt"/>
                <a:ea typeface="+mn-ea"/>
                <a:cs typeface="+mn-cs"/>
              </a:defRPr>
            </a:pPr>
            <a:endParaRPr lang="nl-NL"/>
          </a:p>
        </c:txPr>
        <c:crossAx val="1"/>
        <c:crosses val="autoZero"/>
        <c:auto val="1"/>
        <c:lblAlgn val="ctr"/>
        <c:lblOffset val="100"/>
        <c:noMultiLvlLbl val="0"/>
      </c:catAx>
      <c:valAx>
        <c:axId val="1"/>
        <c:scaling>
          <c:orientation val="minMax"/>
        </c:scaling>
        <c:delete val="0"/>
        <c:axPos val="l"/>
        <c:majorGridlines>
          <c:spPr>
            <a:ln w="9553" cap="flat" cmpd="sng" algn="ctr">
              <a:solidFill>
                <a:schemeClr val="tx1">
                  <a:lumMod val="15000"/>
                  <a:lumOff val="85000"/>
                </a:schemeClr>
              </a:solidFill>
              <a:round/>
            </a:ln>
            <a:effectLst/>
          </c:spPr>
        </c:majorGridlines>
        <c:numFmt formatCode="General" sourceLinked="1"/>
        <c:majorTickMark val="none"/>
        <c:minorTickMark val="none"/>
        <c:tickLblPos val="nextTo"/>
        <c:spPr>
          <a:ln w="6369">
            <a:noFill/>
          </a:ln>
        </c:spPr>
        <c:txPr>
          <a:bodyPr rot="-60000000" spcFirstLastPara="1" vertOverflow="ellipsis" vert="horz" wrap="square" anchor="ctr" anchorCtr="1"/>
          <a:lstStyle/>
          <a:p>
            <a:pPr>
              <a:defRPr sz="1504" b="0" i="0" u="none" strike="noStrike" kern="1200" baseline="0">
                <a:solidFill>
                  <a:schemeClr val="bg1"/>
                </a:solidFill>
                <a:latin typeface="+mn-lt"/>
                <a:ea typeface="+mn-ea"/>
                <a:cs typeface="+mn-cs"/>
              </a:defRPr>
            </a:pPr>
            <a:endParaRPr lang="nl-NL"/>
          </a:p>
        </c:txPr>
        <c:crossAx val="183198504"/>
        <c:crosses val="autoZero"/>
        <c:crossBetween val="between"/>
      </c:valAx>
      <c:spPr>
        <a:noFill/>
        <a:ln w="25474">
          <a:noFill/>
        </a:ln>
      </c:spPr>
    </c:plotArea>
    <c:legend>
      <c:legendPos val="b"/>
      <c:overlay val="0"/>
      <c:spPr>
        <a:noFill/>
        <a:ln w="25474">
          <a:noFill/>
        </a:ln>
      </c:spPr>
      <c:txPr>
        <a:bodyPr rot="0" spcFirstLastPara="1" vertOverflow="ellipsis" vert="horz" wrap="square" anchor="ctr" anchorCtr="1"/>
        <a:lstStyle/>
        <a:p>
          <a:pPr>
            <a:defRPr sz="1504" b="0" i="0" u="none" strike="noStrike" kern="1200" baseline="0">
              <a:solidFill>
                <a:schemeClr val="tx1"/>
              </a:solidFill>
              <a:latin typeface="+mn-lt"/>
              <a:ea typeface="+mn-ea"/>
              <a:cs typeface="+mn-cs"/>
            </a:defRPr>
          </a:pPr>
          <a:endParaRPr lang="nl-NL"/>
        </a:p>
      </c:txPr>
    </c:legend>
    <c:plotVisOnly val="1"/>
    <c:dispBlanksAs val="gap"/>
    <c:showDLblsOverMax val="0"/>
  </c:chart>
  <c:spPr>
    <a:noFill/>
    <a:ln>
      <a:noFill/>
    </a:ln>
  </c:spPr>
  <c:txPr>
    <a:bodyPr/>
    <a:lstStyle/>
    <a:p>
      <a:pPr>
        <a:defRPr sz="1504" baseline="0">
          <a:solidFill>
            <a:schemeClr val="bg1"/>
          </a:solidFill>
        </a:defRPr>
      </a:pPr>
      <a:endParaRPr lang="nl-NL"/>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D01E0E2-E5AC-6793-210B-80CFCBAC3105}"/>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D6B30BFB-E3DF-8BD0-F6AE-1F97DFA731F0}"/>
              </a:ext>
            </a:extLst>
          </p:cNvPr>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pPr>
              <a:defRPr/>
            </a:pPr>
            <a:fld id="{8411E978-DC3C-4D24-A600-DE3CD468F74B}" type="datetimeFigureOut">
              <a:rPr lang="de-DE"/>
              <a:pPr>
                <a:defRPr/>
              </a:pPr>
              <a:t>14.06.2023</a:t>
            </a:fld>
            <a:endParaRPr lang="de-DE"/>
          </a:p>
        </p:txBody>
      </p:sp>
      <p:sp>
        <p:nvSpPr>
          <p:cNvPr id="4" name="Fußzeilenplatzhalter 3">
            <a:extLst>
              <a:ext uri="{FF2B5EF4-FFF2-40B4-BE49-F238E27FC236}">
                <a16:creationId xmlns:a16="http://schemas.microsoft.com/office/drawing/2014/main" id="{5EC9B326-EFAA-3AEA-A5FA-E5CB5E91FAF7}"/>
              </a:ext>
            </a:extLst>
          </p:cNvPr>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pPr>
              <a:defRPr/>
            </a:pPr>
            <a:endParaRPr lang="de-DE"/>
          </a:p>
        </p:txBody>
      </p:sp>
      <p:sp>
        <p:nvSpPr>
          <p:cNvPr id="5" name="Foliennummernplatzhalter 4">
            <a:extLst>
              <a:ext uri="{FF2B5EF4-FFF2-40B4-BE49-F238E27FC236}">
                <a16:creationId xmlns:a16="http://schemas.microsoft.com/office/drawing/2014/main" id="{CCAE09E4-5AF9-B115-7948-97E7C5680CC8}"/>
              </a:ext>
            </a:extLst>
          </p:cNvPr>
          <p:cNvSpPr>
            <a:spLocks noGrp="1"/>
          </p:cNvSpPr>
          <p:nvPr>
            <p:ph type="sldNum" sz="quarter" idx="3"/>
          </p:nvPr>
        </p:nvSpPr>
        <p:spPr>
          <a:xfrm>
            <a:off x="3848100" y="9432925"/>
            <a:ext cx="2944813"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AF16E81-C656-4776-BE00-8668FB4DCABC}" type="slidenum">
              <a:rPr lang="de-DE" altLang="de-DE"/>
              <a:pPr/>
              <a:t>‹#›</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AutoShape 1">
            <a:extLst>
              <a:ext uri="{FF2B5EF4-FFF2-40B4-BE49-F238E27FC236}">
                <a16:creationId xmlns:a16="http://schemas.microsoft.com/office/drawing/2014/main" id="{DFF282AD-7794-3F6F-F1E6-FAD8F5A38973}"/>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099" name="AutoShape 2">
            <a:extLst>
              <a:ext uri="{FF2B5EF4-FFF2-40B4-BE49-F238E27FC236}">
                <a16:creationId xmlns:a16="http://schemas.microsoft.com/office/drawing/2014/main" id="{82B92CE5-C435-D60C-870C-8A067040F6C5}"/>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0" name="AutoShape 3">
            <a:extLst>
              <a:ext uri="{FF2B5EF4-FFF2-40B4-BE49-F238E27FC236}">
                <a16:creationId xmlns:a16="http://schemas.microsoft.com/office/drawing/2014/main" id="{59753FF2-43E0-0569-0517-F3B177104B93}"/>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1" name="AutoShape 4">
            <a:extLst>
              <a:ext uri="{FF2B5EF4-FFF2-40B4-BE49-F238E27FC236}">
                <a16:creationId xmlns:a16="http://schemas.microsoft.com/office/drawing/2014/main" id="{3914F596-7426-796F-4A3A-4746B8061AD8}"/>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2" name="AutoShape 5">
            <a:extLst>
              <a:ext uri="{FF2B5EF4-FFF2-40B4-BE49-F238E27FC236}">
                <a16:creationId xmlns:a16="http://schemas.microsoft.com/office/drawing/2014/main" id="{59AFA48E-D27A-063B-1C69-0ECA8E3BA4AE}"/>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3" name="AutoShape 6">
            <a:extLst>
              <a:ext uri="{FF2B5EF4-FFF2-40B4-BE49-F238E27FC236}">
                <a16:creationId xmlns:a16="http://schemas.microsoft.com/office/drawing/2014/main" id="{8B0E0A54-C903-7742-FE38-DFA47BA52452}"/>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4" name="AutoShape 7">
            <a:extLst>
              <a:ext uri="{FF2B5EF4-FFF2-40B4-BE49-F238E27FC236}">
                <a16:creationId xmlns:a16="http://schemas.microsoft.com/office/drawing/2014/main" id="{92206876-68B9-2AD6-8526-EDFA8B00AD4D}"/>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5" name="AutoShape 8">
            <a:extLst>
              <a:ext uri="{FF2B5EF4-FFF2-40B4-BE49-F238E27FC236}">
                <a16:creationId xmlns:a16="http://schemas.microsoft.com/office/drawing/2014/main" id="{46AFBDA3-7683-FC99-E165-7CAE338E6CBE}"/>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6" name="AutoShape 9">
            <a:extLst>
              <a:ext uri="{FF2B5EF4-FFF2-40B4-BE49-F238E27FC236}">
                <a16:creationId xmlns:a16="http://schemas.microsoft.com/office/drawing/2014/main" id="{F640CC10-BF72-F8EB-5115-8924C25B9A61}"/>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7" name="AutoShape 10">
            <a:extLst>
              <a:ext uri="{FF2B5EF4-FFF2-40B4-BE49-F238E27FC236}">
                <a16:creationId xmlns:a16="http://schemas.microsoft.com/office/drawing/2014/main" id="{6C04A878-3713-B43F-D2F7-E5FFB9B516B4}"/>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8" name="AutoShape 11">
            <a:extLst>
              <a:ext uri="{FF2B5EF4-FFF2-40B4-BE49-F238E27FC236}">
                <a16:creationId xmlns:a16="http://schemas.microsoft.com/office/drawing/2014/main" id="{9D9FFA03-43BD-2439-E40B-623710AE65FF}"/>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09" name="AutoShape 12">
            <a:extLst>
              <a:ext uri="{FF2B5EF4-FFF2-40B4-BE49-F238E27FC236}">
                <a16:creationId xmlns:a16="http://schemas.microsoft.com/office/drawing/2014/main" id="{A773868C-DACA-37B4-B055-B54607E8F085}"/>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0" name="AutoShape 13">
            <a:extLst>
              <a:ext uri="{FF2B5EF4-FFF2-40B4-BE49-F238E27FC236}">
                <a16:creationId xmlns:a16="http://schemas.microsoft.com/office/drawing/2014/main" id="{8790505C-B0EA-2A63-81A6-A634D517762D}"/>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1" name="AutoShape 14">
            <a:extLst>
              <a:ext uri="{FF2B5EF4-FFF2-40B4-BE49-F238E27FC236}">
                <a16:creationId xmlns:a16="http://schemas.microsoft.com/office/drawing/2014/main" id="{F92E69D6-5E7D-F369-A857-5F67CDBB3615}"/>
              </a:ext>
            </a:extLst>
          </p:cNvPr>
          <p:cNvSpPr>
            <a:spLocks noChangeArrowheads="1"/>
          </p:cNvSpPr>
          <p:nvPr/>
        </p:nvSpPr>
        <p:spPr bwMode="auto">
          <a:xfrm>
            <a:off x="0" y="0"/>
            <a:ext cx="6794500" cy="99314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2" name="AutoShape 15">
            <a:extLst>
              <a:ext uri="{FF2B5EF4-FFF2-40B4-BE49-F238E27FC236}">
                <a16:creationId xmlns:a16="http://schemas.microsoft.com/office/drawing/2014/main" id="{1ABABBA5-2C2F-19A9-87E4-E195EE586BA9}"/>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3" name="AutoShape 16">
            <a:extLst>
              <a:ext uri="{FF2B5EF4-FFF2-40B4-BE49-F238E27FC236}">
                <a16:creationId xmlns:a16="http://schemas.microsoft.com/office/drawing/2014/main" id="{AC0B1B7A-63F8-FBE4-9B2A-B907A8543D9C}"/>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4" name="AutoShape 17">
            <a:extLst>
              <a:ext uri="{FF2B5EF4-FFF2-40B4-BE49-F238E27FC236}">
                <a16:creationId xmlns:a16="http://schemas.microsoft.com/office/drawing/2014/main" id="{C5AF2862-A60D-7946-9D60-B54E6CD9C504}"/>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5" name="AutoShape 18">
            <a:extLst>
              <a:ext uri="{FF2B5EF4-FFF2-40B4-BE49-F238E27FC236}">
                <a16:creationId xmlns:a16="http://schemas.microsoft.com/office/drawing/2014/main" id="{BC8EDEC5-4A30-6007-7188-4E1ECE8810D7}"/>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6" name="AutoShape 19">
            <a:extLst>
              <a:ext uri="{FF2B5EF4-FFF2-40B4-BE49-F238E27FC236}">
                <a16:creationId xmlns:a16="http://schemas.microsoft.com/office/drawing/2014/main" id="{5F93321C-CE1C-84CD-D818-6CE9F1669004}"/>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7" name="AutoShape 20">
            <a:extLst>
              <a:ext uri="{FF2B5EF4-FFF2-40B4-BE49-F238E27FC236}">
                <a16:creationId xmlns:a16="http://schemas.microsoft.com/office/drawing/2014/main" id="{D151B734-34E8-A703-64FD-3D68E540A84B}"/>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8" name="AutoShape 21">
            <a:extLst>
              <a:ext uri="{FF2B5EF4-FFF2-40B4-BE49-F238E27FC236}">
                <a16:creationId xmlns:a16="http://schemas.microsoft.com/office/drawing/2014/main" id="{8393661C-F354-C163-09A2-72976DC870E9}"/>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19" name="AutoShape 22">
            <a:extLst>
              <a:ext uri="{FF2B5EF4-FFF2-40B4-BE49-F238E27FC236}">
                <a16:creationId xmlns:a16="http://schemas.microsoft.com/office/drawing/2014/main" id="{6EE3B2C7-4BAA-DFC7-9786-9790103416C4}"/>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20" name="AutoShape 23">
            <a:extLst>
              <a:ext uri="{FF2B5EF4-FFF2-40B4-BE49-F238E27FC236}">
                <a16:creationId xmlns:a16="http://schemas.microsoft.com/office/drawing/2014/main" id="{D276D4ED-451F-133D-62C7-02999C79259C}"/>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21" name="AutoShape 24">
            <a:extLst>
              <a:ext uri="{FF2B5EF4-FFF2-40B4-BE49-F238E27FC236}">
                <a16:creationId xmlns:a16="http://schemas.microsoft.com/office/drawing/2014/main" id="{16F98088-A947-248A-C7C9-B9ABBF648357}"/>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22" name="AutoShape 25">
            <a:extLst>
              <a:ext uri="{FF2B5EF4-FFF2-40B4-BE49-F238E27FC236}">
                <a16:creationId xmlns:a16="http://schemas.microsoft.com/office/drawing/2014/main" id="{55EDF292-CFD3-EB28-ADC3-C50461F167BD}"/>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23" name="AutoShape 26">
            <a:extLst>
              <a:ext uri="{FF2B5EF4-FFF2-40B4-BE49-F238E27FC236}">
                <a16:creationId xmlns:a16="http://schemas.microsoft.com/office/drawing/2014/main" id="{048082D3-2FE3-8669-8313-B5FAE489F0F5}"/>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24" name="AutoShape 27">
            <a:extLst>
              <a:ext uri="{FF2B5EF4-FFF2-40B4-BE49-F238E27FC236}">
                <a16:creationId xmlns:a16="http://schemas.microsoft.com/office/drawing/2014/main" id="{672F1F7E-6990-AF8E-F25E-E675DC7306A9}"/>
              </a:ext>
            </a:extLst>
          </p:cNvPr>
          <p:cNvSpPr>
            <a:spLocks noChangeArrowheads="1"/>
          </p:cNvSpPr>
          <p:nvPr/>
        </p:nvSpPr>
        <p:spPr bwMode="auto">
          <a:xfrm>
            <a:off x="0" y="0"/>
            <a:ext cx="6792913" cy="993298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190" tIns="46095" rIns="92190" bIns="46095" anchor="ctr"/>
          <a:lstStyle/>
          <a:p>
            <a:pPr algn="ctr">
              <a:buClr>
                <a:srgbClr val="000000"/>
              </a:buClr>
              <a:buSzPct val="100000"/>
              <a:buFont typeface="Times New Roman" panose="02020603050405020304" pitchFamily="18" charset="0"/>
              <a:buNone/>
            </a:pPr>
            <a:endParaRPr lang="de-DE" altLang="de-DE"/>
          </a:p>
        </p:txBody>
      </p:sp>
      <p:sp>
        <p:nvSpPr>
          <p:cNvPr id="4125" name="Rectangle 28">
            <a:extLst>
              <a:ext uri="{FF2B5EF4-FFF2-40B4-BE49-F238E27FC236}">
                <a16:creationId xmlns:a16="http://schemas.microsoft.com/office/drawing/2014/main" id="{35343A5B-43CA-4D99-16B7-F8791D868A09}"/>
              </a:ext>
            </a:extLst>
          </p:cNvPr>
          <p:cNvSpPr>
            <a:spLocks noGrp="1" noRot="1" noChangeAspect="1" noChangeArrowheads="1"/>
          </p:cNvSpPr>
          <p:nvPr>
            <p:ph type="sldImg"/>
          </p:nvPr>
        </p:nvSpPr>
        <p:spPr bwMode="auto">
          <a:xfrm>
            <a:off x="612775" y="754063"/>
            <a:ext cx="5521325" cy="367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9">
            <a:extLst>
              <a:ext uri="{FF2B5EF4-FFF2-40B4-BE49-F238E27FC236}">
                <a16:creationId xmlns:a16="http://schemas.microsoft.com/office/drawing/2014/main" id="{0CFE9AFD-18E9-3292-6C00-B59D4277D556}"/>
              </a:ext>
            </a:extLst>
          </p:cNvPr>
          <p:cNvSpPr>
            <a:spLocks noGrp="1" noChangeArrowheads="1"/>
          </p:cNvSpPr>
          <p:nvPr>
            <p:ph type="body"/>
          </p:nvPr>
        </p:nvSpPr>
        <p:spPr bwMode="auto">
          <a:xfrm>
            <a:off x="679450" y="4718050"/>
            <a:ext cx="5387975" cy="4424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de-DE" altLang="de-DE" noProof="0"/>
          </a:p>
        </p:txBody>
      </p:sp>
      <p:sp>
        <p:nvSpPr>
          <p:cNvPr id="3102" name="Rectangle 30">
            <a:extLst>
              <a:ext uri="{FF2B5EF4-FFF2-40B4-BE49-F238E27FC236}">
                <a16:creationId xmlns:a16="http://schemas.microsoft.com/office/drawing/2014/main" id="{59A215C1-F419-6D9C-70B7-5181F51218A5}"/>
              </a:ext>
            </a:extLst>
          </p:cNvPr>
          <p:cNvSpPr>
            <a:spLocks noGrp="1" noChangeArrowheads="1"/>
          </p:cNvSpPr>
          <p:nvPr>
            <p:ph type="hdr"/>
          </p:nvPr>
        </p:nvSpPr>
        <p:spPr bwMode="auto">
          <a:xfrm>
            <a:off x="0" y="0"/>
            <a:ext cx="29019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eaLnBrk="1">
              <a:lnSpc>
                <a:spcPct val="95000"/>
              </a:lnSpc>
              <a:buClrTx/>
              <a:buSzPct val="100000"/>
              <a:buFontTx/>
              <a:buNone/>
              <a:tabLst>
                <a:tab pos="0" algn="l"/>
                <a:tab pos="451346" algn="l"/>
                <a:tab pos="904293" algn="l"/>
                <a:tab pos="1357239" algn="l"/>
                <a:tab pos="1810186" algn="l"/>
                <a:tab pos="2263132" algn="l"/>
                <a:tab pos="2716079" algn="l"/>
                <a:tab pos="3169025" algn="l"/>
                <a:tab pos="3621972" algn="l"/>
                <a:tab pos="4074918" algn="l"/>
                <a:tab pos="4527865" algn="l"/>
                <a:tab pos="4980810" algn="l"/>
                <a:tab pos="5433757" algn="l"/>
                <a:tab pos="5886703" algn="l"/>
                <a:tab pos="6339650" algn="l"/>
                <a:tab pos="6792596" algn="l"/>
                <a:tab pos="7245543" algn="l"/>
                <a:tab pos="7698489" algn="l"/>
                <a:tab pos="8151436" algn="l"/>
                <a:tab pos="8604382" algn="l"/>
                <a:tab pos="9057329" algn="l"/>
              </a:tabLst>
              <a:defRPr sz="1400">
                <a:solidFill>
                  <a:srgbClr val="FFFFFF"/>
                </a:solidFill>
                <a:ea typeface="+mn-ea"/>
                <a:cs typeface="Lucida Sans Unicode" panose="020B0602030504020204" pitchFamily="34" charset="0"/>
              </a:defRPr>
            </a:lvl1pPr>
          </a:lstStyle>
          <a:p>
            <a:pPr>
              <a:defRPr/>
            </a:pPr>
            <a:endParaRPr lang="de-DE" altLang="de-DE"/>
          </a:p>
        </p:txBody>
      </p:sp>
      <p:sp>
        <p:nvSpPr>
          <p:cNvPr id="3103" name="Rectangle 31">
            <a:extLst>
              <a:ext uri="{FF2B5EF4-FFF2-40B4-BE49-F238E27FC236}">
                <a16:creationId xmlns:a16="http://schemas.microsoft.com/office/drawing/2014/main" id="{6FDE30AB-8362-36A4-04DB-DE473283D957}"/>
              </a:ext>
            </a:extLst>
          </p:cNvPr>
          <p:cNvSpPr>
            <a:spLocks noGrp="1" noChangeArrowheads="1"/>
          </p:cNvSpPr>
          <p:nvPr>
            <p:ph type="dt"/>
          </p:nvPr>
        </p:nvSpPr>
        <p:spPr bwMode="auto">
          <a:xfrm>
            <a:off x="3843338" y="0"/>
            <a:ext cx="29019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ClrTx/>
              <a:buSzPct val="100000"/>
              <a:buFontTx/>
              <a:buNone/>
              <a:tabLst>
                <a:tab pos="0" algn="l"/>
                <a:tab pos="451346" algn="l"/>
                <a:tab pos="904293" algn="l"/>
                <a:tab pos="1357239" algn="l"/>
                <a:tab pos="1810186" algn="l"/>
                <a:tab pos="2263132" algn="l"/>
                <a:tab pos="2716079" algn="l"/>
                <a:tab pos="3169025" algn="l"/>
                <a:tab pos="3621972" algn="l"/>
                <a:tab pos="4074918" algn="l"/>
                <a:tab pos="4527865" algn="l"/>
                <a:tab pos="4980810" algn="l"/>
                <a:tab pos="5433757" algn="l"/>
                <a:tab pos="5886703" algn="l"/>
                <a:tab pos="6339650" algn="l"/>
                <a:tab pos="6792596" algn="l"/>
                <a:tab pos="7245543" algn="l"/>
                <a:tab pos="7698489" algn="l"/>
                <a:tab pos="8151436" algn="l"/>
                <a:tab pos="8604382" algn="l"/>
                <a:tab pos="9057329" algn="l"/>
              </a:tabLst>
              <a:defRPr sz="1400">
                <a:solidFill>
                  <a:srgbClr val="FFFFFF"/>
                </a:solidFill>
                <a:ea typeface="+mn-ea"/>
                <a:cs typeface="Lucida Sans Unicode" panose="020B0602030504020204" pitchFamily="34" charset="0"/>
              </a:defRPr>
            </a:lvl1pPr>
          </a:lstStyle>
          <a:p>
            <a:pPr>
              <a:defRPr/>
            </a:pPr>
            <a:endParaRPr lang="de-DE" altLang="de-DE"/>
          </a:p>
        </p:txBody>
      </p:sp>
      <p:sp>
        <p:nvSpPr>
          <p:cNvPr id="3104" name="Rectangle 32">
            <a:extLst>
              <a:ext uri="{FF2B5EF4-FFF2-40B4-BE49-F238E27FC236}">
                <a16:creationId xmlns:a16="http://schemas.microsoft.com/office/drawing/2014/main" id="{E18E7C5D-64B2-671D-4806-8EF4377F7EB3}"/>
              </a:ext>
            </a:extLst>
          </p:cNvPr>
          <p:cNvSpPr>
            <a:spLocks noGrp="1" noChangeArrowheads="1"/>
          </p:cNvSpPr>
          <p:nvPr>
            <p:ph type="ftr"/>
          </p:nvPr>
        </p:nvSpPr>
        <p:spPr bwMode="auto">
          <a:xfrm>
            <a:off x="0" y="9436100"/>
            <a:ext cx="29019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l" eaLnBrk="1">
              <a:lnSpc>
                <a:spcPct val="95000"/>
              </a:lnSpc>
              <a:buClrTx/>
              <a:buSzPct val="100000"/>
              <a:buFontTx/>
              <a:buNone/>
              <a:tabLst>
                <a:tab pos="0" algn="l"/>
                <a:tab pos="451346" algn="l"/>
                <a:tab pos="904293" algn="l"/>
                <a:tab pos="1357239" algn="l"/>
                <a:tab pos="1810186" algn="l"/>
                <a:tab pos="2263132" algn="l"/>
                <a:tab pos="2716079" algn="l"/>
                <a:tab pos="3169025" algn="l"/>
                <a:tab pos="3621972" algn="l"/>
                <a:tab pos="4074918" algn="l"/>
                <a:tab pos="4527865" algn="l"/>
                <a:tab pos="4980810" algn="l"/>
                <a:tab pos="5433757" algn="l"/>
                <a:tab pos="5886703" algn="l"/>
                <a:tab pos="6339650" algn="l"/>
                <a:tab pos="6792596" algn="l"/>
                <a:tab pos="7245543" algn="l"/>
                <a:tab pos="7698489" algn="l"/>
                <a:tab pos="8151436" algn="l"/>
                <a:tab pos="8604382" algn="l"/>
                <a:tab pos="9057329" algn="l"/>
              </a:tabLst>
              <a:defRPr sz="1400">
                <a:solidFill>
                  <a:srgbClr val="FFFFFF"/>
                </a:solidFill>
                <a:ea typeface="+mn-ea"/>
                <a:cs typeface="Lucida Sans Unicode" panose="020B0602030504020204" pitchFamily="34" charset="0"/>
              </a:defRPr>
            </a:lvl1pPr>
          </a:lstStyle>
          <a:p>
            <a:pPr>
              <a:defRPr/>
            </a:pPr>
            <a:endParaRPr lang="de-DE" altLang="de-DE"/>
          </a:p>
        </p:txBody>
      </p:sp>
      <p:sp>
        <p:nvSpPr>
          <p:cNvPr id="3105" name="Rectangle 33">
            <a:extLst>
              <a:ext uri="{FF2B5EF4-FFF2-40B4-BE49-F238E27FC236}">
                <a16:creationId xmlns:a16="http://schemas.microsoft.com/office/drawing/2014/main" id="{622D6CD0-7C0B-5C7F-5090-798CD685D769}"/>
              </a:ext>
            </a:extLst>
          </p:cNvPr>
          <p:cNvSpPr>
            <a:spLocks noGrp="1" noChangeArrowheads="1"/>
          </p:cNvSpPr>
          <p:nvPr>
            <p:ph type="sldNum"/>
          </p:nvPr>
        </p:nvSpPr>
        <p:spPr bwMode="auto">
          <a:xfrm>
            <a:off x="3843338" y="9436100"/>
            <a:ext cx="2901950"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5000"/>
              </a:lnSpc>
              <a:buSzPct val="10000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400">
                <a:solidFill>
                  <a:srgbClr val="FFFFFF"/>
                </a:solidFill>
                <a:cs typeface="Lucida Sans Unicode" panose="020B0602030504020204" pitchFamily="34" charset="0"/>
              </a:defRPr>
            </a:lvl1pPr>
          </a:lstStyle>
          <a:p>
            <a:fld id="{18D2D664-D4A3-42A0-B323-84C52C1ADF08}" type="slidenum">
              <a:rPr lang="de-DE" altLang="de-DE"/>
              <a:pPr/>
              <a:t>‹#›</a:t>
            </a:fld>
            <a:endParaRPr lang="de-DE" altLang="de-D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33">
            <a:extLst>
              <a:ext uri="{FF2B5EF4-FFF2-40B4-BE49-F238E27FC236}">
                <a16:creationId xmlns:a16="http://schemas.microsoft.com/office/drawing/2014/main" id="{776038F8-8234-B1C2-A36E-91D23AE49FAA}"/>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8BD5FF71-D8C3-474F-A581-164337DD0967}" type="slidenum">
              <a:rPr lang="de-DE" altLang="de-DE" sz="1400">
                <a:solidFill>
                  <a:srgbClr val="FFFFFF"/>
                </a:solidFill>
              </a:rPr>
              <a:pPr>
                <a:spcBef>
                  <a:spcPct val="0"/>
                </a:spcBef>
                <a:buClrTx/>
                <a:buFontTx/>
                <a:buNone/>
              </a:pPr>
              <a:t>1</a:t>
            </a:fld>
            <a:endParaRPr lang="de-DE" altLang="de-DE" sz="1400">
              <a:solidFill>
                <a:srgbClr val="FFFFFF"/>
              </a:solidFill>
            </a:endParaRPr>
          </a:p>
        </p:txBody>
      </p:sp>
      <p:sp>
        <p:nvSpPr>
          <p:cNvPr id="7171" name="Rectangle 1">
            <a:extLst>
              <a:ext uri="{FF2B5EF4-FFF2-40B4-BE49-F238E27FC236}">
                <a16:creationId xmlns:a16="http://schemas.microsoft.com/office/drawing/2014/main" id="{6EF04D1B-F9ED-CEC4-56A5-64B50481ED26}"/>
              </a:ext>
            </a:extLst>
          </p:cNvPr>
          <p:cNvSpPr>
            <a:spLocks noGrp="1" noRot="1" noChangeAspect="1" noChangeArrowheads="1" noTextEdit="1"/>
          </p:cNvSpPr>
          <p:nvPr>
            <p:ph type="sldImg"/>
          </p:nvPr>
        </p:nvSpPr>
        <p:spPr>
          <a:xfrm>
            <a:off x="601663" y="754063"/>
            <a:ext cx="5588000" cy="372427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2" name="Rectangle 2">
            <a:extLst>
              <a:ext uri="{FF2B5EF4-FFF2-40B4-BE49-F238E27FC236}">
                <a16:creationId xmlns:a16="http://schemas.microsoft.com/office/drawing/2014/main" id="{5530F625-ED81-EEA5-DD95-B50E9913B903}"/>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33">
            <a:extLst>
              <a:ext uri="{FF2B5EF4-FFF2-40B4-BE49-F238E27FC236}">
                <a16:creationId xmlns:a16="http://schemas.microsoft.com/office/drawing/2014/main" id="{715D008E-47A8-3EFA-88EA-CC5E6502A053}"/>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0BCEB5D0-A0EC-4BDD-B15F-6055DDD8BC32}" type="slidenum">
              <a:rPr lang="de-DE" altLang="de-DE" sz="1400">
                <a:solidFill>
                  <a:srgbClr val="FFFFFF"/>
                </a:solidFill>
              </a:rPr>
              <a:pPr>
                <a:spcBef>
                  <a:spcPct val="0"/>
                </a:spcBef>
                <a:buClrTx/>
                <a:buFontTx/>
                <a:buNone/>
              </a:pPr>
              <a:t>10</a:t>
            </a:fld>
            <a:endParaRPr lang="de-DE" altLang="de-DE" sz="1400">
              <a:solidFill>
                <a:srgbClr val="FFFFFF"/>
              </a:solidFill>
            </a:endParaRPr>
          </a:p>
        </p:txBody>
      </p:sp>
      <p:sp>
        <p:nvSpPr>
          <p:cNvPr id="35843" name="Rectangle 1">
            <a:extLst>
              <a:ext uri="{FF2B5EF4-FFF2-40B4-BE49-F238E27FC236}">
                <a16:creationId xmlns:a16="http://schemas.microsoft.com/office/drawing/2014/main" id="{F4C659A6-B84C-938A-880E-0E2E4986FAFD}"/>
              </a:ext>
            </a:extLst>
          </p:cNvPr>
          <p:cNvSpPr>
            <a:spLocks noGrp="1" noRot="1" noChangeAspect="1" noChangeArrowheads="1" noTextEdit="1"/>
          </p:cNvSpPr>
          <p:nvPr>
            <p:ph type="sldImg"/>
          </p:nvPr>
        </p:nvSpPr>
        <p:spPr>
          <a:xfrm>
            <a:off x="546100" y="754063"/>
            <a:ext cx="5540375" cy="3692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a:extLst>
              <a:ext uri="{FF2B5EF4-FFF2-40B4-BE49-F238E27FC236}">
                <a16:creationId xmlns:a16="http://schemas.microsoft.com/office/drawing/2014/main" id="{4C475813-64CF-D798-A72D-1D01F94CBF15}"/>
              </a:ext>
            </a:extLst>
          </p:cNvPr>
          <p:cNvSpPr>
            <a:spLocks noGrp="1" noChangeArrowheads="1"/>
          </p:cNvSpPr>
          <p:nvPr>
            <p:ph type="body" idx="1"/>
          </p:nvPr>
        </p:nvSpPr>
        <p:spPr>
          <a:xfrm>
            <a:off x="666750" y="4714875"/>
            <a:ext cx="5289550" cy="442595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33">
            <a:extLst>
              <a:ext uri="{FF2B5EF4-FFF2-40B4-BE49-F238E27FC236}">
                <a16:creationId xmlns:a16="http://schemas.microsoft.com/office/drawing/2014/main" id="{9AD9FAAA-F2F8-934D-60F3-CD765DEE8FA1}"/>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1C1B6245-9B95-47CD-BAC6-9740504BCF83}" type="slidenum">
              <a:rPr lang="de-DE" altLang="de-DE" sz="1400">
                <a:solidFill>
                  <a:srgbClr val="FFFFFF"/>
                </a:solidFill>
              </a:rPr>
              <a:pPr>
                <a:spcBef>
                  <a:spcPct val="0"/>
                </a:spcBef>
                <a:buClrTx/>
                <a:buFontTx/>
                <a:buNone/>
              </a:pPr>
              <a:t>11</a:t>
            </a:fld>
            <a:endParaRPr lang="de-DE" altLang="de-DE" sz="1400">
              <a:solidFill>
                <a:srgbClr val="FFFFFF"/>
              </a:solidFill>
            </a:endParaRPr>
          </a:p>
        </p:txBody>
      </p:sp>
      <p:sp>
        <p:nvSpPr>
          <p:cNvPr id="20483" name="Rectangle 1">
            <a:extLst>
              <a:ext uri="{FF2B5EF4-FFF2-40B4-BE49-F238E27FC236}">
                <a16:creationId xmlns:a16="http://schemas.microsoft.com/office/drawing/2014/main" id="{C7FD8C5A-4695-FB53-DED6-2F4E37D5E6D4}"/>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a:extLst>
              <a:ext uri="{FF2B5EF4-FFF2-40B4-BE49-F238E27FC236}">
                <a16:creationId xmlns:a16="http://schemas.microsoft.com/office/drawing/2014/main" id="{67B833BC-1648-560C-73C4-F7AE5EB881F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754704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33">
            <a:extLst>
              <a:ext uri="{FF2B5EF4-FFF2-40B4-BE49-F238E27FC236}">
                <a16:creationId xmlns:a16="http://schemas.microsoft.com/office/drawing/2014/main" id="{15742159-85C0-A82E-CA4A-F30F23E2BCB8}"/>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3D0F07EA-F174-49AB-8947-14AFBA500848}" type="slidenum">
              <a:rPr lang="de-DE" altLang="de-DE" sz="1400">
                <a:solidFill>
                  <a:srgbClr val="FFFFFF"/>
                </a:solidFill>
              </a:rPr>
              <a:pPr>
                <a:spcBef>
                  <a:spcPct val="0"/>
                </a:spcBef>
                <a:buClrTx/>
                <a:buFontTx/>
                <a:buNone/>
              </a:pPr>
              <a:t>12</a:t>
            </a:fld>
            <a:endParaRPr lang="de-DE" altLang="de-DE" sz="1400">
              <a:solidFill>
                <a:srgbClr val="FFFFFF"/>
              </a:solidFill>
            </a:endParaRPr>
          </a:p>
        </p:txBody>
      </p:sp>
      <p:sp>
        <p:nvSpPr>
          <p:cNvPr id="36867" name="Rectangle 1">
            <a:extLst>
              <a:ext uri="{FF2B5EF4-FFF2-40B4-BE49-F238E27FC236}">
                <a16:creationId xmlns:a16="http://schemas.microsoft.com/office/drawing/2014/main" id="{AED26FFD-3B7B-7E12-327E-081453D714C7}"/>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8" name="Rectangle 2">
            <a:extLst>
              <a:ext uri="{FF2B5EF4-FFF2-40B4-BE49-F238E27FC236}">
                <a16:creationId xmlns:a16="http://schemas.microsoft.com/office/drawing/2014/main" id="{A06A1B90-1193-6E11-7AA0-697B6A549B0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4277205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33">
            <a:extLst>
              <a:ext uri="{FF2B5EF4-FFF2-40B4-BE49-F238E27FC236}">
                <a16:creationId xmlns:a16="http://schemas.microsoft.com/office/drawing/2014/main" id="{9AD9FAAA-F2F8-934D-60F3-CD765DEE8FA1}"/>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1C1B6245-9B95-47CD-BAC6-9740504BCF83}" type="slidenum">
              <a:rPr lang="de-DE" altLang="de-DE" sz="1400">
                <a:solidFill>
                  <a:srgbClr val="FFFFFF"/>
                </a:solidFill>
              </a:rPr>
              <a:pPr>
                <a:spcBef>
                  <a:spcPct val="0"/>
                </a:spcBef>
                <a:buClrTx/>
                <a:buFontTx/>
                <a:buNone/>
              </a:pPr>
              <a:t>13</a:t>
            </a:fld>
            <a:endParaRPr lang="de-DE" altLang="de-DE" sz="1400">
              <a:solidFill>
                <a:srgbClr val="FFFFFF"/>
              </a:solidFill>
            </a:endParaRPr>
          </a:p>
        </p:txBody>
      </p:sp>
      <p:sp>
        <p:nvSpPr>
          <p:cNvPr id="20483" name="Rectangle 1">
            <a:extLst>
              <a:ext uri="{FF2B5EF4-FFF2-40B4-BE49-F238E27FC236}">
                <a16:creationId xmlns:a16="http://schemas.microsoft.com/office/drawing/2014/main" id="{C7FD8C5A-4695-FB53-DED6-2F4E37D5E6D4}"/>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a:extLst>
              <a:ext uri="{FF2B5EF4-FFF2-40B4-BE49-F238E27FC236}">
                <a16:creationId xmlns:a16="http://schemas.microsoft.com/office/drawing/2014/main" id="{67B833BC-1648-560C-73C4-F7AE5EB881F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33">
            <a:extLst>
              <a:ext uri="{FF2B5EF4-FFF2-40B4-BE49-F238E27FC236}">
                <a16:creationId xmlns:a16="http://schemas.microsoft.com/office/drawing/2014/main" id="{9AD9FAAA-F2F8-934D-60F3-CD765DEE8FA1}"/>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1C1B6245-9B95-47CD-BAC6-9740504BCF83}" type="slidenum">
              <a:rPr lang="de-DE" altLang="de-DE" sz="1400">
                <a:solidFill>
                  <a:srgbClr val="FFFFFF"/>
                </a:solidFill>
              </a:rPr>
              <a:pPr>
                <a:spcBef>
                  <a:spcPct val="0"/>
                </a:spcBef>
                <a:buClrTx/>
                <a:buFontTx/>
                <a:buNone/>
              </a:pPr>
              <a:t>14</a:t>
            </a:fld>
            <a:endParaRPr lang="de-DE" altLang="de-DE" sz="1400">
              <a:solidFill>
                <a:srgbClr val="FFFFFF"/>
              </a:solidFill>
            </a:endParaRPr>
          </a:p>
        </p:txBody>
      </p:sp>
      <p:sp>
        <p:nvSpPr>
          <p:cNvPr id="20483" name="Rectangle 1">
            <a:extLst>
              <a:ext uri="{FF2B5EF4-FFF2-40B4-BE49-F238E27FC236}">
                <a16:creationId xmlns:a16="http://schemas.microsoft.com/office/drawing/2014/main" id="{C7FD8C5A-4695-FB53-DED6-2F4E37D5E6D4}"/>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a:extLst>
              <a:ext uri="{FF2B5EF4-FFF2-40B4-BE49-F238E27FC236}">
                <a16:creationId xmlns:a16="http://schemas.microsoft.com/office/drawing/2014/main" id="{67B833BC-1648-560C-73C4-F7AE5EB881F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898134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33">
            <a:extLst>
              <a:ext uri="{FF2B5EF4-FFF2-40B4-BE49-F238E27FC236}">
                <a16:creationId xmlns:a16="http://schemas.microsoft.com/office/drawing/2014/main" id="{9AD9FAAA-F2F8-934D-60F3-CD765DEE8FA1}"/>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1C1B6245-9B95-47CD-BAC6-9740504BCF83}" type="slidenum">
              <a:rPr lang="de-DE" altLang="de-DE" sz="1400">
                <a:solidFill>
                  <a:srgbClr val="FFFFFF"/>
                </a:solidFill>
              </a:rPr>
              <a:pPr>
                <a:spcBef>
                  <a:spcPct val="0"/>
                </a:spcBef>
                <a:buClrTx/>
                <a:buFontTx/>
                <a:buNone/>
              </a:pPr>
              <a:t>15</a:t>
            </a:fld>
            <a:endParaRPr lang="de-DE" altLang="de-DE" sz="1400">
              <a:solidFill>
                <a:srgbClr val="FFFFFF"/>
              </a:solidFill>
            </a:endParaRPr>
          </a:p>
        </p:txBody>
      </p:sp>
      <p:sp>
        <p:nvSpPr>
          <p:cNvPr id="20483" name="Rectangle 1">
            <a:extLst>
              <a:ext uri="{FF2B5EF4-FFF2-40B4-BE49-F238E27FC236}">
                <a16:creationId xmlns:a16="http://schemas.microsoft.com/office/drawing/2014/main" id="{C7FD8C5A-4695-FB53-DED6-2F4E37D5E6D4}"/>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a:extLst>
              <a:ext uri="{FF2B5EF4-FFF2-40B4-BE49-F238E27FC236}">
                <a16:creationId xmlns:a16="http://schemas.microsoft.com/office/drawing/2014/main" id="{67B833BC-1648-560C-73C4-F7AE5EB881F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3973002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33">
            <a:extLst>
              <a:ext uri="{FF2B5EF4-FFF2-40B4-BE49-F238E27FC236}">
                <a16:creationId xmlns:a16="http://schemas.microsoft.com/office/drawing/2014/main" id="{9AD9FAAA-F2F8-934D-60F3-CD765DEE8FA1}"/>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1C1B6245-9B95-47CD-BAC6-9740504BCF83}" type="slidenum">
              <a:rPr lang="de-DE" altLang="de-DE" sz="1400">
                <a:solidFill>
                  <a:srgbClr val="FFFFFF"/>
                </a:solidFill>
              </a:rPr>
              <a:pPr>
                <a:spcBef>
                  <a:spcPct val="0"/>
                </a:spcBef>
                <a:buClrTx/>
                <a:buFontTx/>
                <a:buNone/>
              </a:pPr>
              <a:t>16</a:t>
            </a:fld>
            <a:endParaRPr lang="de-DE" altLang="de-DE" sz="1400">
              <a:solidFill>
                <a:srgbClr val="FFFFFF"/>
              </a:solidFill>
            </a:endParaRPr>
          </a:p>
        </p:txBody>
      </p:sp>
      <p:sp>
        <p:nvSpPr>
          <p:cNvPr id="20483" name="Rectangle 1">
            <a:extLst>
              <a:ext uri="{FF2B5EF4-FFF2-40B4-BE49-F238E27FC236}">
                <a16:creationId xmlns:a16="http://schemas.microsoft.com/office/drawing/2014/main" id="{C7FD8C5A-4695-FB53-DED6-2F4E37D5E6D4}"/>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a:extLst>
              <a:ext uri="{FF2B5EF4-FFF2-40B4-BE49-F238E27FC236}">
                <a16:creationId xmlns:a16="http://schemas.microsoft.com/office/drawing/2014/main" id="{67B833BC-1648-560C-73C4-F7AE5EB881F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768851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3">
            <a:extLst>
              <a:ext uri="{FF2B5EF4-FFF2-40B4-BE49-F238E27FC236}">
                <a16:creationId xmlns:a16="http://schemas.microsoft.com/office/drawing/2014/main" id="{95BA6580-990C-53FA-F073-855CD6B47769}"/>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1pPr>
            <a:lvl2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2pPr>
            <a:lvl3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3pPr>
            <a:lvl4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4pPr>
            <a:lvl5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9pPr>
          </a:lstStyle>
          <a:p>
            <a:fld id="{19E9CB4B-50DC-42A8-B7D8-68CAE6268445}" type="slidenum">
              <a:rPr lang="de-DE" altLang="de-DE" sz="1400">
                <a:solidFill>
                  <a:srgbClr val="000000"/>
                </a:solidFill>
              </a:rPr>
              <a:pPr/>
              <a:t>17</a:t>
            </a:fld>
            <a:endParaRPr lang="de-DE" altLang="de-DE" sz="1400">
              <a:solidFill>
                <a:srgbClr val="000000"/>
              </a:solidFill>
            </a:endParaRPr>
          </a:p>
        </p:txBody>
      </p:sp>
      <p:sp>
        <p:nvSpPr>
          <p:cNvPr id="77827" name="Text Box 1">
            <a:extLst>
              <a:ext uri="{FF2B5EF4-FFF2-40B4-BE49-F238E27FC236}">
                <a16:creationId xmlns:a16="http://schemas.microsoft.com/office/drawing/2014/main" id="{4CC76DCB-62F9-2D90-3B39-85E5CEEEB75D}"/>
              </a:ext>
            </a:extLst>
          </p:cNvPr>
          <p:cNvSpPr txBox="1">
            <a:spLocks noChangeArrowheads="1"/>
          </p:cNvSpPr>
          <p:nvPr/>
        </p:nvSpPr>
        <p:spPr bwMode="auto">
          <a:xfrm>
            <a:off x="3919538" y="9440863"/>
            <a:ext cx="2935287" cy="423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1pPr>
            <a:lvl2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2pPr>
            <a:lvl3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3pPr>
            <a:lvl4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4pPr>
            <a:lvl5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9pPr>
          </a:lstStyle>
          <a:p>
            <a:pPr algn="r" eaLnBrk="1">
              <a:lnSpc>
                <a:spcPct val="95000"/>
              </a:lnSpc>
              <a:buSzPct val="100000"/>
            </a:pPr>
            <a:fld id="{700CC47D-D2BB-4104-BCAC-29D3CD0A757B}" type="slidenum">
              <a:rPr lang="de-DE" altLang="de-DE" sz="1300">
                <a:solidFill>
                  <a:srgbClr val="000000"/>
                </a:solidFill>
                <a:cs typeface="Lucida Sans Unicode" panose="020B0602030504020204" pitchFamily="34" charset="0"/>
              </a:rPr>
              <a:pPr algn="r" eaLnBrk="1">
                <a:lnSpc>
                  <a:spcPct val="95000"/>
                </a:lnSpc>
                <a:buSzPct val="100000"/>
              </a:pPr>
              <a:t>17</a:t>
            </a:fld>
            <a:endParaRPr lang="de-DE" altLang="de-DE" sz="1300">
              <a:solidFill>
                <a:srgbClr val="000000"/>
              </a:solidFill>
              <a:cs typeface="Lucida Sans Unicode" panose="020B0602030504020204" pitchFamily="34" charset="0"/>
            </a:endParaRPr>
          </a:p>
        </p:txBody>
      </p:sp>
      <p:sp>
        <p:nvSpPr>
          <p:cNvPr id="77828" name="Text Box 2">
            <a:extLst>
              <a:ext uri="{FF2B5EF4-FFF2-40B4-BE49-F238E27FC236}">
                <a16:creationId xmlns:a16="http://schemas.microsoft.com/office/drawing/2014/main" id="{6DD75DA3-F3B7-CD6B-C1B2-225E05339326}"/>
              </a:ext>
            </a:extLst>
          </p:cNvPr>
          <p:cNvSpPr txBox="1">
            <a:spLocks noChangeArrowheads="1"/>
          </p:cNvSpPr>
          <p:nvPr/>
        </p:nvSpPr>
        <p:spPr bwMode="auto">
          <a:xfrm>
            <a:off x="3919538" y="9440863"/>
            <a:ext cx="296545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1pPr>
            <a:lvl2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2pPr>
            <a:lvl3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3pPr>
            <a:lvl4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4pPr>
            <a:lvl5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9pPr>
          </a:lstStyle>
          <a:p>
            <a:pPr algn="r" eaLnBrk="1">
              <a:lnSpc>
                <a:spcPct val="95000"/>
              </a:lnSpc>
              <a:buSzPct val="100000"/>
            </a:pPr>
            <a:fld id="{28C40C1D-CE3E-4017-ABA3-255440879144}" type="slidenum">
              <a:rPr lang="de-DE" altLang="de-DE" sz="1300">
                <a:solidFill>
                  <a:srgbClr val="000000"/>
                </a:solidFill>
              </a:rPr>
              <a:pPr algn="r" eaLnBrk="1">
                <a:lnSpc>
                  <a:spcPct val="95000"/>
                </a:lnSpc>
                <a:buSzPct val="100000"/>
              </a:pPr>
              <a:t>17</a:t>
            </a:fld>
            <a:endParaRPr lang="de-DE" altLang="de-DE" sz="1300">
              <a:solidFill>
                <a:srgbClr val="000000"/>
              </a:solidFill>
            </a:endParaRPr>
          </a:p>
        </p:txBody>
      </p:sp>
      <p:sp>
        <p:nvSpPr>
          <p:cNvPr id="77829" name="Text Box 3">
            <a:extLst>
              <a:ext uri="{FF2B5EF4-FFF2-40B4-BE49-F238E27FC236}">
                <a16:creationId xmlns:a16="http://schemas.microsoft.com/office/drawing/2014/main" id="{D632CFCE-0B7F-720B-F1DC-AA2E87C7AD8B}"/>
              </a:ext>
            </a:extLst>
          </p:cNvPr>
          <p:cNvSpPr txBox="1">
            <a:spLocks noChangeArrowheads="1"/>
          </p:cNvSpPr>
          <p:nvPr/>
        </p:nvSpPr>
        <p:spPr bwMode="auto">
          <a:xfrm>
            <a:off x="3919538" y="9440863"/>
            <a:ext cx="296862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1pPr>
            <a:lvl2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2pPr>
            <a:lvl3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3pPr>
            <a:lvl4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4pPr>
            <a:lvl5pPr defTabSz="452438">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52438" eaLnBrk="0" fontAlgn="base" hangingPunct="0">
              <a:spcBef>
                <a:spcPct val="0"/>
              </a:spcBef>
              <a:spcAft>
                <a:spcPct val="0"/>
              </a:spcAft>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2800">
                <a:solidFill>
                  <a:schemeClr val="bg1"/>
                </a:solidFill>
                <a:latin typeface="Times New Roman" panose="02020603050405020304" pitchFamily="18" charset="0"/>
                <a:ea typeface="Microsoft YaHei" panose="020B0503020204020204" pitchFamily="34" charset="-122"/>
              </a:defRPr>
            </a:lvl9pPr>
          </a:lstStyle>
          <a:p>
            <a:pPr algn="r" eaLnBrk="1">
              <a:lnSpc>
                <a:spcPct val="95000"/>
              </a:lnSpc>
              <a:buSzPct val="100000"/>
            </a:pPr>
            <a:fld id="{949F1EAC-AB7C-490E-B4D9-DFF0920EC1AC}" type="slidenum">
              <a:rPr lang="de-DE" altLang="de-DE" sz="1300">
                <a:solidFill>
                  <a:srgbClr val="000000"/>
                </a:solidFill>
              </a:rPr>
              <a:pPr algn="r" eaLnBrk="1">
                <a:lnSpc>
                  <a:spcPct val="95000"/>
                </a:lnSpc>
                <a:buSzPct val="100000"/>
              </a:pPr>
              <a:t>17</a:t>
            </a:fld>
            <a:endParaRPr lang="de-DE" altLang="de-DE" sz="1300">
              <a:solidFill>
                <a:srgbClr val="000000"/>
              </a:solidFill>
            </a:endParaRPr>
          </a:p>
        </p:txBody>
      </p:sp>
      <p:sp>
        <p:nvSpPr>
          <p:cNvPr id="77830" name="Rectangle 4">
            <a:extLst>
              <a:ext uri="{FF2B5EF4-FFF2-40B4-BE49-F238E27FC236}">
                <a16:creationId xmlns:a16="http://schemas.microsoft.com/office/drawing/2014/main" id="{1316B450-C459-34C9-CEE1-C9876A80DAD9}"/>
              </a:ext>
            </a:extLst>
          </p:cNvPr>
          <p:cNvSpPr>
            <a:spLocks noGrp="1" noRot="1" noChangeAspect="1" noChangeArrowheads="1" noTextEdit="1"/>
          </p:cNvSpPr>
          <p:nvPr>
            <p:ph type="sldImg"/>
          </p:nvPr>
        </p:nvSpPr>
        <p:spPr>
          <a:xfrm>
            <a:off x="668338" y="755650"/>
            <a:ext cx="5588000" cy="372586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7831" name="Rectangle 5">
            <a:extLst>
              <a:ext uri="{FF2B5EF4-FFF2-40B4-BE49-F238E27FC236}">
                <a16:creationId xmlns:a16="http://schemas.microsoft.com/office/drawing/2014/main" id="{B29F75F6-31B1-7632-E9D5-898990423ED8}"/>
              </a:ext>
            </a:extLst>
          </p:cNvPr>
          <p:cNvSpPr>
            <a:spLocks noGrp="1" noChangeArrowheads="1"/>
          </p:cNvSpPr>
          <p:nvPr>
            <p:ph type="body" idx="1"/>
          </p:nvPr>
        </p:nvSpPr>
        <p:spPr>
          <a:xfrm>
            <a:off x="692150" y="4719638"/>
            <a:ext cx="5507038" cy="4437062"/>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2138846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33">
            <a:extLst>
              <a:ext uri="{FF2B5EF4-FFF2-40B4-BE49-F238E27FC236}">
                <a16:creationId xmlns:a16="http://schemas.microsoft.com/office/drawing/2014/main" id="{D44FBE47-922B-3BE9-1E11-DA09801BF52E}"/>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66725" algn="l"/>
                <a:tab pos="935038" algn="l"/>
                <a:tab pos="1404938" algn="l"/>
                <a:tab pos="1874838" algn="l"/>
                <a:tab pos="2343150" algn="l"/>
                <a:tab pos="2813050" algn="l"/>
                <a:tab pos="3282950" algn="l"/>
                <a:tab pos="3752850" algn="l"/>
                <a:tab pos="4221163" algn="l"/>
                <a:tab pos="4691063" algn="l"/>
                <a:tab pos="5160963" algn="l"/>
                <a:tab pos="5629275" algn="l"/>
                <a:tab pos="6099175" algn="l"/>
                <a:tab pos="6569075" algn="l"/>
                <a:tab pos="7037388" algn="l"/>
                <a:tab pos="7508875" algn="l"/>
                <a:tab pos="7977188" algn="l"/>
                <a:tab pos="8445500" algn="l"/>
                <a:tab pos="8916988" algn="l"/>
                <a:tab pos="9385300" algn="l"/>
              </a:tabLst>
              <a:defRPr sz="1200">
                <a:solidFill>
                  <a:srgbClr val="000000"/>
                </a:solidFill>
                <a:latin typeface="Times New Roman" panose="02020603050405020304" pitchFamily="18" charset="0"/>
              </a:defRPr>
            </a:lvl9pPr>
          </a:lstStyle>
          <a:p>
            <a:pPr>
              <a:spcBef>
                <a:spcPct val="0"/>
              </a:spcBef>
              <a:buClrTx/>
              <a:buFontTx/>
              <a:buNone/>
            </a:pPr>
            <a:fld id="{6C9D996E-5A77-48CB-A6A1-01AE8907AA36}" type="slidenum">
              <a:rPr lang="de-DE" altLang="de-DE" sz="1500">
                <a:solidFill>
                  <a:srgbClr val="FFFFFF"/>
                </a:solidFill>
              </a:rPr>
              <a:pPr>
                <a:spcBef>
                  <a:spcPct val="0"/>
                </a:spcBef>
                <a:buClrTx/>
                <a:buFontTx/>
                <a:buNone/>
              </a:pPr>
              <a:t>2</a:t>
            </a:fld>
            <a:endParaRPr lang="de-DE" altLang="de-DE" sz="1500">
              <a:solidFill>
                <a:srgbClr val="FFFFFF"/>
              </a:solidFill>
            </a:endParaRPr>
          </a:p>
        </p:txBody>
      </p:sp>
      <p:sp>
        <p:nvSpPr>
          <p:cNvPr id="9219" name="Rectangle 1">
            <a:extLst>
              <a:ext uri="{FF2B5EF4-FFF2-40B4-BE49-F238E27FC236}">
                <a16:creationId xmlns:a16="http://schemas.microsoft.com/office/drawing/2014/main" id="{E35710B0-9833-8C3F-A2F2-754A0E3B2BCA}"/>
              </a:ext>
            </a:extLst>
          </p:cNvPr>
          <p:cNvSpPr>
            <a:spLocks noGrp="1" noRot="1" noChangeAspect="1" noChangeArrowheads="1" noTextEdit="1"/>
          </p:cNvSpPr>
          <p:nvPr>
            <p:ph type="sldImg"/>
          </p:nvPr>
        </p:nvSpPr>
        <p:spPr>
          <a:xfrm>
            <a:off x="677863" y="776288"/>
            <a:ext cx="5713412" cy="3808412"/>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0" name="Rectangle 2">
            <a:extLst>
              <a:ext uri="{FF2B5EF4-FFF2-40B4-BE49-F238E27FC236}">
                <a16:creationId xmlns:a16="http://schemas.microsoft.com/office/drawing/2014/main" id="{79EA97B8-EC82-36C1-EE3C-F7B376E6E22F}"/>
              </a:ext>
            </a:extLst>
          </p:cNvPr>
          <p:cNvSpPr>
            <a:spLocks noGrp="1" noChangeArrowheads="1"/>
          </p:cNvSpPr>
          <p:nvPr>
            <p:ph type="body" idx="1"/>
          </p:nvPr>
        </p:nvSpPr>
        <p:spPr>
          <a:xfrm>
            <a:off x="709613" y="4860925"/>
            <a:ext cx="5637212" cy="4564063"/>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extLst>
      <p:ext uri="{BB962C8B-B14F-4D97-AF65-F5344CB8AC3E}">
        <p14:creationId xmlns:p14="http://schemas.microsoft.com/office/powerpoint/2010/main" val="66397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bildplatzhalter 1">
            <a:extLst>
              <a:ext uri="{FF2B5EF4-FFF2-40B4-BE49-F238E27FC236}">
                <a16:creationId xmlns:a16="http://schemas.microsoft.com/office/drawing/2014/main" id="{1F5E82B1-8FCC-4CA9-987D-0EB6AA82B8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EDBB250A-1547-4320-AF78-3B70EA2BE56A}"/>
              </a:ext>
            </a:extLst>
          </p:cNvPr>
          <p:cNvSpPr>
            <a:spLocks noGrp="1"/>
          </p:cNvSpPr>
          <p:nvPr>
            <p:ph type="body" idx="1"/>
          </p:nvPr>
        </p:nvSpPr>
        <p:spPr/>
        <p:txBody>
          <a:bodyPr/>
          <a:lstStyle/>
          <a:p>
            <a:pPr eaLnBrk="1" fontAlgn="auto" hangingPunct="1">
              <a:spcBef>
                <a:spcPts val="0"/>
              </a:spcBef>
              <a:spcAft>
                <a:spcPts val="0"/>
              </a:spcAft>
              <a:defRPr/>
            </a:pPr>
            <a:r>
              <a:rPr lang="de-DE" dirty="0">
                <a:cs typeface="+mn-cs"/>
              </a:rPr>
              <a:t>100 </a:t>
            </a:r>
            <a:r>
              <a:rPr lang="de-DE" dirty="0" err="1">
                <a:cs typeface="+mn-cs"/>
              </a:rPr>
              <a:t>Mio</a:t>
            </a:r>
            <a:r>
              <a:rPr lang="de-DE" dirty="0">
                <a:cs typeface="+mn-cs"/>
              </a:rPr>
              <a:t> steigend </a:t>
            </a:r>
            <a:r>
              <a:rPr lang="de-DE" dirty="0">
                <a:cs typeface="+mn-cs"/>
                <a:sym typeface="Wingdings" pitchFamily="2" charset="2"/>
              </a:rPr>
              <a:t> aggressives Marketing der Alkoholindustrie in Schwellenländern </a:t>
            </a:r>
            <a:endParaRPr lang="de-DE" dirty="0">
              <a:cs typeface="+mn-cs"/>
            </a:endParaRPr>
          </a:p>
          <a:p>
            <a:pPr eaLnBrk="1" fontAlgn="auto" hangingPunct="1">
              <a:spcBef>
                <a:spcPts val="0"/>
              </a:spcBef>
              <a:spcAft>
                <a:spcPts val="0"/>
              </a:spcAft>
              <a:defRPr/>
            </a:pPr>
            <a:endParaRPr lang="de-DE" dirty="0">
              <a:cs typeface="+mn-cs"/>
            </a:endParaRPr>
          </a:p>
          <a:p>
            <a:pPr eaLnBrk="1" fontAlgn="auto" hangingPunct="1">
              <a:spcBef>
                <a:spcPts val="0"/>
              </a:spcBef>
              <a:spcAft>
                <a:spcPts val="0"/>
              </a:spcAft>
              <a:defRPr/>
            </a:pPr>
            <a:r>
              <a:rPr lang="de-DE" dirty="0">
                <a:cs typeface="+mn-cs"/>
              </a:rPr>
              <a:t>Belastungsfaktoren: Beeinträchtigung des Familienlebens, Streit oder Kommunikationsprobleme, Verlust an Vertrauen und Nähe, Sorge um die Gesundheit oder das Leben der Suchtkranken sowie Stress und Überlastung durch den Kontakt mit der abhängigen Partner*in (</a:t>
            </a:r>
            <a:r>
              <a:rPr lang="de-DE" i="1" dirty="0">
                <a:cs typeface="+mn-cs"/>
              </a:rPr>
              <a:t>Stress</a:t>
            </a:r>
            <a:r>
              <a:rPr lang="de-DE" dirty="0">
                <a:cs typeface="+mn-cs"/>
              </a:rPr>
              <a:t>)</a:t>
            </a:r>
          </a:p>
          <a:p>
            <a:pPr eaLnBrk="1" fontAlgn="auto" hangingPunct="1">
              <a:spcBef>
                <a:spcPts val="0"/>
              </a:spcBef>
              <a:spcAft>
                <a:spcPts val="0"/>
              </a:spcAft>
              <a:defRPr/>
            </a:pPr>
            <a:endParaRPr lang="de-DE" dirty="0">
              <a:cs typeface="+mn-cs"/>
            </a:endParaRPr>
          </a:p>
          <a:p>
            <a:pPr eaLnBrk="1" fontAlgn="auto" hangingPunct="1">
              <a:spcBef>
                <a:spcPts val="0"/>
              </a:spcBef>
              <a:spcAft>
                <a:spcPts val="0"/>
              </a:spcAft>
              <a:defRPr/>
            </a:pPr>
            <a:r>
              <a:rPr lang="de-DE" dirty="0">
                <a:cs typeface="+mn-cs"/>
              </a:rPr>
              <a:t>die daraus resultierende individuelle Beeinträchtigung (</a:t>
            </a:r>
            <a:r>
              <a:rPr lang="de-DE" i="1" dirty="0" err="1">
                <a:cs typeface="+mn-cs"/>
              </a:rPr>
              <a:t>Strain</a:t>
            </a:r>
            <a:r>
              <a:rPr lang="de-DE" dirty="0">
                <a:cs typeface="+mn-cs"/>
              </a:rPr>
              <a:t>) siehe links</a:t>
            </a:r>
          </a:p>
          <a:p>
            <a:pPr eaLnBrk="1" fontAlgn="auto" hangingPunct="1">
              <a:spcBef>
                <a:spcPts val="0"/>
              </a:spcBef>
              <a:spcAft>
                <a:spcPts val="0"/>
              </a:spcAft>
              <a:defRPr/>
            </a:pPr>
            <a:endParaRPr lang="de-DE" dirty="0">
              <a:cs typeface="+mn-cs"/>
            </a:endParaRPr>
          </a:p>
          <a:p>
            <a:pPr eaLnBrk="1" fontAlgn="auto" hangingPunct="1">
              <a:spcBef>
                <a:spcPts val="0"/>
              </a:spcBef>
              <a:spcAft>
                <a:spcPts val="0"/>
              </a:spcAft>
              <a:defRPr/>
            </a:pPr>
            <a:r>
              <a:rPr lang="de-DE" dirty="0">
                <a:cs typeface="+mn-cs"/>
              </a:rPr>
              <a:t>die eigenen </a:t>
            </a:r>
            <a:r>
              <a:rPr lang="de-DE" dirty="0" err="1">
                <a:cs typeface="+mn-cs"/>
              </a:rPr>
              <a:t>Copingstrategien</a:t>
            </a:r>
            <a:r>
              <a:rPr lang="de-DE" dirty="0">
                <a:cs typeface="+mn-cs"/>
              </a:rPr>
              <a:t> (</a:t>
            </a:r>
            <a:r>
              <a:rPr lang="de-DE" i="1" dirty="0">
                <a:cs typeface="+mn-cs"/>
              </a:rPr>
              <a:t>Coping</a:t>
            </a:r>
            <a:r>
              <a:rPr lang="de-DE" dirty="0">
                <a:cs typeface="+mn-cs"/>
              </a:rPr>
              <a:t>) </a:t>
            </a:r>
          </a:p>
          <a:p>
            <a:pPr marL="236921" indent="-236921" eaLnBrk="1" fontAlgn="auto" hangingPunct="1">
              <a:spcBef>
                <a:spcPts val="0"/>
              </a:spcBef>
              <a:spcAft>
                <a:spcPts val="0"/>
              </a:spcAft>
              <a:buFontTx/>
              <a:buAutoNum type="arabicParenBoth"/>
              <a:defRPr/>
            </a:pPr>
            <a:r>
              <a:rPr lang="de-DE" dirty="0">
                <a:cs typeface="+mn-cs"/>
              </a:rPr>
              <a:t>Toleranz/Inaktivität (passive Akzeptanz der Situation, verharmlosen, unkritische Unterstützung der Angehörig*en </a:t>
            </a:r>
          </a:p>
          <a:p>
            <a:pPr marL="236921" indent="-236921" eaLnBrk="1" fontAlgn="auto" hangingPunct="1">
              <a:spcBef>
                <a:spcPts val="0"/>
              </a:spcBef>
              <a:spcAft>
                <a:spcPts val="0"/>
              </a:spcAft>
              <a:buFontTx/>
              <a:buAutoNum type="arabicParenBoth"/>
              <a:defRPr/>
            </a:pPr>
            <a:r>
              <a:rPr lang="de-DE" dirty="0">
                <a:cs typeface="+mn-cs"/>
              </a:rPr>
              <a:t> Engagiertes Coping (zurückerlangen von Kontrolle. Aktiv gegen Sucht) </a:t>
            </a:r>
          </a:p>
          <a:p>
            <a:pPr marL="236921" indent="-236921" eaLnBrk="1" fontAlgn="auto" hangingPunct="1">
              <a:spcBef>
                <a:spcPts val="0"/>
              </a:spcBef>
              <a:spcAft>
                <a:spcPts val="0"/>
              </a:spcAft>
              <a:buFontTx/>
              <a:buAutoNum type="arabicParenBoth"/>
              <a:defRPr/>
            </a:pPr>
            <a:r>
              <a:rPr lang="de-DE" dirty="0">
                <a:cs typeface="+mn-cs"/>
              </a:rPr>
              <a:t> Rückzug und Fokussierung auf Unabhängigkeit: Durchsetzung von Grenzen, Selbstfürsorge und Selbstachtsamkeit, Abgabe von Verantwortung und emotionale Distanzierung. </a:t>
            </a:r>
          </a:p>
          <a:p>
            <a:pPr marL="236921" indent="-236921" eaLnBrk="1" fontAlgn="auto" hangingPunct="1">
              <a:spcBef>
                <a:spcPts val="0"/>
              </a:spcBef>
              <a:spcAft>
                <a:spcPts val="0"/>
              </a:spcAft>
              <a:buFontTx/>
              <a:buAutoNum type="arabicParenBoth"/>
              <a:defRPr/>
            </a:pPr>
            <a:endParaRPr lang="de-DE" dirty="0">
              <a:cs typeface="+mn-cs"/>
            </a:endParaRPr>
          </a:p>
          <a:p>
            <a:pPr eaLnBrk="1" fontAlgn="auto" hangingPunct="1">
              <a:spcBef>
                <a:spcPts val="0"/>
              </a:spcBef>
              <a:spcAft>
                <a:spcPts val="0"/>
              </a:spcAft>
              <a:defRPr/>
            </a:pPr>
            <a:r>
              <a:rPr lang="de-DE" dirty="0">
                <a:cs typeface="+mn-cs"/>
              </a:rPr>
              <a:t>Unterstützungsfaktoren: Professionell &amp; informell </a:t>
            </a:r>
          </a:p>
          <a:p>
            <a:pPr eaLnBrk="1" fontAlgn="auto" hangingPunct="1">
              <a:spcBef>
                <a:spcPts val="0"/>
              </a:spcBef>
              <a:spcAft>
                <a:spcPts val="0"/>
              </a:spcAft>
              <a:defRPr/>
            </a:pPr>
            <a:r>
              <a:rPr lang="de-DE" dirty="0">
                <a:cs typeface="+mn-cs"/>
              </a:rPr>
              <a:t>Informell: Freunde, Sport, Aktivitäten, Ablenkung</a:t>
            </a:r>
          </a:p>
          <a:p>
            <a:pPr eaLnBrk="1" fontAlgn="auto" hangingPunct="1">
              <a:spcBef>
                <a:spcPts val="0"/>
              </a:spcBef>
              <a:spcAft>
                <a:spcPts val="0"/>
              </a:spcAft>
              <a:defRPr/>
            </a:pPr>
            <a:r>
              <a:rPr lang="de-DE" dirty="0">
                <a:cs typeface="+mn-cs"/>
              </a:rPr>
              <a:t>Professionell: Behandlungen: findet häufig nicht statt, siehe Barrieren</a:t>
            </a:r>
          </a:p>
          <a:p>
            <a:pPr eaLnBrk="1" fontAlgn="auto" hangingPunct="1">
              <a:spcBef>
                <a:spcPts val="0"/>
              </a:spcBef>
              <a:spcAft>
                <a:spcPts val="0"/>
              </a:spcAft>
              <a:defRPr/>
            </a:pPr>
            <a:br>
              <a:rPr lang="de-DE" dirty="0">
                <a:cs typeface="+mn-cs"/>
              </a:rPr>
            </a:br>
            <a:r>
              <a:rPr lang="de-DE" dirty="0">
                <a:cs typeface="+mn-cs"/>
              </a:rPr>
              <a:t>Barrieren: die Angst vor Stigmatisierung und Schuldzuweisung; Scham und Scheu vor dem Eingeständnis, professionelle Hilfe zu benötigen ; Zweifel am Suchthilfesystem</a:t>
            </a:r>
          </a:p>
          <a:p>
            <a:pPr eaLnBrk="1" fontAlgn="auto" hangingPunct="1">
              <a:spcBef>
                <a:spcPts val="0"/>
              </a:spcBef>
              <a:spcAft>
                <a:spcPts val="0"/>
              </a:spcAft>
              <a:defRPr/>
            </a:pPr>
            <a:r>
              <a:rPr lang="de-DE" dirty="0">
                <a:cs typeface="+mn-cs"/>
              </a:rPr>
              <a:t>Bedarfe --&gt; nächste Folie</a:t>
            </a:r>
          </a:p>
          <a:p>
            <a:pPr eaLnBrk="1" fontAlgn="auto" hangingPunct="1">
              <a:spcBef>
                <a:spcPts val="0"/>
              </a:spcBef>
              <a:spcAft>
                <a:spcPts val="0"/>
              </a:spcAft>
              <a:defRPr/>
            </a:pPr>
            <a:endParaRPr lang="de-DE" dirty="0">
              <a:cs typeface="+mn-cs"/>
            </a:endParaRPr>
          </a:p>
        </p:txBody>
      </p:sp>
      <p:sp>
        <p:nvSpPr>
          <p:cNvPr id="8196" name="Foliennummernplatzhalter 3">
            <a:extLst>
              <a:ext uri="{FF2B5EF4-FFF2-40B4-BE49-F238E27FC236}">
                <a16:creationId xmlns:a16="http://schemas.microsoft.com/office/drawing/2014/main" id="{33366DC4-82A7-4E22-82DB-D4EB143AC2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9938" indent="-295275">
              <a:defRPr>
                <a:solidFill>
                  <a:schemeClr val="tx1"/>
                </a:solidFill>
                <a:latin typeface="Arial" panose="020B0604020202020204" pitchFamily="34" charset="0"/>
                <a:cs typeface="Arial" panose="020B0604020202020204" pitchFamily="34" charset="0"/>
              </a:defRPr>
            </a:lvl2pPr>
            <a:lvl3pPr marL="1184275" indent="-236538">
              <a:defRPr>
                <a:solidFill>
                  <a:schemeClr val="tx1"/>
                </a:solidFill>
                <a:latin typeface="Arial" panose="020B0604020202020204" pitchFamily="34" charset="0"/>
                <a:cs typeface="Arial" panose="020B0604020202020204" pitchFamily="34" charset="0"/>
              </a:defRPr>
            </a:lvl3pPr>
            <a:lvl4pPr marL="1657350" indent="-236538">
              <a:defRPr>
                <a:solidFill>
                  <a:schemeClr val="tx1"/>
                </a:solidFill>
                <a:latin typeface="Arial" panose="020B0604020202020204" pitchFamily="34" charset="0"/>
                <a:cs typeface="Arial" panose="020B0604020202020204" pitchFamily="34" charset="0"/>
              </a:defRPr>
            </a:lvl4pPr>
            <a:lvl5pPr marL="2132013" indent="-236538">
              <a:defRPr>
                <a:solidFill>
                  <a:schemeClr val="tx1"/>
                </a:solidFill>
                <a:latin typeface="Arial" panose="020B0604020202020204" pitchFamily="34" charset="0"/>
                <a:cs typeface="Arial" panose="020B0604020202020204" pitchFamily="34" charset="0"/>
              </a:defRPr>
            </a:lvl5pPr>
            <a:lvl6pPr marL="25892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464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036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8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2B3735-B7F6-46CE-A430-55F45AE7CF68}" type="slidenum">
              <a:rPr lang="de-DE" altLang="de-DE" smtClean="0">
                <a:latin typeface="Calibri" panose="020F0502020204030204" pitchFamily="34" charset="0"/>
              </a:rPr>
              <a:pPr/>
              <a:t>3</a:t>
            </a:fld>
            <a:endParaRPr lang="de-DE" altLang="de-DE">
              <a:latin typeface="Calibri" panose="020F0502020204030204" pitchFamily="34" charset="0"/>
            </a:endParaRPr>
          </a:p>
        </p:txBody>
      </p:sp>
    </p:spTree>
    <p:extLst>
      <p:ext uri="{BB962C8B-B14F-4D97-AF65-F5344CB8AC3E}">
        <p14:creationId xmlns:p14="http://schemas.microsoft.com/office/powerpoint/2010/main" val="2610435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lienbildplatzhalter 1">
            <a:extLst>
              <a:ext uri="{FF2B5EF4-FFF2-40B4-BE49-F238E27FC236}">
                <a16:creationId xmlns:a16="http://schemas.microsoft.com/office/drawing/2014/main" id="{1F5E82B1-8FCC-4CA9-987D-0EB6AA82B8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izenplatzhalter 2">
            <a:extLst>
              <a:ext uri="{FF2B5EF4-FFF2-40B4-BE49-F238E27FC236}">
                <a16:creationId xmlns:a16="http://schemas.microsoft.com/office/drawing/2014/main" id="{EDBB250A-1547-4320-AF78-3B70EA2BE56A}"/>
              </a:ext>
            </a:extLst>
          </p:cNvPr>
          <p:cNvSpPr>
            <a:spLocks noGrp="1"/>
          </p:cNvSpPr>
          <p:nvPr>
            <p:ph type="body" idx="1"/>
          </p:nvPr>
        </p:nvSpPr>
        <p:spPr/>
        <p:txBody>
          <a:bodyPr/>
          <a:lstStyle/>
          <a:p>
            <a:pPr eaLnBrk="1" fontAlgn="auto" hangingPunct="1">
              <a:spcBef>
                <a:spcPts val="0"/>
              </a:spcBef>
              <a:spcAft>
                <a:spcPts val="0"/>
              </a:spcAft>
              <a:defRPr/>
            </a:pPr>
            <a:r>
              <a:rPr lang="de-DE" dirty="0">
                <a:cs typeface="+mn-cs"/>
              </a:rPr>
              <a:t>100 </a:t>
            </a:r>
            <a:r>
              <a:rPr lang="de-DE" dirty="0" err="1">
                <a:cs typeface="+mn-cs"/>
              </a:rPr>
              <a:t>Mio</a:t>
            </a:r>
            <a:r>
              <a:rPr lang="de-DE" dirty="0">
                <a:cs typeface="+mn-cs"/>
              </a:rPr>
              <a:t> steigend </a:t>
            </a:r>
            <a:r>
              <a:rPr lang="de-DE" dirty="0">
                <a:cs typeface="+mn-cs"/>
                <a:sym typeface="Wingdings" pitchFamily="2" charset="2"/>
              </a:rPr>
              <a:t> aggressives Marketing der Alkoholindustrie in Schwellenländern </a:t>
            </a:r>
            <a:endParaRPr lang="de-DE" dirty="0">
              <a:cs typeface="+mn-cs"/>
            </a:endParaRPr>
          </a:p>
          <a:p>
            <a:pPr eaLnBrk="1" fontAlgn="auto" hangingPunct="1">
              <a:spcBef>
                <a:spcPts val="0"/>
              </a:spcBef>
              <a:spcAft>
                <a:spcPts val="0"/>
              </a:spcAft>
              <a:defRPr/>
            </a:pPr>
            <a:endParaRPr lang="de-DE" dirty="0">
              <a:cs typeface="+mn-cs"/>
            </a:endParaRPr>
          </a:p>
          <a:p>
            <a:pPr eaLnBrk="1" fontAlgn="auto" hangingPunct="1">
              <a:spcBef>
                <a:spcPts val="0"/>
              </a:spcBef>
              <a:spcAft>
                <a:spcPts val="0"/>
              </a:spcAft>
              <a:defRPr/>
            </a:pPr>
            <a:r>
              <a:rPr lang="de-DE" dirty="0">
                <a:cs typeface="+mn-cs"/>
              </a:rPr>
              <a:t>Belastungsfaktoren: Beeinträchtigung des Familienlebens, Streit oder Kommunikationsprobleme, Verlust an Vertrauen und Nähe, Sorge um die Gesundheit oder das Leben der Suchtkranken sowie Stress und Überlastung durch den Kontakt mit der abhängigen Partner*in (</a:t>
            </a:r>
            <a:r>
              <a:rPr lang="de-DE" i="1" dirty="0">
                <a:cs typeface="+mn-cs"/>
              </a:rPr>
              <a:t>Stress</a:t>
            </a:r>
            <a:r>
              <a:rPr lang="de-DE" dirty="0">
                <a:cs typeface="+mn-cs"/>
              </a:rPr>
              <a:t>)</a:t>
            </a:r>
          </a:p>
          <a:p>
            <a:pPr eaLnBrk="1" fontAlgn="auto" hangingPunct="1">
              <a:spcBef>
                <a:spcPts val="0"/>
              </a:spcBef>
              <a:spcAft>
                <a:spcPts val="0"/>
              </a:spcAft>
              <a:defRPr/>
            </a:pPr>
            <a:endParaRPr lang="de-DE" dirty="0">
              <a:cs typeface="+mn-cs"/>
            </a:endParaRPr>
          </a:p>
          <a:p>
            <a:pPr eaLnBrk="1" fontAlgn="auto" hangingPunct="1">
              <a:spcBef>
                <a:spcPts val="0"/>
              </a:spcBef>
              <a:spcAft>
                <a:spcPts val="0"/>
              </a:spcAft>
              <a:defRPr/>
            </a:pPr>
            <a:r>
              <a:rPr lang="de-DE" dirty="0">
                <a:cs typeface="+mn-cs"/>
              </a:rPr>
              <a:t>die daraus resultierende individuelle Beeinträchtigung (</a:t>
            </a:r>
            <a:r>
              <a:rPr lang="de-DE" i="1" dirty="0" err="1">
                <a:cs typeface="+mn-cs"/>
              </a:rPr>
              <a:t>Strain</a:t>
            </a:r>
            <a:r>
              <a:rPr lang="de-DE" dirty="0">
                <a:cs typeface="+mn-cs"/>
              </a:rPr>
              <a:t>) siehe links</a:t>
            </a:r>
          </a:p>
          <a:p>
            <a:pPr eaLnBrk="1" fontAlgn="auto" hangingPunct="1">
              <a:spcBef>
                <a:spcPts val="0"/>
              </a:spcBef>
              <a:spcAft>
                <a:spcPts val="0"/>
              </a:spcAft>
              <a:defRPr/>
            </a:pPr>
            <a:endParaRPr lang="de-DE" dirty="0">
              <a:cs typeface="+mn-cs"/>
            </a:endParaRPr>
          </a:p>
          <a:p>
            <a:pPr eaLnBrk="1" fontAlgn="auto" hangingPunct="1">
              <a:spcBef>
                <a:spcPts val="0"/>
              </a:spcBef>
              <a:spcAft>
                <a:spcPts val="0"/>
              </a:spcAft>
              <a:defRPr/>
            </a:pPr>
            <a:r>
              <a:rPr lang="de-DE" dirty="0">
                <a:cs typeface="+mn-cs"/>
              </a:rPr>
              <a:t>die eigenen </a:t>
            </a:r>
            <a:r>
              <a:rPr lang="de-DE" dirty="0" err="1">
                <a:cs typeface="+mn-cs"/>
              </a:rPr>
              <a:t>Copingstrategien</a:t>
            </a:r>
            <a:r>
              <a:rPr lang="de-DE" dirty="0">
                <a:cs typeface="+mn-cs"/>
              </a:rPr>
              <a:t> (</a:t>
            </a:r>
            <a:r>
              <a:rPr lang="de-DE" i="1" dirty="0">
                <a:cs typeface="+mn-cs"/>
              </a:rPr>
              <a:t>Coping</a:t>
            </a:r>
            <a:r>
              <a:rPr lang="de-DE" dirty="0">
                <a:cs typeface="+mn-cs"/>
              </a:rPr>
              <a:t>) </a:t>
            </a:r>
          </a:p>
          <a:p>
            <a:pPr marL="236921" indent="-236921" eaLnBrk="1" fontAlgn="auto" hangingPunct="1">
              <a:spcBef>
                <a:spcPts val="0"/>
              </a:spcBef>
              <a:spcAft>
                <a:spcPts val="0"/>
              </a:spcAft>
              <a:buFontTx/>
              <a:buAutoNum type="arabicParenBoth"/>
              <a:defRPr/>
            </a:pPr>
            <a:r>
              <a:rPr lang="de-DE" dirty="0">
                <a:cs typeface="+mn-cs"/>
              </a:rPr>
              <a:t>Toleranz/Inaktivität (passive Akzeptanz der Situation, verharmlosen, unkritische Unterstützung der Angehörig*en </a:t>
            </a:r>
          </a:p>
          <a:p>
            <a:pPr marL="236921" indent="-236921" eaLnBrk="1" fontAlgn="auto" hangingPunct="1">
              <a:spcBef>
                <a:spcPts val="0"/>
              </a:spcBef>
              <a:spcAft>
                <a:spcPts val="0"/>
              </a:spcAft>
              <a:buFontTx/>
              <a:buAutoNum type="arabicParenBoth"/>
              <a:defRPr/>
            </a:pPr>
            <a:r>
              <a:rPr lang="de-DE" dirty="0">
                <a:cs typeface="+mn-cs"/>
              </a:rPr>
              <a:t> Engagiertes Coping (zurückerlangen von Kontrolle. Aktiv gegen Sucht) </a:t>
            </a:r>
          </a:p>
          <a:p>
            <a:pPr marL="236921" indent="-236921" eaLnBrk="1" fontAlgn="auto" hangingPunct="1">
              <a:spcBef>
                <a:spcPts val="0"/>
              </a:spcBef>
              <a:spcAft>
                <a:spcPts val="0"/>
              </a:spcAft>
              <a:buFontTx/>
              <a:buAutoNum type="arabicParenBoth"/>
              <a:defRPr/>
            </a:pPr>
            <a:r>
              <a:rPr lang="de-DE" dirty="0">
                <a:cs typeface="+mn-cs"/>
              </a:rPr>
              <a:t> Rückzug und Fokussierung auf Unabhängigkeit: Durchsetzung von Grenzen, Selbstfürsorge und Selbstachtsamkeit, Abgabe von Verantwortung und emotionale Distanzierung. </a:t>
            </a:r>
          </a:p>
          <a:p>
            <a:pPr marL="236921" indent="-236921" eaLnBrk="1" fontAlgn="auto" hangingPunct="1">
              <a:spcBef>
                <a:spcPts val="0"/>
              </a:spcBef>
              <a:spcAft>
                <a:spcPts val="0"/>
              </a:spcAft>
              <a:buFontTx/>
              <a:buAutoNum type="arabicParenBoth"/>
              <a:defRPr/>
            </a:pPr>
            <a:endParaRPr lang="de-DE" dirty="0">
              <a:cs typeface="+mn-cs"/>
            </a:endParaRPr>
          </a:p>
          <a:p>
            <a:pPr eaLnBrk="1" fontAlgn="auto" hangingPunct="1">
              <a:spcBef>
                <a:spcPts val="0"/>
              </a:spcBef>
              <a:spcAft>
                <a:spcPts val="0"/>
              </a:spcAft>
              <a:defRPr/>
            </a:pPr>
            <a:r>
              <a:rPr lang="de-DE" dirty="0">
                <a:cs typeface="+mn-cs"/>
              </a:rPr>
              <a:t>Unterstützungsfaktoren: Professionell &amp; informell </a:t>
            </a:r>
          </a:p>
          <a:p>
            <a:pPr eaLnBrk="1" fontAlgn="auto" hangingPunct="1">
              <a:spcBef>
                <a:spcPts val="0"/>
              </a:spcBef>
              <a:spcAft>
                <a:spcPts val="0"/>
              </a:spcAft>
              <a:defRPr/>
            </a:pPr>
            <a:r>
              <a:rPr lang="de-DE" dirty="0">
                <a:cs typeface="+mn-cs"/>
              </a:rPr>
              <a:t>Informell: Freunde, Sport, Aktivitäten, Ablenkung</a:t>
            </a:r>
          </a:p>
          <a:p>
            <a:pPr eaLnBrk="1" fontAlgn="auto" hangingPunct="1">
              <a:spcBef>
                <a:spcPts val="0"/>
              </a:spcBef>
              <a:spcAft>
                <a:spcPts val="0"/>
              </a:spcAft>
              <a:defRPr/>
            </a:pPr>
            <a:r>
              <a:rPr lang="de-DE" dirty="0">
                <a:cs typeface="+mn-cs"/>
              </a:rPr>
              <a:t>Professionell: Behandlungen: findet häufig nicht statt, siehe Barrieren</a:t>
            </a:r>
          </a:p>
          <a:p>
            <a:pPr eaLnBrk="1" fontAlgn="auto" hangingPunct="1">
              <a:spcBef>
                <a:spcPts val="0"/>
              </a:spcBef>
              <a:spcAft>
                <a:spcPts val="0"/>
              </a:spcAft>
              <a:defRPr/>
            </a:pPr>
            <a:br>
              <a:rPr lang="de-DE" dirty="0">
                <a:cs typeface="+mn-cs"/>
              </a:rPr>
            </a:br>
            <a:r>
              <a:rPr lang="de-DE" dirty="0">
                <a:cs typeface="+mn-cs"/>
              </a:rPr>
              <a:t>Barrieren: die Angst vor Stigmatisierung und Schuldzuweisung; Scham und Scheu vor dem Eingeständnis, professionelle Hilfe zu benötigen ; Zweifel am Suchthilfesystem</a:t>
            </a:r>
          </a:p>
          <a:p>
            <a:pPr eaLnBrk="1" fontAlgn="auto" hangingPunct="1">
              <a:spcBef>
                <a:spcPts val="0"/>
              </a:spcBef>
              <a:spcAft>
                <a:spcPts val="0"/>
              </a:spcAft>
              <a:defRPr/>
            </a:pPr>
            <a:r>
              <a:rPr lang="de-DE" dirty="0">
                <a:cs typeface="+mn-cs"/>
              </a:rPr>
              <a:t>Bedarfe --&gt; nächste Folie</a:t>
            </a:r>
          </a:p>
          <a:p>
            <a:pPr eaLnBrk="1" fontAlgn="auto" hangingPunct="1">
              <a:spcBef>
                <a:spcPts val="0"/>
              </a:spcBef>
              <a:spcAft>
                <a:spcPts val="0"/>
              </a:spcAft>
              <a:defRPr/>
            </a:pPr>
            <a:endParaRPr lang="de-DE" dirty="0">
              <a:cs typeface="+mn-cs"/>
            </a:endParaRPr>
          </a:p>
        </p:txBody>
      </p:sp>
      <p:sp>
        <p:nvSpPr>
          <p:cNvPr id="8196" name="Foliennummernplatzhalter 3">
            <a:extLst>
              <a:ext uri="{FF2B5EF4-FFF2-40B4-BE49-F238E27FC236}">
                <a16:creationId xmlns:a16="http://schemas.microsoft.com/office/drawing/2014/main" id="{33366DC4-82A7-4E22-82DB-D4EB143AC2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69938" indent="-295275">
              <a:defRPr>
                <a:solidFill>
                  <a:schemeClr val="tx1"/>
                </a:solidFill>
                <a:latin typeface="Arial" panose="020B0604020202020204" pitchFamily="34" charset="0"/>
                <a:cs typeface="Arial" panose="020B0604020202020204" pitchFamily="34" charset="0"/>
              </a:defRPr>
            </a:lvl2pPr>
            <a:lvl3pPr marL="1184275" indent="-236538">
              <a:defRPr>
                <a:solidFill>
                  <a:schemeClr val="tx1"/>
                </a:solidFill>
                <a:latin typeface="Arial" panose="020B0604020202020204" pitchFamily="34" charset="0"/>
                <a:cs typeface="Arial" panose="020B0604020202020204" pitchFamily="34" charset="0"/>
              </a:defRPr>
            </a:lvl3pPr>
            <a:lvl4pPr marL="1657350" indent="-236538">
              <a:defRPr>
                <a:solidFill>
                  <a:schemeClr val="tx1"/>
                </a:solidFill>
                <a:latin typeface="Arial" panose="020B0604020202020204" pitchFamily="34" charset="0"/>
                <a:cs typeface="Arial" panose="020B0604020202020204" pitchFamily="34" charset="0"/>
              </a:defRPr>
            </a:lvl4pPr>
            <a:lvl5pPr marL="2132013" indent="-236538">
              <a:defRPr>
                <a:solidFill>
                  <a:schemeClr val="tx1"/>
                </a:solidFill>
                <a:latin typeface="Arial" panose="020B0604020202020204" pitchFamily="34" charset="0"/>
                <a:cs typeface="Arial" panose="020B0604020202020204" pitchFamily="34" charset="0"/>
              </a:defRPr>
            </a:lvl5pPr>
            <a:lvl6pPr marL="25892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464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036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813" indent="-23653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2B3735-B7F6-46CE-A430-55F45AE7CF68}" type="slidenum">
              <a:rPr lang="de-DE" altLang="de-DE" smtClean="0">
                <a:latin typeface="Calibri" panose="020F0502020204030204" pitchFamily="34" charset="0"/>
              </a:rPr>
              <a:pPr/>
              <a:t>4</a:t>
            </a:fld>
            <a:endParaRPr lang="de-DE" altLang="de-DE">
              <a:latin typeface="Calibri" panose="020F0502020204030204" pitchFamily="34" charset="0"/>
            </a:endParaRPr>
          </a:p>
        </p:txBody>
      </p:sp>
    </p:spTree>
    <p:extLst>
      <p:ext uri="{BB962C8B-B14F-4D97-AF65-F5344CB8AC3E}">
        <p14:creationId xmlns:p14="http://schemas.microsoft.com/office/powerpoint/2010/main" val="204200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9026" name="Rectangle 37">
            <a:extLst>
              <a:ext uri="{FF2B5EF4-FFF2-40B4-BE49-F238E27FC236}">
                <a16:creationId xmlns:a16="http://schemas.microsoft.com/office/drawing/2014/main" id="{42E8315A-26A0-47A7-8773-E1EFBD10E21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1pPr>
            <a:lvl2pPr>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2pPr>
            <a:lvl3pPr>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3pPr>
            <a:lvl4pPr>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4pPr>
            <a:lvl5pPr>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sz="2800">
                <a:solidFill>
                  <a:schemeClr val="bg1"/>
                </a:solidFill>
                <a:latin typeface="Times New Roman" panose="02020603050405020304" pitchFamily="18" charset="0"/>
                <a:ea typeface="Microsoft YaHei" panose="020B0503020204020204" pitchFamily="34" charset="-122"/>
              </a:defRPr>
            </a:lvl9pPr>
          </a:lstStyle>
          <a:p>
            <a:pPr>
              <a:buClrTx/>
              <a:buFontTx/>
              <a:buNone/>
            </a:pPr>
            <a:fld id="{F32E48F6-9D57-46F5-BE5C-2C8305E44362}" type="slidenum">
              <a:rPr lang="de-DE" altLang="de-DE" sz="1400">
                <a:solidFill>
                  <a:srgbClr val="FFFFFF"/>
                </a:solidFill>
              </a:rPr>
              <a:pPr>
                <a:buClrTx/>
                <a:buFontTx/>
                <a:buNone/>
              </a:pPr>
              <a:t>5</a:t>
            </a:fld>
            <a:endParaRPr lang="de-DE" altLang="de-DE" sz="1400">
              <a:solidFill>
                <a:srgbClr val="FFFFFF"/>
              </a:solidFill>
            </a:endParaRPr>
          </a:p>
        </p:txBody>
      </p:sp>
      <p:sp>
        <p:nvSpPr>
          <p:cNvPr id="129027" name="Text Box 1">
            <a:extLst>
              <a:ext uri="{FF2B5EF4-FFF2-40B4-BE49-F238E27FC236}">
                <a16:creationId xmlns:a16="http://schemas.microsoft.com/office/drawing/2014/main" id="{2AB3E45A-5F0C-43F6-8313-AA52051D0D5A}"/>
              </a:ext>
            </a:extLst>
          </p:cNvPr>
          <p:cNvSpPr txBox="1">
            <a:spLocks noChangeArrowheads="1"/>
          </p:cNvSpPr>
          <p:nvPr/>
        </p:nvSpPr>
        <p:spPr bwMode="auto">
          <a:xfrm>
            <a:off x="3770313" y="9429750"/>
            <a:ext cx="2846387" cy="450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9pPr>
          </a:lstStyle>
          <a:p>
            <a:pPr algn="r" eaLnBrk="1">
              <a:lnSpc>
                <a:spcPct val="95000"/>
              </a:lnSpc>
              <a:buClrTx/>
              <a:buFontTx/>
              <a:buNone/>
            </a:pPr>
            <a:fld id="{FDAA10D1-3201-4ADF-A1B4-4295224A4CC8}" type="slidenum">
              <a:rPr lang="de-DE" altLang="de-DE" sz="1400">
                <a:solidFill>
                  <a:srgbClr val="000000"/>
                </a:solidFill>
                <a:cs typeface="Lucida Sans Unicode" panose="020B0602030504020204" pitchFamily="34" charset="0"/>
              </a:rPr>
              <a:pPr algn="r" eaLnBrk="1">
                <a:lnSpc>
                  <a:spcPct val="95000"/>
                </a:lnSpc>
                <a:buClrTx/>
                <a:buFontTx/>
                <a:buNone/>
              </a:pPr>
              <a:t>5</a:t>
            </a:fld>
            <a:endParaRPr lang="de-DE" altLang="de-DE" sz="1400">
              <a:solidFill>
                <a:srgbClr val="000000"/>
              </a:solidFill>
              <a:cs typeface="Lucida Sans Unicode" panose="020B0602030504020204" pitchFamily="34" charset="0"/>
            </a:endParaRPr>
          </a:p>
        </p:txBody>
      </p:sp>
      <p:sp>
        <p:nvSpPr>
          <p:cNvPr id="129028" name="Rectangle 2">
            <a:extLst>
              <a:ext uri="{FF2B5EF4-FFF2-40B4-BE49-F238E27FC236}">
                <a16:creationId xmlns:a16="http://schemas.microsoft.com/office/drawing/2014/main" id="{464B7BBC-4F60-412F-9228-C36CF4EF1EED}"/>
              </a:ext>
            </a:extLst>
          </p:cNvPr>
          <p:cNvSpPr txBox="1">
            <a:spLocks noGrp="1" noRot="1" noChangeAspect="1" noChangeArrowheads="1" noTextEdit="1"/>
          </p:cNvSpPr>
          <p:nvPr>
            <p:ph type="sldImg"/>
          </p:nvPr>
        </p:nvSpPr>
        <p:spPr>
          <a:xfrm>
            <a:off x="771525" y="812800"/>
            <a:ext cx="6015038"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9029" name="Rectangle 3">
            <a:extLst>
              <a:ext uri="{FF2B5EF4-FFF2-40B4-BE49-F238E27FC236}">
                <a16:creationId xmlns:a16="http://schemas.microsoft.com/office/drawing/2014/main" id="{55709569-8496-4CC0-AB11-A54256FF247C}"/>
              </a:ext>
            </a:extLst>
          </p:cNvPr>
          <p:cNvSpPr txBox="1">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33">
            <a:extLst>
              <a:ext uri="{FF2B5EF4-FFF2-40B4-BE49-F238E27FC236}">
                <a16:creationId xmlns:a16="http://schemas.microsoft.com/office/drawing/2014/main" id="{61DACA8C-2B89-A7F9-F3D2-618ED38F5667}"/>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E5B28D1B-2549-4039-B981-9FA0D893B0C4}" type="slidenum">
              <a:rPr lang="de-DE" altLang="de-DE" sz="1400">
                <a:solidFill>
                  <a:srgbClr val="FFFFFF"/>
                </a:solidFill>
              </a:rPr>
              <a:pPr>
                <a:spcBef>
                  <a:spcPct val="0"/>
                </a:spcBef>
                <a:buClrTx/>
                <a:buFontTx/>
                <a:buNone/>
              </a:pPr>
              <a:t>6</a:t>
            </a:fld>
            <a:endParaRPr lang="de-DE" altLang="de-DE" sz="1400">
              <a:solidFill>
                <a:srgbClr val="FFFFFF"/>
              </a:solidFill>
            </a:endParaRPr>
          </a:p>
        </p:txBody>
      </p:sp>
      <p:sp>
        <p:nvSpPr>
          <p:cNvPr id="30723" name="Rectangle 1">
            <a:extLst>
              <a:ext uri="{FF2B5EF4-FFF2-40B4-BE49-F238E27FC236}">
                <a16:creationId xmlns:a16="http://schemas.microsoft.com/office/drawing/2014/main" id="{AF576C6D-E840-3857-EAE1-1E7EF2A540F0}"/>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4" name="Rectangle 2">
            <a:extLst>
              <a:ext uri="{FF2B5EF4-FFF2-40B4-BE49-F238E27FC236}">
                <a16:creationId xmlns:a16="http://schemas.microsoft.com/office/drawing/2014/main" id="{BD339FD2-1D3D-6211-D587-D26125C08521}"/>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33">
            <a:extLst>
              <a:ext uri="{FF2B5EF4-FFF2-40B4-BE49-F238E27FC236}">
                <a16:creationId xmlns:a16="http://schemas.microsoft.com/office/drawing/2014/main" id="{FF002543-BB53-66F2-D39F-BFCAC59767B3}"/>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50850" algn="l"/>
                <a:tab pos="903288" algn="l"/>
                <a:tab pos="1355725" algn="l"/>
                <a:tab pos="1809750" algn="l"/>
                <a:tab pos="2262188" algn="l"/>
                <a:tab pos="2714625" algn="l"/>
                <a:tab pos="3168650" algn="l"/>
                <a:tab pos="3621088" algn="l"/>
                <a:tab pos="4073525" algn="l"/>
                <a:tab pos="4527550" algn="l"/>
                <a:tab pos="4979988" algn="l"/>
                <a:tab pos="5432425" algn="l"/>
                <a:tab pos="5886450" algn="l"/>
                <a:tab pos="6338888" algn="l"/>
                <a:tab pos="6791325" algn="l"/>
                <a:tab pos="7245350" algn="l"/>
                <a:tab pos="7697788" algn="l"/>
                <a:tab pos="8150225" algn="l"/>
                <a:tab pos="8604250" algn="l"/>
                <a:tab pos="9056688" algn="l"/>
              </a:tabLst>
              <a:defRPr sz="1200">
                <a:solidFill>
                  <a:srgbClr val="000000"/>
                </a:solidFill>
                <a:latin typeface="Times New Roman" panose="02020603050405020304" pitchFamily="18" charset="0"/>
              </a:defRPr>
            </a:lvl9pPr>
          </a:lstStyle>
          <a:p>
            <a:pPr>
              <a:spcBef>
                <a:spcPct val="0"/>
              </a:spcBef>
              <a:buClrTx/>
              <a:buFontTx/>
              <a:buNone/>
            </a:pPr>
            <a:fld id="{DE588C1F-490F-4035-9C96-E31AAB8EA115}" type="slidenum">
              <a:rPr lang="de-DE" altLang="de-DE" sz="1400">
                <a:solidFill>
                  <a:srgbClr val="FFFFFF"/>
                </a:solidFill>
              </a:rPr>
              <a:pPr>
                <a:spcBef>
                  <a:spcPct val="0"/>
                </a:spcBef>
                <a:buClrTx/>
                <a:buFontTx/>
                <a:buNone/>
              </a:pPr>
              <a:t>7</a:t>
            </a:fld>
            <a:endParaRPr lang="de-DE" altLang="de-DE" sz="1400">
              <a:solidFill>
                <a:srgbClr val="FFFFFF"/>
              </a:solidFill>
            </a:endParaRPr>
          </a:p>
        </p:txBody>
      </p:sp>
      <p:sp>
        <p:nvSpPr>
          <p:cNvPr id="32771" name="Rectangle 1">
            <a:extLst>
              <a:ext uri="{FF2B5EF4-FFF2-40B4-BE49-F238E27FC236}">
                <a16:creationId xmlns:a16="http://schemas.microsoft.com/office/drawing/2014/main" id="{3E652EB7-E958-C3D7-7BD4-DE412E3A643C}"/>
              </a:ext>
            </a:extLst>
          </p:cNvPr>
          <p:cNvSpPr>
            <a:spLocks noGrp="1" noRot="1" noChangeAspect="1" noChangeArrowheads="1" noTextEdit="1"/>
          </p:cNvSpPr>
          <p:nvPr>
            <p:ph type="sldImg"/>
          </p:nvPr>
        </p:nvSpPr>
        <p:spPr>
          <a:xfrm>
            <a:off x="609600" y="754063"/>
            <a:ext cx="5543550" cy="36957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2" name="Rectangle 2">
            <a:extLst>
              <a:ext uri="{FF2B5EF4-FFF2-40B4-BE49-F238E27FC236}">
                <a16:creationId xmlns:a16="http://schemas.microsoft.com/office/drawing/2014/main" id="{959B78D9-1466-7B55-DFCC-08C6D5B560F6}"/>
              </a:ext>
            </a:extLst>
          </p:cNvPr>
          <p:cNvSpPr>
            <a:spLocks noGrp="1" noChangeArrowheads="1"/>
          </p:cNvSpPr>
          <p:nvPr>
            <p:ph type="body" idx="1"/>
          </p:nvPr>
        </p:nvSpPr>
        <p:spPr>
          <a:xfrm>
            <a:off x="679450" y="4718050"/>
            <a:ext cx="5392738" cy="44291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33">
            <a:extLst>
              <a:ext uri="{FF2B5EF4-FFF2-40B4-BE49-F238E27FC236}">
                <a16:creationId xmlns:a16="http://schemas.microsoft.com/office/drawing/2014/main" id="{1E7DA4AB-4744-6FD3-01A1-AF68EE638C88}"/>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55E3CA-01CC-4025-A5F3-0CAC9828AF3F}" type="slidenum">
              <a:rPr lang="de-DE" altLang="de-DE" sz="1400">
                <a:solidFill>
                  <a:srgbClr val="FFFFFF"/>
                </a:solidFill>
              </a:rPr>
              <a:pPr>
                <a:spcBef>
                  <a:spcPct val="0"/>
                </a:spcBef>
                <a:buClrTx/>
                <a:buFontTx/>
                <a:buNone/>
              </a:pPr>
              <a:t>8</a:t>
            </a:fld>
            <a:endParaRPr lang="de-DE" altLang="de-DE" sz="1400">
              <a:solidFill>
                <a:srgbClr val="FFFFFF"/>
              </a:solidFill>
            </a:endParaRPr>
          </a:p>
        </p:txBody>
      </p:sp>
      <p:sp>
        <p:nvSpPr>
          <p:cNvPr id="31747" name="Rectangle 1">
            <a:extLst>
              <a:ext uri="{FF2B5EF4-FFF2-40B4-BE49-F238E27FC236}">
                <a16:creationId xmlns:a16="http://schemas.microsoft.com/office/drawing/2014/main" id="{C28980A1-9DF2-74B3-45E9-AAEDF4298E6C}"/>
              </a:ext>
            </a:extLst>
          </p:cNvPr>
          <p:cNvSpPr>
            <a:spLocks noGrp="1" noRot="1" noChangeAspect="1" noChangeArrowheads="1" noTextEdit="1"/>
          </p:cNvSpPr>
          <p:nvPr>
            <p:ph type="sldImg"/>
          </p:nvPr>
        </p:nvSpPr>
        <p:spPr>
          <a:xfrm>
            <a:off x="546100" y="754063"/>
            <a:ext cx="5540375" cy="3692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a:extLst>
              <a:ext uri="{FF2B5EF4-FFF2-40B4-BE49-F238E27FC236}">
                <a16:creationId xmlns:a16="http://schemas.microsoft.com/office/drawing/2014/main" id="{25835416-FE9B-4179-1836-3D462CE247E4}"/>
              </a:ext>
            </a:extLst>
          </p:cNvPr>
          <p:cNvSpPr>
            <a:spLocks noGrp="1" noChangeArrowheads="1"/>
          </p:cNvSpPr>
          <p:nvPr>
            <p:ph type="body" idx="1"/>
          </p:nvPr>
        </p:nvSpPr>
        <p:spPr>
          <a:xfrm>
            <a:off x="666750" y="4714875"/>
            <a:ext cx="5289550" cy="442595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33">
            <a:extLst>
              <a:ext uri="{FF2B5EF4-FFF2-40B4-BE49-F238E27FC236}">
                <a16:creationId xmlns:a16="http://schemas.microsoft.com/office/drawing/2014/main" id="{97E0C73A-BC1A-271E-E4A7-49D2282B1D65}"/>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FE9CEA10-F3CE-4F75-A9EE-EAFC9080B68C}" type="slidenum">
              <a:rPr lang="de-DE" altLang="de-DE" sz="1400">
                <a:solidFill>
                  <a:srgbClr val="FFFFFF"/>
                </a:solidFill>
              </a:rPr>
              <a:pPr>
                <a:spcBef>
                  <a:spcPct val="0"/>
                </a:spcBef>
                <a:buClrTx/>
                <a:buFontTx/>
                <a:buNone/>
              </a:pPr>
              <a:t>9</a:t>
            </a:fld>
            <a:endParaRPr lang="de-DE" altLang="de-DE" sz="1400">
              <a:solidFill>
                <a:srgbClr val="FFFFFF"/>
              </a:solidFill>
            </a:endParaRPr>
          </a:p>
        </p:txBody>
      </p:sp>
      <p:sp>
        <p:nvSpPr>
          <p:cNvPr id="33795" name="Rectangle 1">
            <a:extLst>
              <a:ext uri="{FF2B5EF4-FFF2-40B4-BE49-F238E27FC236}">
                <a16:creationId xmlns:a16="http://schemas.microsoft.com/office/drawing/2014/main" id="{0A8F7EF4-0ADF-37BC-48CD-25223FC79941}"/>
              </a:ext>
            </a:extLst>
          </p:cNvPr>
          <p:cNvSpPr>
            <a:spLocks noGrp="1" noRot="1" noChangeAspect="1" noChangeArrowheads="1" noTextEdit="1"/>
          </p:cNvSpPr>
          <p:nvPr>
            <p:ph type="sldImg"/>
          </p:nvPr>
        </p:nvSpPr>
        <p:spPr>
          <a:xfrm>
            <a:off x="546100" y="754063"/>
            <a:ext cx="5540375" cy="3692525"/>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a:extLst>
              <a:ext uri="{FF2B5EF4-FFF2-40B4-BE49-F238E27FC236}">
                <a16:creationId xmlns:a16="http://schemas.microsoft.com/office/drawing/2014/main" id="{029F1D91-0624-024B-9A63-CE2922112946}"/>
              </a:ext>
            </a:extLst>
          </p:cNvPr>
          <p:cNvSpPr>
            <a:spLocks noGrp="1" noChangeArrowheads="1"/>
          </p:cNvSpPr>
          <p:nvPr>
            <p:ph type="body" idx="1"/>
          </p:nvPr>
        </p:nvSpPr>
        <p:spPr>
          <a:xfrm>
            <a:off x="666750" y="4714875"/>
            <a:ext cx="5289550" cy="4425950"/>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85875" y="1122363"/>
            <a:ext cx="7716838"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285875" y="3602038"/>
            <a:ext cx="771683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5">
            <a:extLst>
              <a:ext uri="{FF2B5EF4-FFF2-40B4-BE49-F238E27FC236}">
                <a16:creationId xmlns:a16="http://schemas.microsoft.com/office/drawing/2014/main" id="{344A3F68-31D5-5EF7-FCA3-681B570762E8}"/>
              </a:ext>
            </a:extLst>
          </p:cNvPr>
          <p:cNvSpPr>
            <a:spLocks noGrp="1" noChangeArrowheads="1"/>
          </p:cNvSpPr>
          <p:nvPr>
            <p:ph type="sldNum" idx="10"/>
          </p:nvPr>
        </p:nvSpPr>
        <p:spPr>
          <a:ln/>
        </p:spPr>
        <p:txBody>
          <a:bodyPr/>
          <a:lstStyle>
            <a:lvl1pPr>
              <a:defRPr/>
            </a:lvl1pPr>
          </a:lstStyle>
          <a:p>
            <a:fld id="{D07988BD-9F30-4CD4-A38F-03A7FA58AEF8}" type="slidenum">
              <a:rPr lang="en-US" altLang="de-DE"/>
              <a:pPr/>
              <a:t>‹#›</a:t>
            </a:fld>
            <a:endParaRPr lang="en-US" altLang="de-DE"/>
          </a:p>
        </p:txBody>
      </p:sp>
    </p:spTree>
    <p:extLst>
      <p:ext uri="{BB962C8B-B14F-4D97-AF65-F5344CB8AC3E}">
        <p14:creationId xmlns:p14="http://schemas.microsoft.com/office/powerpoint/2010/main" val="2375172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a:extLst>
              <a:ext uri="{FF2B5EF4-FFF2-40B4-BE49-F238E27FC236}">
                <a16:creationId xmlns:a16="http://schemas.microsoft.com/office/drawing/2014/main" id="{E1AA6A18-7E6D-4785-94B5-0888C2429DD1}"/>
              </a:ext>
            </a:extLst>
          </p:cNvPr>
          <p:cNvSpPr>
            <a:spLocks noGrp="1" noChangeArrowheads="1"/>
          </p:cNvSpPr>
          <p:nvPr>
            <p:ph type="sldNum" idx="10"/>
          </p:nvPr>
        </p:nvSpPr>
        <p:spPr>
          <a:ln/>
        </p:spPr>
        <p:txBody>
          <a:bodyPr/>
          <a:lstStyle>
            <a:lvl1pPr>
              <a:defRPr/>
            </a:lvl1pPr>
          </a:lstStyle>
          <a:p>
            <a:fld id="{9A289215-7C59-4073-898E-CAE24D3A2A8C}" type="slidenum">
              <a:rPr lang="en-US" altLang="de-DE"/>
              <a:pPr/>
              <a:t>‹#›</a:t>
            </a:fld>
            <a:endParaRPr lang="en-US" altLang="de-DE"/>
          </a:p>
        </p:txBody>
      </p:sp>
    </p:spTree>
    <p:extLst>
      <p:ext uri="{BB962C8B-B14F-4D97-AF65-F5344CB8AC3E}">
        <p14:creationId xmlns:p14="http://schemas.microsoft.com/office/powerpoint/2010/main" val="3542841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1388" y="609600"/>
            <a:ext cx="2171700" cy="5434013"/>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71525" y="609600"/>
            <a:ext cx="6367463" cy="54340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a:extLst>
              <a:ext uri="{FF2B5EF4-FFF2-40B4-BE49-F238E27FC236}">
                <a16:creationId xmlns:a16="http://schemas.microsoft.com/office/drawing/2014/main" id="{43BCD3E7-D1FB-EF71-32E5-D1B9F14F4260}"/>
              </a:ext>
            </a:extLst>
          </p:cNvPr>
          <p:cNvSpPr>
            <a:spLocks noGrp="1" noChangeArrowheads="1"/>
          </p:cNvSpPr>
          <p:nvPr>
            <p:ph type="sldNum" idx="10"/>
          </p:nvPr>
        </p:nvSpPr>
        <p:spPr>
          <a:ln/>
        </p:spPr>
        <p:txBody>
          <a:bodyPr/>
          <a:lstStyle>
            <a:lvl1pPr>
              <a:defRPr/>
            </a:lvl1pPr>
          </a:lstStyle>
          <a:p>
            <a:fld id="{7873BCD4-2BB2-490F-A886-7B24170750BD}" type="slidenum">
              <a:rPr lang="en-US" altLang="de-DE"/>
              <a:pPr/>
              <a:t>‹#›</a:t>
            </a:fld>
            <a:endParaRPr lang="en-US" altLang="de-DE"/>
          </a:p>
        </p:txBody>
      </p:sp>
    </p:spTree>
    <p:extLst>
      <p:ext uri="{BB962C8B-B14F-4D97-AF65-F5344CB8AC3E}">
        <p14:creationId xmlns:p14="http://schemas.microsoft.com/office/powerpoint/2010/main" val="1906179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771525" y="609600"/>
            <a:ext cx="8691563" cy="1090613"/>
          </a:xfrm>
        </p:spPr>
        <p:txBody>
          <a:bodyPr/>
          <a:lstStyle/>
          <a:p>
            <a:r>
              <a:rPr lang="de-DE"/>
              <a:t>Titelmasterformat durch Klicken bearbeiten</a:t>
            </a:r>
          </a:p>
        </p:txBody>
      </p:sp>
      <p:sp>
        <p:nvSpPr>
          <p:cNvPr id="3" name="Rectangle 5">
            <a:extLst>
              <a:ext uri="{FF2B5EF4-FFF2-40B4-BE49-F238E27FC236}">
                <a16:creationId xmlns:a16="http://schemas.microsoft.com/office/drawing/2014/main" id="{1D83AF8C-6732-651B-0053-8CDFEC14A118}"/>
              </a:ext>
            </a:extLst>
          </p:cNvPr>
          <p:cNvSpPr>
            <a:spLocks noGrp="1" noChangeArrowheads="1"/>
          </p:cNvSpPr>
          <p:nvPr>
            <p:ph type="sldNum" idx="10"/>
          </p:nvPr>
        </p:nvSpPr>
        <p:spPr>
          <a:ln/>
        </p:spPr>
        <p:txBody>
          <a:bodyPr/>
          <a:lstStyle>
            <a:lvl1pPr>
              <a:defRPr/>
            </a:lvl1pPr>
          </a:lstStyle>
          <a:p>
            <a:fld id="{42AB81DF-85C6-4837-B1B5-9DF11D150294}" type="slidenum">
              <a:rPr lang="en-US" altLang="de-DE"/>
              <a:pPr/>
              <a:t>‹#›</a:t>
            </a:fld>
            <a:endParaRPr lang="en-US" altLang="de-DE"/>
          </a:p>
        </p:txBody>
      </p:sp>
    </p:spTree>
    <p:extLst>
      <p:ext uri="{BB962C8B-B14F-4D97-AF65-F5344CB8AC3E}">
        <p14:creationId xmlns:p14="http://schemas.microsoft.com/office/powerpoint/2010/main" val="1656326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85875" y="1122363"/>
            <a:ext cx="7716838"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285875" y="3602038"/>
            <a:ext cx="771683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3">
            <a:extLst>
              <a:ext uri="{FF2B5EF4-FFF2-40B4-BE49-F238E27FC236}">
                <a16:creationId xmlns:a16="http://schemas.microsoft.com/office/drawing/2014/main" id="{0D3B5545-0D06-2823-FF64-EB54AAC97348}"/>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DEF08379-72C7-5F55-96DB-BD583E0247D0}"/>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F4EFC528-CDC9-2951-C889-8F6B7B1BAB32}"/>
              </a:ext>
            </a:extLst>
          </p:cNvPr>
          <p:cNvSpPr>
            <a:spLocks noGrp="1" noChangeArrowheads="1"/>
          </p:cNvSpPr>
          <p:nvPr>
            <p:ph type="sldNum" idx="12"/>
          </p:nvPr>
        </p:nvSpPr>
        <p:spPr>
          <a:ln/>
        </p:spPr>
        <p:txBody>
          <a:bodyPr/>
          <a:lstStyle>
            <a:lvl1pPr>
              <a:defRPr/>
            </a:lvl1pPr>
          </a:lstStyle>
          <a:p>
            <a:fld id="{582789FF-2950-4205-90A5-E2FD805C6657}" type="slidenum">
              <a:rPr lang="de-DE" altLang="de-DE"/>
              <a:pPr/>
              <a:t>‹#›</a:t>
            </a:fld>
            <a:endParaRPr lang="de-DE" altLang="de-DE"/>
          </a:p>
        </p:txBody>
      </p:sp>
    </p:spTree>
    <p:extLst>
      <p:ext uri="{BB962C8B-B14F-4D97-AF65-F5344CB8AC3E}">
        <p14:creationId xmlns:p14="http://schemas.microsoft.com/office/powerpoint/2010/main" val="2872940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CF80E57D-9E40-1C34-54E1-0CA1372E8885}"/>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A5309E06-93A6-426A-7750-2883C79A54F7}"/>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68806D00-0F60-AB2C-AA99-8DB72DE9D40E}"/>
              </a:ext>
            </a:extLst>
          </p:cNvPr>
          <p:cNvSpPr>
            <a:spLocks noGrp="1" noChangeArrowheads="1"/>
          </p:cNvSpPr>
          <p:nvPr>
            <p:ph type="sldNum" idx="12"/>
          </p:nvPr>
        </p:nvSpPr>
        <p:spPr>
          <a:ln/>
        </p:spPr>
        <p:txBody>
          <a:bodyPr/>
          <a:lstStyle>
            <a:lvl1pPr>
              <a:defRPr/>
            </a:lvl1pPr>
          </a:lstStyle>
          <a:p>
            <a:fld id="{558AEE9F-678B-48C5-BDE9-6BAD1F4B1DF1}" type="slidenum">
              <a:rPr lang="de-DE" altLang="de-DE"/>
              <a:pPr/>
              <a:t>‹#›</a:t>
            </a:fld>
            <a:endParaRPr lang="de-DE" altLang="de-DE"/>
          </a:p>
        </p:txBody>
      </p:sp>
    </p:spTree>
    <p:extLst>
      <p:ext uri="{BB962C8B-B14F-4D97-AF65-F5344CB8AC3E}">
        <p14:creationId xmlns:p14="http://schemas.microsoft.com/office/powerpoint/2010/main" val="37204760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1675" y="1709738"/>
            <a:ext cx="8874125"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701675" y="4589463"/>
            <a:ext cx="88741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Rectangle 3">
            <a:extLst>
              <a:ext uri="{FF2B5EF4-FFF2-40B4-BE49-F238E27FC236}">
                <a16:creationId xmlns:a16="http://schemas.microsoft.com/office/drawing/2014/main" id="{0E00A5D5-1658-AAE9-C86E-AA9B6557087B}"/>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F169BC9A-ACEA-65F8-9DBC-5A9E4DA15234}"/>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703D41E5-F9DB-B9C3-DA90-FC017641AFA8}"/>
              </a:ext>
            </a:extLst>
          </p:cNvPr>
          <p:cNvSpPr>
            <a:spLocks noGrp="1" noChangeArrowheads="1"/>
          </p:cNvSpPr>
          <p:nvPr>
            <p:ph type="sldNum" idx="12"/>
          </p:nvPr>
        </p:nvSpPr>
        <p:spPr>
          <a:ln/>
        </p:spPr>
        <p:txBody>
          <a:bodyPr/>
          <a:lstStyle>
            <a:lvl1pPr>
              <a:defRPr/>
            </a:lvl1pPr>
          </a:lstStyle>
          <a:p>
            <a:fld id="{DC2F15F6-3B28-408B-9846-FD70ED6923D2}" type="slidenum">
              <a:rPr lang="de-DE" altLang="de-DE"/>
              <a:pPr/>
              <a:t>‹#›</a:t>
            </a:fld>
            <a:endParaRPr lang="de-DE" altLang="de-DE"/>
          </a:p>
        </p:txBody>
      </p:sp>
    </p:spTree>
    <p:extLst>
      <p:ext uri="{BB962C8B-B14F-4D97-AF65-F5344CB8AC3E}">
        <p14:creationId xmlns:p14="http://schemas.microsoft.com/office/powerpoint/2010/main" val="18198714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14350" y="1604963"/>
            <a:ext cx="4530725" cy="44815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197475" y="1604963"/>
            <a:ext cx="4532313" cy="448151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3">
            <a:extLst>
              <a:ext uri="{FF2B5EF4-FFF2-40B4-BE49-F238E27FC236}">
                <a16:creationId xmlns:a16="http://schemas.microsoft.com/office/drawing/2014/main" id="{38AE5B95-F336-0022-B825-AAE4A0644B32}"/>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AE4A5C1C-57AF-CF59-A1B5-E26CE6960810}"/>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1BCC93D9-7D11-D127-18FC-A05CA851CFAD}"/>
              </a:ext>
            </a:extLst>
          </p:cNvPr>
          <p:cNvSpPr>
            <a:spLocks noGrp="1" noChangeArrowheads="1"/>
          </p:cNvSpPr>
          <p:nvPr>
            <p:ph type="sldNum" idx="12"/>
          </p:nvPr>
        </p:nvSpPr>
        <p:spPr>
          <a:ln/>
        </p:spPr>
        <p:txBody>
          <a:bodyPr/>
          <a:lstStyle>
            <a:lvl1pPr>
              <a:defRPr/>
            </a:lvl1pPr>
          </a:lstStyle>
          <a:p>
            <a:fld id="{D7348790-C0D7-4EF0-9A6B-080B30E05C51}" type="slidenum">
              <a:rPr lang="de-DE" altLang="de-DE"/>
              <a:pPr/>
              <a:t>‹#›</a:t>
            </a:fld>
            <a:endParaRPr lang="de-DE" altLang="de-DE"/>
          </a:p>
        </p:txBody>
      </p:sp>
    </p:spTree>
    <p:extLst>
      <p:ext uri="{BB962C8B-B14F-4D97-AF65-F5344CB8AC3E}">
        <p14:creationId xmlns:p14="http://schemas.microsoft.com/office/powerpoint/2010/main" val="3742095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08025" y="365125"/>
            <a:ext cx="8874125" cy="1325563"/>
          </a:xfrm>
        </p:spPr>
        <p:txBody>
          <a:bodyPr/>
          <a:lstStyle/>
          <a:p>
            <a:r>
              <a:rPr lang="de-DE"/>
              <a:t>Titelmasterformat durch Klicken bearbeiten</a:t>
            </a:r>
          </a:p>
        </p:txBody>
      </p:sp>
      <p:sp>
        <p:nvSpPr>
          <p:cNvPr id="3" name="Textplatzhalter 2"/>
          <p:cNvSpPr>
            <a:spLocks noGrp="1"/>
          </p:cNvSpPr>
          <p:nvPr>
            <p:ph type="body" idx="1"/>
          </p:nvPr>
        </p:nvSpPr>
        <p:spPr>
          <a:xfrm>
            <a:off x="708025" y="1681163"/>
            <a:ext cx="435292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708025" y="2505075"/>
            <a:ext cx="4352925"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208588" y="1681163"/>
            <a:ext cx="437356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5208588" y="2505075"/>
            <a:ext cx="4373562"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3">
            <a:extLst>
              <a:ext uri="{FF2B5EF4-FFF2-40B4-BE49-F238E27FC236}">
                <a16:creationId xmlns:a16="http://schemas.microsoft.com/office/drawing/2014/main" id="{CED8BC65-405C-3C10-053E-3549719773E2}"/>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8" name="Rectangle 4">
            <a:extLst>
              <a:ext uri="{FF2B5EF4-FFF2-40B4-BE49-F238E27FC236}">
                <a16:creationId xmlns:a16="http://schemas.microsoft.com/office/drawing/2014/main" id="{A1C9AC76-21DE-6D82-CA73-678426733F90}"/>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9" name="Rectangle 5">
            <a:extLst>
              <a:ext uri="{FF2B5EF4-FFF2-40B4-BE49-F238E27FC236}">
                <a16:creationId xmlns:a16="http://schemas.microsoft.com/office/drawing/2014/main" id="{53C71CD8-60F1-6D2E-64DA-A7C460A5F787}"/>
              </a:ext>
            </a:extLst>
          </p:cNvPr>
          <p:cNvSpPr>
            <a:spLocks noGrp="1" noChangeArrowheads="1"/>
          </p:cNvSpPr>
          <p:nvPr>
            <p:ph type="sldNum" idx="12"/>
          </p:nvPr>
        </p:nvSpPr>
        <p:spPr>
          <a:ln/>
        </p:spPr>
        <p:txBody>
          <a:bodyPr/>
          <a:lstStyle>
            <a:lvl1pPr>
              <a:defRPr/>
            </a:lvl1pPr>
          </a:lstStyle>
          <a:p>
            <a:fld id="{7B20B187-7C13-47D7-B6F3-88DBAA74B86D}" type="slidenum">
              <a:rPr lang="de-DE" altLang="de-DE"/>
              <a:pPr/>
              <a:t>‹#›</a:t>
            </a:fld>
            <a:endParaRPr lang="de-DE" altLang="de-DE"/>
          </a:p>
        </p:txBody>
      </p:sp>
    </p:spTree>
    <p:extLst>
      <p:ext uri="{BB962C8B-B14F-4D97-AF65-F5344CB8AC3E}">
        <p14:creationId xmlns:p14="http://schemas.microsoft.com/office/powerpoint/2010/main" val="2153309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3">
            <a:extLst>
              <a:ext uri="{FF2B5EF4-FFF2-40B4-BE49-F238E27FC236}">
                <a16:creationId xmlns:a16="http://schemas.microsoft.com/office/drawing/2014/main" id="{2FA99680-FD89-2E31-38E6-6E4385F0B8B9}"/>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4" name="Rectangle 4">
            <a:extLst>
              <a:ext uri="{FF2B5EF4-FFF2-40B4-BE49-F238E27FC236}">
                <a16:creationId xmlns:a16="http://schemas.microsoft.com/office/drawing/2014/main" id="{4DEF6D81-AE88-DFBA-2CF7-1C1F6EDB01F9}"/>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9B1033C3-C945-D626-16E0-E6490E4EDFCB}"/>
              </a:ext>
            </a:extLst>
          </p:cNvPr>
          <p:cNvSpPr>
            <a:spLocks noGrp="1" noChangeArrowheads="1"/>
          </p:cNvSpPr>
          <p:nvPr>
            <p:ph type="sldNum" idx="12"/>
          </p:nvPr>
        </p:nvSpPr>
        <p:spPr>
          <a:ln/>
        </p:spPr>
        <p:txBody>
          <a:bodyPr/>
          <a:lstStyle>
            <a:lvl1pPr>
              <a:defRPr/>
            </a:lvl1pPr>
          </a:lstStyle>
          <a:p>
            <a:fld id="{2AB5B16B-B54D-419F-A5D8-F59CF089A4DE}" type="slidenum">
              <a:rPr lang="de-DE" altLang="de-DE"/>
              <a:pPr/>
              <a:t>‹#›</a:t>
            </a:fld>
            <a:endParaRPr lang="de-DE" altLang="de-DE"/>
          </a:p>
        </p:txBody>
      </p:sp>
    </p:spTree>
    <p:extLst>
      <p:ext uri="{BB962C8B-B14F-4D97-AF65-F5344CB8AC3E}">
        <p14:creationId xmlns:p14="http://schemas.microsoft.com/office/powerpoint/2010/main" val="38761326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74313851-4049-1E59-A6AE-804E6DE398C2}"/>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3" name="Rectangle 4">
            <a:extLst>
              <a:ext uri="{FF2B5EF4-FFF2-40B4-BE49-F238E27FC236}">
                <a16:creationId xmlns:a16="http://schemas.microsoft.com/office/drawing/2014/main" id="{CC7664CF-542C-C181-BC75-C914621EB9DC}"/>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F37E7D30-75F9-2BF2-2044-1D46C951FBB9}"/>
              </a:ext>
            </a:extLst>
          </p:cNvPr>
          <p:cNvSpPr>
            <a:spLocks noGrp="1" noChangeArrowheads="1"/>
          </p:cNvSpPr>
          <p:nvPr>
            <p:ph type="sldNum" idx="12"/>
          </p:nvPr>
        </p:nvSpPr>
        <p:spPr>
          <a:ln/>
        </p:spPr>
        <p:txBody>
          <a:bodyPr/>
          <a:lstStyle>
            <a:lvl1pPr>
              <a:defRPr/>
            </a:lvl1pPr>
          </a:lstStyle>
          <a:p>
            <a:fld id="{668B49CD-DB0E-40DD-92B2-732E352A1E48}" type="slidenum">
              <a:rPr lang="de-DE" altLang="de-DE"/>
              <a:pPr/>
              <a:t>‹#›</a:t>
            </a:fld>
            <a:endParaRPr lang="de-DE" altLang="de-DE"/>
          </a:p>
        </p:txBody>
      </p:sp>
    </p:spTree>
    <p:extLst>
      <p:ext uri="{BB962C8B-B14F-4D97-AF65-F5344CB8AC3E}">
        <p14:creationId xmlns:p14="http://schemas.microsoft.com/office/powerpoint/2010/main" val="726777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5">
            <a:extLst>
              <a:ext uri="{FF2B5EF4-FFF2-40B4-BE49-F238E27FC236}">
                <a16:creationId xmlns:a16="http://schemas.microsoft.com/office/drawing/2014/main" id="{A719114C-EB2D-B1BD-CA53-9D23D82770CF}"/>
              </a:ext>
            </a:extLst>
          </p:cNvPr>
          <p:cNvSpPr>
            <a:spLocks noGrp="1" noChangeArrowheads="1"/>
          </p:cNvSpPr>
          <p:nvPr>
            <p:ph type="sldNum" idx="10"/>
          </p:nvPr>
        </p:nvSpPr>
        <p:spPr>
          <a:ln/>
        </p:spPr>
        <p:txBody>
          <a:bodyPr/>
          <a:lstStyle>
            <a:lvl1pPr>
              <a:defRPr/>
            </a:lvl1pPr>
          </a:lstStyle>
          <a:p>
            <a:fld id="{0A4B24F3-6AA1-4351-89E2-0D31AEE66CB0}" type="slidenum">
              <a:rPr lang="en-US" altLang="de-DE"/>
              <a:pPr/>
              <a:t>‹#›</a:t>
            </a:fld>
            <a:endParaRPr lang="en-US" altLang="de-DE"/>
          </a:p>
        </p:txBody>
      </p:sp>
    </p:spTree>
    <p:extLst>
      <p:ext uri="{BB962C8B-B14F-4D97-AF65-F5344CB8AC3E}">
        <p14:creationId xmlns:p14="http://schemas.microsoft.com/office/powerpoint/2010/main" val="16426532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8025" y="457200"/>
            <a:ext cx="3319463"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4373563" y="987425"/>
            <a:ext cx="52085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708025" y="2057400"/>
            <a:ext cx="331946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3">
            <a:extLst>
              <a:ext uri="{FF2B5EF4-FFF2-40B4-BE49-F238E27FC236}">
                <a16:creationId xmlns:a16="http://schemas.microsoft.com/office/drawing/2014/main" id="{3EF6EEEE-E406-DDFD-8A56-EEDE157F28EB}"/>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9C2ABA81-4EB2-806D-201E-B94BE851B75E}"/>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0A395EFA-1F26-C512-9F46-551610C16B5D}"/>
              </a:ext>
            </a:extLst>
          </p:cNvPr>
          <p:cNvSpPr>
            <a:spLocks noGrp="1" noChangeArrowheads="1"/>
          </p:cNvSpPr>
          <p:nvPr>
            <p:ph type="sldNum" idx="12"/>
          </p:nvPr>
        </p:nvSpPr>
        <p:spPr>
          <a:ln/>
        </p:spPr>
        <p:txBody>
          <a:bodyPr/>
          <a:lstStyle>
            <a:lvl1pPr>
              <a:defRPr/>
            </a:lvl1pPr>
          </a:lstStyle>
          <a:p>
            <a:fld id="{06220E3C-C51F-4FE6-BBBA-D69297E42FCE}" type="slidenum">
              <a:rPr lang="de-DE" altLang="de-DE"/>
              <a:pPr/>
              <a:t>‹#›</a:t>
            </a:fld>
            <a:endParaRPr lang="de-DE" altLang="de-DE"/>
          </a:p>
        </p:txBody>
      </p:sp>
    </p:spTree>
    <p:extLst>
      <p:ext uri="{BB962C8B-B14F-4D97-AF65-F5344CB8AC3E}">
        <p14:creationId xmlns:p14="http://schemas.microsoft.com/office/powerpoint/2010/main" val="26348294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8025" y="457200"/>
            <a:ext cx="3319463"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4373563" y="987425"/>
            <a:ext cx="52085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708025" y="2057400"/>
            <a:ext cx="331946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3">
            <a:extLst>
              <a:ext uri="{FF2B5EF4-FFF2-40B4-BE49-F238E27FC236}">
                <a16:creationId xmlns:a16="http://schemas.microsoft.com/office/drawing/2014/main" id="{DD1AE5C9-A522-95B0-74E8-407842FE31B3}"/>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099E5159-500E-7C7C-4F57-2455E4C6F458}"/>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7E313BF7-EB6B-D730-4DDD-AF9DD8808D31}"/>
              </a:ext>
            </a:extLst>
          </p:cNvPr>
          <p:cNvSpPr>
            <a:spLocks noGrp="1" noChangeArrowheads="1"/>
          </p:cNvSpPr>
          <p:nvPr>
            <p:ph type="sldNum" idx="12"/>
          </p:nvPr>
        </p:nvSpPr>
        <p:spPr>
          <a:ln/>
        </p:spPr>
        <p:txBody>
          <a:bodyPr/>
          <a:lstStyle>
            <a:lvl1pPr>
              <a:defRPr/>
            </a:lvl1pPr>
          </a:lstStyle>
          <a:p>
            <a:fld id="{B46EFFB3-9612-498F-9465-21B509F8A4E0}" type="slidenum">
              <a:rPr lang="de-DE" altLang="de-DE"/>
              <a:pPr/>
              <a:t>‹#›</a:t>
            </a:fld>
            <a:endParaRPr lang="de-DE" altLang="de-DE"/>
          </a:p>
        </p:txBody>
      </p:sp>
    </p:spTree>
    <p:extLst>
      <p:ext uri="{BB962C8B-B14F-4D97-AF65-F5344CB8AC3E}">
        <p14:creationId xmlns:p14="http://schemas.microsoft.com/office/powerpoint/2010/main" val="23962046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837EC618-F87A-9D1A-0F4D-2B9D3DF066E3}"/>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EF42DDA0-D6B3-065B-FA78-60FF5BBB842C}"/>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375CB05E-AB1E-A353-6836-21E1BDDCD175}"/>
              </a:ext>
            </a:extLst>
          </p:cNvPr>
          <p:cNvSpPr>
            <a:spLocks noGrp="1" noChangeArrowheads="1"/>
          </p:cNvSpPr>
          <p:nvPr>
            <p:ph type="sldNum" idx="12"/>
          </p:nvPr>
        </p:nvSpPr>
        <p:spPr>
          <a:ln/>
        </p:spPr>
        <p:txBody>
          <a:bodyPr/>
          <a:lstStyle>
            <a:lvl1pPr>
              <a:defRPr/>
            </a:lvl1pPr>
          </a:lstStyle>
          <a:p>
            <a:fld id="{3EDF1828-0992-4FC3-A00A-E69F3826702C}" type="slidenum">
              <a:rPr lang="de-DE" altLang="de-DE"/>
              <a:pPr/>
              <a:t>‹#›</a:t>
            </a:fld>
            <a:endParaRPr lang="de-DE" altLang="de-DE"/>
          </a:p>
        </p:txBody>
      </p:sp>
    </p:spTree>
    <p:extLst>
      <p:ext uri="{BB962C8B-B14F-4D97-AF65-F5344CB8AC3E}">
        <p14:creationId xmlns:p14="http://schemas.microsoft.com/office/powerpoint/2010/main" val="2577923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426325" y="273050"/>
            <a:ext cx="2303463" cy="58134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14350" y="273050"/>
            <a:ext cx="6759575" cy="5813425"/>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075FDCCF-CF03-ED68-13B0-A82535C3FC93}"/>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CCDF3E3D-33B4-47A7-86CA-94268F8F9CB0}"/>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691E095D-2C25-041A-009D-F09BC18C12DC}"/>
              </a:ext>
            </a:extLst>
          </p:cNvPr>
          <p:cNvSpPr>
            <a:spLocks noGrp="1" noChangeArrowheads="1"/>
          </p:cNvSpPr>
          <p:nvPr>
            <p:ph type="sldNum" idx="12"/>
          </p:nvPr>
        </p:nvSpPr>
        <p:spPr>
          <a:ln/>
        </p:spPr>
        <p:txBody>
          <a:bodyPr/>
          <a:lstStyle>
            <a:lvl1pPr>
              <a:defRPr/>
            </a:lvl1pPr>
          </a:lstStyle>
          <a:p>
            <a:fld id="{178FF996-403D-4396-8088-19E0E90BDB2F}" type="slidenum">
              <a:rPr lang="de-DE" altLang="de-DE"/>
              <a:pPr/>
              <a:t>‹#›</a:t>
            </a:fld>
            <a:endParaRPr lang="de-DE" altLang="de-DE"/>
          </a:p>
        </p:txBody>
      </p:sp>
    </p:spTree>
    <p:extLst>
      <p:ext uri="{BB962C8B-B14F-4D97-AF65-F5344CB8AC3E}">
        <p14:creationId xmlns:p14="http://schemas.microsoft.com/office/powerpoint/2010/main" val="5205056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86479" y="1121879"/>
            <a:ext cx="7715631" cy="2387771"/>
          </a:xfrm>
        </p:spPr>
        <p:txBody>
          <a:bodyPr anchor="b"/>
          <a:lstStyle>
            <a:lvl1pPr algn="ctr">
              <a:defRPr sz="5443"/>
            </a:lvl1pPr>
          </a:lstStyle>
          <a:p>
            <a:r>
              <a:rPr lang="de-DE"/>
              <a:t>Titelmasterformat durch Klicken bearbeiten</a:t>
            </a:r>
          </a:p>
        </p:txBody>
      </p:sp>
      <p:sp>
        <p:nvSpPr>
          <p:cNvPr id="3" name="Untertitel 2"/>
          <p:cNvSpPr>
            <a:spLocks noGrp="1"/>
          </p:cNvSpPr>
          <p:nvPr>
            <p:ph type="subTitle" idx="1"/>
          </p:nvPr>
        </p:nvSpPr>
        <p:spPr>
          <a:xfrm>
            <a:off x="1286479" y="3601819"/>
            <a:ext cx="7715631" cy="1656174"/>
          </a:xfrm>
        </p:spPr>
        <p:txBody>
          <a:bodyPr/>
          <a:lstStyle>
            <a:lvl1pPr marL="0" indent="0" algn="ctr">
              <a:buNone/>
              <a:defRPr sz="2177"/>
            </a:lvl1pPr>
            <a:lvl2pPr marL="414772" indent="0" algn="ctr">
              <a:buNone/>
              <a:defRPr sz="1814"/>
            </a:lvl2pPr>
            <a:lvl3pPr marL="829544" indent="0" algn="ctr">
              <a:buNone/>
              <a:defRPr sz="1633"/>
            </a:lvl3pPr>
            <a:lvl4pPr marL="1244316" indent="0" algn="ctr">
              <a:buNone/>
              <a:defRPr sz="1452"/>
            </a:lvl4pPr>
            <a:lvl5pPr marL="1659087" indent="0" algn="ctr">
              <a:buNone/>
              <a:defRPr sz="1452"/>
            </a:lvl5pPr>
            <a:lvl6pPr marL="2073859" indent="0" algn="ctr">
              <a:buNone/>
              <a:defRPr sz="1452"/>
            </a:lvl6pPr>
            <a:lvl7pPr marL="2488631" indent="0" algn="ctr">
              <a:buNone/>
              <a:defRPr sz="1452"/>
            </a:lvl7pPr>
            <a:lvl8pPr marL="2903403" indent="0" algn="ctr">
              <a:buNone/>
              <a:defRPr sz="1452"/>
            </a:lvl8pPr>
            <a:lvl9pPr marL="3318175" indent="0" algn="ctr">
              <a:buNone/>
              <a:defRPr sz="1452"/>
            </a:lvl9pPr>
          </a:lstStyle>
          <a:p>
            <a:r>
              <a:rPr lang="de-DE"/>
              <a:t>Formatvorlage des Untertitelmasters durch Klicken bearbeiten</a:t>
            </a:r>
          </a:p>
        </p:txBody>
      </p:sp>
      <p:sp>
        <p:nvSpPr>
          <p:cNvPr id="4" name="Rectangle 3">
            <a:extLst>
              <a:ext uri="{FF2B5EF4-FFF2-40B4-BE49-F238E27FC236}">
                <a16:creationId xmlns:a16="http://schemas.microsoft.com/office/drawing/2014/main" id="{8A384071-E3A3-9FC5-D0E5-E1163AB1D245}"/>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F6BE30F9-E23B-B6DB-B97E-98CA4F18BD0E}"/>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1988AAF9-5020-9975-3ED2-A4901DE11A26}"/>
              </a:ext>
            </a:extLst>
          </p:cNvPr>
          <p:cNvSpPr>
            <a:spLocks noGrp="1" noChangeArrowheads="1"/>
          </p:cNvSpPr>
          <p:nvPr>
            <p:ph type="sldNum" idx="12"/>
          </p:nvPr>
        </p:nvSpPr>
        <p:spPr>
          <a:ln/>
        </p:spPr>
        <p:txBody>
          <a:bodyPr/>
          <a:lstStyle>
            <a:lvl1pPr>
              <a:defRPr/>
            </a:lvl1pPr>
          </a:lstStyle>
          <a:p>
            <a:fld id="{1A1BF8FE-12A6-431C-B772-13FD03CA4294}" type="slidenum">
              <a:rPr lang="de-DE" altLang="de-DE"/>
              <a:pPr/>
              <a:t>‹#›</a:t>
            </a:fld>
            <a:endParaRPr lang="de-DE" altLang="de-DE"/>
          </a:p>
        </p:txBody>
      </p:sp>
    </p:spTree>
    <p:extLst>
      <p:ext uri="{BB962C8B-B14F-4D97-AF65-F5344CB8AC3E}">
        <p14:creationId xmlns:p14="http://schemas.microsoft.com/office/powerpoint/2010/main" val="27683697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87D0A7AB-79D6-FD17-A117-45FBB6E94B56}"/>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0AFA2090-94A1-A8E8-383D-6BD62E64C24F}"/>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BA7F91B4-7104-5EDE-CA9A-9B9222E5C49D}"/>
              </a:ext>
            </a:extLst>
          </p:cNvPr>
          <p:cNvSpPr>
            <a:spLocks noGrp="1" noChangeArrowheads="1"/>
          </p:cNvSpPr>
          <p:nvPr>
            <p:ph type="sldNum" idx="12"/>
          </p:nvPr>
        </p:nvSpPr>
        <p:spPr>
          <a:ln/>
        </p:spPr>
        <p:txBody>
          <a:bodyPr/>
          <a:lstStyle>
            <a:lvl1pPr>
              <a:defRPr/>
            </a:lvl1pPr>
          </a:lstStyle>
          <a:p>
            <a:fld id="{81EA6E70-302A-4C98-94DB-AD9263FDC853}" type="slidenum">
              <a:rPr lang="de-DE" altLang="de-DE"/>
              <a:pPr/>
              <a:t>‹#›</a:t>
            </a:fld>
            <a:endParaRPr lang="de-DE" altLang="de-DE"/>
          </a:p>
        </p:txBody>
      </p:sp>
    </p:spTree>
    <p:extLst>
      <p:ext uri="{BB962C8B-B14F-4D97-AF65-F5344CB8AC3E}">
        <p14:creationId xmlns:p14="http://schemas.microsoft.com/office/powerpoint/2010/main" val="34370839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1569" y="1709460"/>
            <a:ext cx="8874109" cy="2852939"/>
          </a:xfrm>
        </p:spPr>
        <p:txBody>
          <a:bodyPr anchor="b"/>
          <a:lstStyle>
            <a:lvl1pPr>
              <a:defRPr sz="5443"/>
            </a:lvl1pPr>
          </a:lstStyle>
          <a:p>
            <a:r>
              <a:rPr lang="de-DE"/>
              <a:t>Titelmasterformat durch Klicken bearbeiten</a:t>
            </a:r>
          </a:p>
        </p:txBody>
      </p:sp>
      <p:sp>
        <p:nvSpPr>
          <p:cNvPr id="3" name="Textplatzhalter 2"/>
          <p:cNvSpPr>
            <a:spLocks noGrp="1"/>
          </p:cNvSpPr>
          <p:nvPr>
            <p:ph type="body" idx="1"/>
          </p:nvPr>
        </p:nvSpPr>
        <p:spPr>
          <a:xfrm>
            <a:off x="701569" y="4589763"/>
            <a:ext cx="8874109" cy="1499197"/>
          </a:xfrm>
        </p:spPr>
        <p:txBody>
          <a:bodyPr/>
          <a:lstStyle>
            <a:lvl1pPr marL="0" indent="0">
              <a:buNone/>
              <a:defRPr sz="2177"/>
            </a:lvl1pPr>
            <a:lvl2pPr marL="414772" indent="0">
              <a:buNone/>
              <a:defRPr sz="1814"/>
            </a:lvl2pPr>
            <a:lvl3pPr marL="829544" indent="0">
              <a:buNone/>
              <a:defRPr sz="1633"/>
            </a:lvl3pPr>
            <a:lvl4pPr marL="1244316" indent="0">
              <a:buNone/>
              <a:defRPr sz="1452"/>
            </a:lvl4pPr>
            <a:lvl5pPr marL="1659087" indent="0">
              <a:buNone/>
              <a:defRPr sz="1452"/>
            </a:lvl5pPr>
            <a:lvl6pPr marL="2073859" indent="0">
              <a:buNone/>
              <a:defRPr sz="1452"/>
            </a:lvl6pPr>
            <a:lvl7pPr marL="2488631" indent="0">
              <a:buNone/>
              <a:defRPr sz="1452"/>
            </a:lvl7pPr>
            <a:lvl8pPr marL="2903403" indent="0">
              <a:buNone/>
              <a:defRPr sz="1452"/>
            </a:lvl8pPr>
            <a:lvl9pPr marL="3318175" indent="0">
              <a:buNone/>
              <a:defRPr sz="1452"/>
            </a:lvl9pPr>
          </a:lstStyle>
          <a:p>
            <a:pPr lvl="0"/>
            <a:r>
              <a:rPr lang="de-DE"/>
              <a:t>Formatvorlagen des Textmasters bearbeiten</a:t>
            </a:r>
          </a:p>
        </p:txBody>
      </p:sp>
      <p:sp>
        <p:nvSpPr>
          <p:cNvPr id="4" name="Rectangle 3">
            <a:extLst>
              <a:ext uri="{FF2B5EF4-FFF2-40B4-BE49-F238E27FC236}">
                <a16:creationId xmlns:a16="http://schemas.microsoft.com/office/drawing/2014/main" id="{0B86852D-7E02-FDB9-9869-A0C6AD5D1DA6}"/>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A7181C25-DE8D-D1AA-465B-C0DFD397E00B}"/>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6427D052-0402-643B-B34D-74709ACA7ED0}"/>
              </a:ext>
            </a:extLst>
          </p:cNvPr>
          <p:cNvSpPr>
            <a:spLocks noGrp="1" noChangeArrowheads="1"/>
          </p:cNvSpPr>
          <p:nvPr>
            <p:ph type="sldNum" idx="12"/>
          </p:nvPr>
        </p:nvSpPr>
        <p:spPr>
          <a:ln/>
        </p:spPr>
        <p:txBody>
          <a:bodyPr/>
          <a:lstStyle>
            <a:lvl1pPr>
              <a:defRPr/>
            </a:lvl1pPr>
          </a:lstStyle>
          <a:p>
            <a:fld id="{DDF81E74-AAAE-49C1-91A3-000FEB403FE9}" type="slidenum">
              <a:rPr lang="de-DE" altLang="de-DE"/>
              <a:pPr/>
              <a:t>‹#›</a:t>
            </a:fld>
            <a:endParaRPr lang="de-DE" altLang="de-DE"/>
          </a:p>
        </p:txBody>
      </p:sp>
    </p:spTree>
    <p:extLst>
      <p:ext uri="{BB962C8B-B14F-4D97-AF65-F5344CB8AC3E}">
        <p14:creationId xmlns:p14="http://schemas.microsoft.com/office/powerpoint/2010/main" val="26996180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13620" y="1604329"/>
            <a:ext cx="4544801" cy="4514874"/>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213965" y="1604329"/>
            <a:ext cx="4544802" cy="4514874"/>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3">
            <a:extLst>
              <a:ext uri="{FF2B5EF4-FFF2-40B4-BE49-F238E27FC236}">
                <a16:creationId xmlns:a16="http://schemas.microsoft.com/office/drawing/2014/main" id="{9FB57230-A6CD-9D8B-4C62-F3787128D770}"/>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42640BA5-AED4-33C8-8864-17B7740BD374}"/>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5365AFB6-4735-2F1C-D8A8-5790B3A16B50}"/>
              </a:ext>
            </a:extLst>
          </p:cNvPr>
          <p:cNvSpPr>
            <a:spLocks noGrp="1" noChangeArrowheads="1"/>
          </p:cNvSpPr>
          <p:nvPr>
            <p:ph type="sldNum" idx="12"/>
          </p:nvPr>
        </p:nvSpPr>
        <p:spPr>
          <a:ln/>
        </p:spPr>
        <p:txBody>
          <a:bodyPr/>
          <a:lstStyle>
            <a:lvl1pPr>
              <a:defRPr/>
            </a:lvl1pPr>
          </a:lstStyle>
          <a:p>
            <a:fld id="{FA8BE1F3-8B13-4828-8B8A-68B3F6E3ADE5}" type="slidenum">
              <a:rPr lang="de-DE" altLang="de-DE"/>
              <a:pPr/>
              <a:t>‹#›</a:t>
            </a:fld>
            <a:endParaRPr lang="de-DE" altLang="de-DE"/>
          </a:p>
        </p:txBody>
      </p:sp>
    </p:spTree>
    <p:extLst>
      <p:ext uri="{BB962C8B-B14F-4D97-AF65-F5344CB8AC3E}">
        <p14:creationId xmlns:p14="http://schemas.microsoft.com/office/powerpoint/2010/main" val="27088564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08050" y="365798"/>
            <a:ext cx="8874109" cy="1324939"/>
          </a:xfrm>
        </p:spPr>
        <p:txBody>
          <a:bodyPr/>
          <a:lstStyle/>
          <a:p>
            <a:r>
              <a:rPr lang="de-DE"/>
              <a:t>Titelmasterformat durch Klicken bearbeiten</a:t>
            </a:r>
          </a:p>
        </p:txBody>
      </p:sp>
      <p:sp>
        <p:nvSpPr>
          <p:cNvPr id="3" name="Textplatzhalter 2"/>
          <p:cNvSpPr>
            <a:spLocks noGrp="1"/>
          </p:cNvSpPr>
          <p:nvPr>
            <p:ph type="body" idx="1"/>
          </p:nvPr>
        </p:nvSpPr>
        <p:spPr>
          <a:xfrm>
            <a:off x="708050" y="1680657"/>
            <a:ext cx="4353611" cy="823766"/>
          </a:xfrm>
        </p:spPr>
        <p:txBody>
          <a:bodyPr anchor="b"/>
          <a:lstStyle>
            <a:lvl1pPr marL="0" indent="0">
              <a:buNone/>
              <a:defRPr sz="2177" b="1"/>
            </a:lvl1pPr>
            <a:lvl2pPr marL="414772" indent="0">
              <a:buNone/>
              <a:defRPr sz="1814" b="1"/>
            </a:lvl2pPr>
            <a:lvl3pPr marL="829544" indent="0">
              <a:buNone/>
              <a:defRPr sz="1633" b="1"/>
            </a:lvl3pPr>
            <a:lvl4pPr marL="1244316" indent="0">
              <a:buNone/>
              <a:defRPr sz="1452" b="1"/>
            </a:lvl4pPr>
            <a:lvl5pPr marL="1659087" indent="0">
              <a:buNone/>
              <a:defRPr sz="1452" b="1"/>
            </a:lvl5pPr>
            <a:lvl6pPr marL="2073859" indent="0">
              <a:buNone/>
              <a:defRPr sz="1452" b="1"/>
            </a:lvl6pPr>
            <a:lvl7pPr marL="2488631" indent="0">
              <a:buNone/>
              <a:defRPr sz="1452" b="1"/>
            </a:lvl7pPr>
            <a:lvl8pPr marL="2903403" indent="0">
              <a:buNone/>
              <a:defRPr sz="1452" b="1"/>
            </a:lvl8pPr>
            <a:lvl9pPr marL="3318175" indent="0">
              <a:buNone/>
              <a:defRPr sz="1452" b="1"/>
            </a:lvl9pPr>
          </a:lstStyle>
          <a:p>
            <a:pPr lvl="0"/>
            <a:r>
              <a:rPr lang="de-DE"/>
              <a:t>Formatvorlagen des Textmasters bearbeiten</a:t>
            </a:r>
          </a:p>
        </p:txBody>
      </p:sp>
      <p:sp>
        <p:nvSpPr>
          <p:cNvPr id="4" name="Inhaltsplatzhalter 3"/>
          <p:cNvSpPr>
            <a:spLocks noGrp="1"/>
          </p:cNvSpPr>
          <p:nvPr>
            <p:ph sz="half" idx="2"/>
          </p:nvPr>
        </p:nvSpPr>
        <p:spPr>
          <a:xfrm>
            <a:off x="708050" y="2504424"/>
            <a:ext cx="4353611" cy="368534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209105" y="1680657"/>
            <a:ext cx="4373054" cy="823766"/>
          </a:xfrm>
        </p:spPr>
        <p:txBody>
          <a:bodyPr anchor="b"/>
          <a:lstStyle>
            <a:lvl1pPr marL="0" indent="0">
              <a:buNone/>
              <a:defRPr sz="2177" b="1"/>
            </a:lvl1pPr>
            <a:lvl2pPr marL="414772" indent="0">
              <a:buNone/>
              <a:defRPr sz="1814" b="1"/>
            </a:lvl2pPr>
            <a:lvl3pPr marL="829544" indent="0">
              <a:buNone/>
              <a:defRPr sz="1633" b="1"/>
            </a:lvl3pPr>
            <a:lvl4pPr marL="1244316" indent="0">
              <a:buNone/>
              <a:defRPr sz="1452" b="1"/>
            </a:lvl4pPr>
            <a:lvl5pPr marL="1659087" indent="0">
              <a:buNone/>
              <a:defRPr sz="1452" b="1"/>
            </a:lvl5pPr>
            <a:lvl6pPr marL="2073859" indent="0">
              <a:buNone/>
              <a:defRPr sz="1452" b="1"/>
            </a:lvl6pPr>
            <a:lvl7pPr marL="2488631" indent="0">
              <a:buNone/>
              <a:defRPr sz="1452" b="1"/>
            </a:lvl7pPr>
            <a:lvl8pPr marL="2903403" indent="0">
              <a:buNone/>
              <a:defRPr sz="1452" b="1"/>
            </a:lvl8pPr>
            <a:lvl9pPr marL="3318175" indent="0">
              <a:buNone/>
              <a:defRPr sz="1452" b="1"/>
            </a:lvl9pPr>
          </a:lstStyle>
          <a:p>
            <a:pPr lvl="0"/>
            <a:r>
              <a:rPr lang="de-DE"/>
              <a:t>Formatvorlagen des Textmasters bearbeiten</a:t>
            </a:r>
          </a:p>
        </p:txBody>
      </p:sp>
      <p:sp>
        <p:nvSpPr>
          <p:cNvPr id="6" name="Inhaltsplatzhalter 5"/>
          <p:cNvSpPr>
            <a:spLocks noGrp="1"/>
          </p:cNvSpPr>
          <p:nvPr>
            <p:ph sz="quarter" idx="4"/>
          </p:nvPr>
        </p:nvSpPr>
        <p:spPr>
          <a:xfrm>
            <a:off x="5209105" y="2504424"/>
            <a:ext cx="4373054" cy="3685346"/>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3">
            <a:extLst>
              <a:ext uri="{FF2B5EF4-FFF2-40B4-BE49-F238E27FC236}">
                <a16:creationId xmlns:a16="http://schemas.microsoft.com/office/drawing/2014/main" id="{6E75AC90-BABE-D796-53B4-EEE4648EB32F}"/>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8" name="Rectangle 4">
            <a:extLst>
              <a:ext uri="{FF2B5EF4-FFF2-40B4-BE49-F238E27FC236}">
                <a16:creationId xmlns:a16="http://schemas.microsoft.com/office/drawing/2014/main" id="{32437DAC-AFE5-1E53-E819-FDF08F68479F}"/>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9" name="Rectangle 5">
            <a:extLst>
              <a:ext uri="{FF2B5EF4-FFF2-40B4-BE49-F238E27FC236}">
                <a16:creationId xmlns:a16="http://schemas.microsoft.com/office/drawing/2014/main" id="{FA534291-AF46-B5D8-5FD7-AD1BB92EB258}"/>
              </a:ext>
            </a:extLst>
          </p:cNvPr>
          <p:cNvSpPr>
            <a:spLocks noGrp="1" noChangeArrowheads="1"/>
          </p:cNvSpPr>
          <p:nvPr>
            <p:ph type="sldNum" idx="12"/>
          </p:nvPr>
        </p:nvSpPr>
        <p:spPr>
          <a:ln/>
        </p:spPr>
        <p:txBody>
          <a:bodyPr/>
          <a:lstStyle>
            <a:lvl1pPr>
              <a:defRPr/>
            </a:lvl1pPr>
          </a:lstStyle>
          <a:p>
            <a:fld id="{EB5BEE27-F936-41BA-AEF8-64551D499F8F}" type="slidenum">
              <a:rPr lang="de-DE" altLang="de-DE"/>
              <a:pPr/>
              <a:t>‹#›</a:t>
            </a:fld>
            <a:endParaRPr lang="de-DE" altLang="de-DE"/>
          </a:p>
        </p:txBody>
      </p:sp>
    </p:spTree>
    <p:extLst>
      <p:ext uri="{BB962C8B-B14F-4D97-AF65-F5344CB8AC3E}">
        <p14:creationId xmlns:p14="http://schemas.microsoft.com/office/powerpoint/2010/main" val="7354525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3">
            <a:extLst>
              <a:ext uri="{FF2B5EF4-FFF2-40B4-BE49-F238E27FC236}">
                <a16:creationId xmlns:a16="http://schemas.microsoft.com/office/drawing/2014/main" id="{209CEF2B-943E-49F3-3200-D34E4ACDD2A4}"/>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4" name="Rectangle 4">
            <a:extLst>
              <a:ext uri="{FF2B5EF4-FFF2-40B4-BE49-F238E27FC236}">
                <a16:creationId xmlns:a16="http://schemas.microsoft.com/office/drawing/2014/main" id="{93F5E878-2E42-6CFD-DFE7-A3D6B871C075}"/>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F6494166-3E1E-153A-F6E7-4057A0BB394A}"/>
              </a:ext>
            </a:extLst>
          </p:cNvPr>
          <p:cNvSpPr>
            <a:spLocks noGrp="1" noChangeArrowheads="1"/>
          </p:cNvSpPr>
          <p:nvPr>
            <p:ph type="sldNum" idx="12"/>
          </p:nvPr>
        </p:nvSpPr>
        <p:spPr>
          <a:ln/>
        </p:spPr>
        <p:txBody>
          <a:bodyPr/>
          <a:lstStyle>
            <a:lvl1pPr>
              <a:defRPr/>
            </a:lvl1pPr>
          </a:lstStyle>
          <a:p>
            <a:fld id="{97C52E4B-597F-47CA-AEB7-79A418A0507E}" type="slidenum">
              <a:rPr lang="de-DE" altLang="de-DE"/>
              <a:pPr/>
              <a:t>‹#›</a:t>
            </a:fld>
            <a:endParaRPr lang="de-DE" altLang="de-DE"/>
          </a:p>
        </p:txBody>
      </p:sp>
    </p:spTree>
    <p:extLst>
      <p:ext uri="{BB962C8B-B14F-4D97-AF65-F5344CB8AC3E}">
        <p14:creationId xmlns:p14="http://schemas.microsoft.com/office/powerpoint/2010/main" val="189731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1675" y="1709738"/>
            <a:ext cx="8874125"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701675" y="4589463"/>
            <a:ext cx="88741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Formatvorlagen des Textmasters bearbeiten</a:t>
            </a:r>
          </a:p>
        </p:txBody>
      </p:sp>
      <p:sp>
        <p:nvSpPr>
          <p:cNvPr id="4" name="Rectangle 5">
            <a:extLst>
              <a:ext uri="{FF2B5EF4-FFF2-40B4-BE49-F238E27FC236}">
                <a16:creationId xmlns:a16="http://schemas.microsoft.com/office/drawing/2014/main" id="{CEE3C959-21DC-065D-3D77-58253793B2A6}"/>
              </a:ext>
            </a:extLst>
          </p:cNvPr>
          <p:cNvSpPr>
            <a:spLocks noGrp="1" noChangeArrowheads="1"/>
          </p:cNvSpPr>
          <p:nvPr>
            <p:ph type="sldNum" idx="10"/>
          </p:nvPr>
        </p:nvSpPr>
        <p:spPr>
          <a:ln/>
        </p:spPr>
        <p:txBody>
          <a:bodyPr/>
          <a:lstStyle>
            <a:lvl1pPr>
              <a:defRPr/>
            </a:lvl1pPr>
          </a:lstStyle>
          <a:p>
            <a:fld id="{6A299C4E-E761-4536-9E51-66B457AFB799}" type="slidenum">
              <a:rPr lang="en-US" altLang="de-DE"/>
              <a:pPr/>
              <a:t>‹#›</a:t>
            </a:fld>
            <a:endParaRPr lang="en-US" altLang="de-DE"/>
          </a:p>
        </p:txBody>
      </p:sp>
    </p:spTree>
    <p:extLst>
      <p:ext uri="{BB962C8B-B14F-4D97-AF65-F5344CB8AC3E}">
        <p14:creationId xmlns:p14="http://schemas.microsoft.com/office/powerpoint/2010/main" val="7448351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A2A31ADC-19B5-FF41-96B7-1C9FC70BC7E9}"/>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3" name="Rectangle 4">
            <a:extLst>
              <a:ext uri="{FF2B5EF4-FFF2-40B4-BE49-F238E27FC236}">
                <a16:creationId xmlns:a16="http://schemas.microsoft.com/office/drawing/2014/main" id="{C95CA90D-D76B-16F3-5530-634EF2371415}"/>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B6810289-0995-305B-21FF-11FCA17ADDA9}"/>
              </a:ext>
            </a:extLst>
          </p:cNvPr>
          <p:cNvSpPr>
            <a:spLocks noGrp="1" noChangeArrowheads="1"/>
          </p:cNvSpPr>
          <p:nvPr>
            <p:ph type="sldNum" idx="12"/>
          </p:nvPr>
        </p:nvSpPr>
        <p:spPr>
          <a:ln/>
        </p:spPr>
        <p:txBody>
          <a:bodyPr/>
          <a:lstStyle>
            <a:lvl1pPr>
              <a:defRPr/>
            </a:lvl1pPr>
          </a:lstStyle>
          <a:p>
            <a:fld id="{3A33B1F6-7EDB-4311-9931-047B05C3F3DC}" type="slidenum">
              <a:rPr lang="de-DE" altLang="de-DE"/>
              <a:pPr/>
              <a:t>‹#›</a:t>
            </a:fld>
            <a:endParaRPr lang="de-DE" altLang="de-DE"/>
          </a:p>
        </p:txBody>
      </p:sp>
    </p:spTree>
    <p:extLst>
      <p:ext uri="{BB962C8B-B14F-4D97-AF65-F5344CB8AC3E}">
        <p14:creationId xmlns:p14="http://schemas.microsoft.com/office/powerpoint/2010/main" val="4402368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8050" y="456528"/>
            <a:ext cx="3318272" cy="1601448"/>
          </a:xfrm>
        </p:spPr>
        <p:txBody>
          <a:bodyPr anchor="b"/>
          <a:lstStyle>
            <a:lvl1pPr>
              <a:defRPr sz="2903"/>
            </a:lvl1pPr>
          </a:lstStyle>
          <a:p>
            <a:r>
              <a:rPr lang="de-DE"/>
              <a:t>Titelmasterformat durch Klicken bearbeiten</a:t>
            </a:r>
          </a:p>
        </p:txBody>
      </p:sp>
      <p:sp>
        <p:nvSpPr>
          <p:cNvPr id="3" name="Inhaltsplatzhalter 2"/>
          <p:cNvSpPr>
            <a:spLocks noGrp="1"/>
          </p:cNvSpPr>
          <p:nvPr>
            <p:ph idx="1"/>
          </p:nvPr>
        </p:nvSpPr>
        <p:spPr>
          <a:xfrm>
            <a:off x="4374676" y="987944"/>
            <a:ext cx="5207484" cy="4873472"/>
          </a:xfrm>
        </p:spPr>
        <p:txBody>
          <a:bodyPr/>
          <a:lstStyle>
            <a:lvl1pPr>
              <a:defRPr sz="2903"/>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708050" y="2057977"/>
            <a:ext cx="3318272" cy="3810640"/>
          </a:xfrm>
        </p:spPr>
        <p:txBody>
          <a:bodyPr/>
          <a:lstStyle>
            <a:lvl1pPr marL="0" indent="0">
              <a:buNone/>
              <a:defRPr sz="1452"/>
            </a:lvl1pPr>
            <a:lvl2pPr marL="414772" indent="0">
              <a:buNone/>
              <a:defRPr sz="1270"/>
            </a:lvl2pPr>
            <a:lvl3pPr marL="829544" indent="0">
              <a:buNone/>
              <a:defRPr sz="1089"/>
            </a:lvl3pPr>
            <a:lvl4pPr marL="1244316" indent="0">
              <a:buNone/>
              <a:defRPr sz="907"/>
            </a:lvl4pPr>
            <a:lvl5pPr marL="1659087" indent="0">
              <a:buNone/>
              <a:defRPr sz="907"/>
            </a:lvl5pPr>
            <a:lvl6pPr marL="2073859" indent="0">
              <a:buNone/>
              <a:defRPr sz="907"/>
            </a:lvl6pPr>
            <a:lvl7pPr marL="2488631" indent="0">
              <a:buNone/>
              <a:defRPr sz="907"/>
            </a:lvl7pPr>
            <a:lvl8pPr marL="2903403" indent="0">
              <a:buNone/>
              <a:defRPr sz="907"/>
            </a:lvl8pPr>
            <a:lvl9pPr marL="3318175" indent="0">
              <a:buNone/>
              <a:defRPr sz="907"/>
            </a:lvl9pPr>
          </a:lstStyle>
          <a:p>
            <a:pPr lvl="0"/>
            <a:r>
              <a:rPr lang="de-DE"/>
              <a:t>Formatvorlagen des Textmasters bearbeiten</a:t>
            </a:r>
          </a:p>
        </p:txBody>
      </p:sp>
      <p:sp>
        <p:nvSpPr>
          <p:cNvPr id="5" name="Rectangle 3">
            <a:extLst>
              <a:ext uri="{FF2B5EF4-FFF2-40B4-BE49-F238E27FC236}">
                <a16:creationId xmlns:a16="http://schemas.microsoft.com/office/drawing/2014/main" id="{8B998FD0-F51B-ED54-2D15-28B0CD0C3CD8}"/>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9BC50FEC-D81C-4A49-1095-FBE348E5BCFC}"/>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77E692DD-D85D-0798-BCA5-7FDA6A498056}"/>
              </a:ext>
            </a:extLst>
          </p:cNvPr>
          <p:cNvSpPr>
            <a:spLocks noGrp="1" noChangeArrowheads="1"/>
          </p:cNvSpPr>
          <p:nvPr>
            <p:ph type="sldNum" idx="12"/>
          </p:nvPr>
        </p:nvSpPr>
        <p:spPr>
          <a:ln/>
        </p:spPr>
        <p:txBody>
          <a:bodyPr/>
          <a:lstStyle>
            <a:lvl1pPr>
              <a:defRPr/>
            </a:lvl1pPr>
          </a:lstStyle>
          <a:p>
            <a:fld id="{8905DD21-7D24-4495-961C-172B7F79BC01}" type="slidenum">
              <a:rPr lang="de-DE" altLang="de-DE"/>
              <a:pPr/>
              <a:t>‹#›</a:t>
            </a:fld>
            <a:endParaRPr lang="de-DE" altLang="de-DE"/>
          </a:p>
        </p:txBody>
      </p:sp>
    </p:spTree>
    <p:extLst>
      <p:ext uri="{BB962C8B-B14F-4D97-AF65-F5344CB8AC3E}">
        <p14:creationId xmlns:p14="http://schemas.microsoft.com/office/powerpoint/2010/main" val="37406860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8050" y="456528"/>
            <a:ext cx="3318272" cy="1601448"/>
          </a:xfrm>
        </p:spPr>
        <p:txBody>
          <a:bodyPr anchor="b"/>
          <a:lstStyle>
            <a:lvl1pPr>
              <a:defRPr sz="2903"/>
            </a:lvl1pPr>
          </a:lstStyle>
          <a:p>
            <a:r>
              <a:rPr lang="de-DE"/>
              <a:t>Titelmasterformat durch Klicken bearbeiten</a:t>
            </a:r>
          </a:p>
        </p:txBody>
      </p:sp>
      <p:sp>
        <p:nvSpPr>
          <p:cNvPr id="3" name="Bildplatzhalter 2"/>
          <p:cNvSpPr>
            <a:spLocks noGrp="1"/>
          </p:cNvSpPr>
          <p:nvPr>
            <p:ph type="pic" idx="1"/>
          </p:nvPr>
        </p:nvSpPr>
        <p:spPr>
          <a:xfrm>
            <a:off x="4374676" y="987944"/>
            <a:ext cx="5207484" cy="4873472"/>
          </a:xfrm>
        </p:spPr>
        <p:txBody>
          <a:bodyPr/>
          <a:lstStyle>
            <a:lvl1pPr marL="0" indent="0">
              <a:buNone/>
              <a:defRPr sz="2903"/>
            </a:lvl1pPr>
            <a:lvl2pPr marL="414772" indent="0">
              <a:buNone/>
              <a:defRPr sz="2540"/>
            </a:lvl2pPr>
            <a:lvl3pPr marL="829544" indent="0">
              <a:buNone/>
              <a:defRPr sz="2177"/>
            </a:lvl3pPr>
            <a:lvl4pPr marL="1244316" indent="0">
              <a:buNone/>
              <a:defRPr sz="1814"/>
            </a:lvl4pPr>
            <a:lvl5pPr marL="1659087" indent="0">
              <a:buNone/>
              <a:defRPr sz="1814"/>
            </a:lvl5pPr>
            <a:lvl6pPr marL="2073859" indent="0">
              <a:buNone/>
              <a:defRPr sz="1814"/>
            </a:lvl6pPr>
            <a:lvl7pPr marL="2488631" indent="0">
              <a:buNone/>
              <a:defRPr sz="1814"/>
            </a:lvl7pPr>
            <a:lvl8pPr marL="2903403" indent="0">
              <a:buNone/>
              <a:defRPr sz="1814"/>
            </a:lvl8pPr>
            <a:lvl9pPr marL="3318175" indent="0">
              <a:buNone/>
              <a:defRPr sz="1814"/>
            </a:lvl9pPr>
          </a:lstStyle>
          <a:p>
            <a:pPr lvl="0"/>
            <a:endParaRPr lang="de-DE" noProof="0"/>
          </a:p>
        </p:txBody>
      </p:sp>
      <p:sp>
        <p:nvSpPr>
          <p:cNvPr id="4" name="Textplatzhalter 3"/>
          <p:cNvSpPr>
            <a:spLocks noGrp="1"/>
          </p:cNvSpPr>
          <p:nvPr>
            <p:ph type="body" sz="half" idx="2"/>
          </p:nvPr>
        </p:nvSpPr>
        <p:spPr>
          <a:xfrm>
            <a:off x="708050" y="2057977"/>
            <a:ext cx="3318272" cy="3810640"/>
          </a:xfrm>
        </p:spPr>
        <p:txBody>
          <a:bodyPr/>
          <a:lstStyle>
            <a:lvl1pPr marL="0" indent="0">
              <a:buNone/>
              <a:defRPr sz="1452"/>
            </a:lvl1pPr>
            <a:lvl2pPr marL="414772" indent="0">
              <a:buNone/>
              <a:defRPr sz="1270"/>
            </a:lvl2pPr>
            <a:lvl3pPr marL="829544" indent="0">
              <a:buNone/>
              <a:defRPr sz="1089"/>
            </a:lvl3pPr>
            <a:lvl4pPr marL="1244316" indent="0">
              <a:buNone/>
              <a:defRPr sz="907"/>
            </a:lvl4pPr>
            <a:lvl5pPr marL="1659087" indent="0">
              <a:buNone/>
              <a:defRPr sz="907"/>
            </a:lvl5pPr>
            <a:lvl6pPr marL="2073859" indent="0">
              <a:buNone/>
              <a:defRPr sz="907"/>
            </a:lvl6pPr>
            <a:lvl7pPr marL="2488631" indent="0">
              <a:buNone/>
              <a:defRPr sz="907"/>
            </a:lvl7pPr>
            <a:lvl8pPr marL="2903403" indent="0">
              <a:buNone/>
              <a:defRPr sz="907"/>
            </a:lvl8pPr>
            <a:lvl9pPr marL="3318175" indent="0">
              <a:buNone/>
              <a:defRPr sz="907"/>
            </a:lvl9pPr>
          </a:lstStyle>
          <a:p>
            <a:pPr lvl="0"/>
            <a:r>
              <a:rPr lang="de-DE"/>
              <a:t>Formatvorlagen des Textmasters bearbeiten</a:t>
            </a:r>
          </a:p>
        </p:txBody>
      </p:sp>
      <p:sp>
        <p:nvSpPr>
          <p:cNvPr id="5" name="Rectangle 3">
            <a:extLst>
              <a:ext uri="{FF2B5EF4-FFF2-40B4-BE49-F238E27FC236}">
                <a16:creationId xmlns:a16="http://schemas.microsoft.com/office/drawing/2014/main" id="{E70D7E28-7B24-6270-3C87-886F0613CB2E}"/>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6" name="Rectangle 4">
            <a:extLst>
              <a:ext uri="{FF2B5EF4-FFF2-40B4-BE49-F238E27FC236}">
                <a16:creationId xmlns:a16="http://schemas.microsoft.com/office/drawing/2014/main" id="{D6FF9EB0-BB9B-58D0-3698-CD386EE8B46E}"/>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7" name="Rectangle 5">
            <a:extLst>
              <a:ext uri="{FF2B5EF4-FFF2-40B4-BE49-F238E27FC236}">
                <a16:creationId xmlns:a16="http://schemas.microsoft.com/office/drawing/2014/main" id="{6A8E44FE-0866-06A0-24EA-5BF7437B1A52}"/>
              </a:ext>
            </a:extLst>
          </p:cNvPr>
          <p:cNvSpPr>
            <a:spLocks noGrp="1" noChangeArrowheads="1"/>
          </p:cNvSpPr>
          <p:nvPr>
            <p:ph type="sldNum" idx="12"/>
          </p:nvPr>
        </p:nvSpPr>
        <p:spPr>
          <a:ln/>
        </p:spPr>
        <p:txBody>
          <a:bodyPr/>
          <a:lstStyle>
            <a:lvl1pPr>
              <a:defRPr/>
            </a:lvl1pPr>
          </a:lstStyle>
          <a:p>
            <a:fld id="{2CE91FFC-B21E-405F-BF6B-F45BF7D6CCA0}" type="slidenum">
              <a:rPr lang="de-DE" altLang="de-DE"/>
              <a:pPr/>
              <a:t>‹#›</a:t>
            </a:fld>
            <a:endParaRPr lang="de-DE" altLang="de-DE"/>
          </a:p>
        </p:txBody>
      </p:sp>
    </p:spTree>
    <p:extLst>
      <p:ext uri="{BB962C8B-B14F-4D97-AF65-F5344CB8AC3E}">
        <p14:creationId xmlns:p14="http://schemas.microsoft.com/office/powerpoint/2010/main" val="5643454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F596520F-09A7-358C-9297-945CDBCC18B0}"/>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551B69B2-1EA8-BF76-BE0C-7419DFD8BCE8}"/>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5A777B98-70D2-9D86-A64C-D6F297A3A4CA}"/>
              </a:ext>
            </a:extLst>
          </p:cNvPr>
          <p:cNvSpPr>
            <a:spLocks noGrp="1" noChangeArrowheads="1"/>
          </p:cNvSpPr>
          <p:nvPr>
            <p:ph type="sldNum" idx="12"/>
          </p:nvPr>
        </p:nvSpPr>
        <p:spPr>
          <a:ln/>
        </p:spPr>
        <p:txBody>
          <a:bodyPr/>
          <a:lstStyle>
            <a:lvl1pPr>
              <a:defRPr/>
            </a:lvl1pPr>
          </a:lstStyle>
          <a:p>
            <a:fld id="{936DF840-B747-4018-8A17-6C60D4125564}" type="slidenum">
              <a:rPr lang="de-DE" altLang="de-DE"/>
              <a:pPr/>
              <a:t>‹#›</a:t>
            </a:fld>
            <a:endParaRPr lang="de-DE" altLang="de-DE"/>
          </a:p>
        </p:txBody>
      </p:sp>
    </p:spTree>
    <p:extLst>
      <p:ext uri="{BB962C8B-B14F-4D97-AF65-F5344CB8AC3E}">
        <p14:creationId xmlns:p14="http://schemas.microsoft.com/office/powerpoint/2010/main" val="33848176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448290" y="273629"/>
            <a:ext cx="2310477" cy="5845574"/>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13620" y="273629"/>
            <a:ext cx="6779126" cy="5845574"/>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3">
            <a:extLst>
              <a:ext uri="{FF2B5EF4-FFF2-40B4-BE49-F238E27FC236}">
                <a16:creationId xmlns:a16="http://schemas.microsoft.com/office/drawing/2014/main" id="{75FE15B6-962F-09D9-729F-59EB8CBD0AD5}"/>
              </a:ext>
            </a:extLst>
          </p:cNvPr>
          <p:cNvSpPr>
            <a:spLocks noGrp="1" noChangeArrowheads="1"/>
          </p:cNvSpPr>
          <p:nvPr>
            <p:ph type="dt" idx="10"/>
          </p:nvPr>
        </p:nvSpPr>
        <p:spPr>
          <a:ln/>
        </p:spPr>
        <p:txBody>
          <a:bodyPr/>
          <a:lstStyle>
            <a:lvl1pPr>
              <a:defRPr/>
            </a:lvl1pPr>
          </a:lstStyle>
          <a:p>
            <a:pPr>
              <a:defRPr/>
            </a:pPr>
            <a:endParaRPr lang="de-DE" altLang="de-DE"/>
          </a:p>
        </p:txBody>
      </p:sp>
      <p:sp>
        <p:nvSpPr>
          <p:cNvPr id="5" name="Rectangle 4">
            <a:extLst>
              <a:ext uri="{FF2B5EF4-FFF2-40B4-BE49-F238E27FC236}">
                <a16:creationId xmlns:a16="http://schemas.microsoft.com/office/drawing/2014/main" id="{D3C29AB7-62BB-E81C-6892-60C9A9A4C2C4}"/>
              </a:ext>
            </a:extLst>
          </p:cNvPr>
          <p:cNvSpPr>
            <a:spLocks noGrp="1" noChangeArrowheads="1"/>
          </p:cNvSpPr>
          <p:nvPr>
            <p:ph type="ftr" idx="11"/>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11ED4617-162D-3B52-1668-4768D1E1CC5D}"/>
              </a:ext>
            </a:extLst>
          </p:cNvPr>
          <p:cNvSpPr>
            <a:spLocks noGrp="1" noChangeArrowheads="1"/>
          </p:cNvSpPr>
          <p:nvPr>
            <p:ph type="sldNum" idx="12"/>
          </p:nvPr>
        </p:nvSpPr>
        <p:spPr>
          <a:ln/>
        </p:spPr>
        <p:txBody>
          <a:bodyPr/>
          <a:lstStyle>
            <a:lvl1pPr>
              <a:defRPr/>
            </a:lvl1pPr>
          </a:lstStyle>
          <a:p>
            <a:fld id="{F595B0BB-9E43-4D8A-AED4-D1B4F68563FA}" type="slidenum">
              <a:rPr lang="de-DE" altLang="de-DE"/>
              <a:pPr/>
              <a:t>‹#›</a:t>
            </a:fld>
            <a:endParaRPr lang="de-DE" altLang="de-DE"/>
          </a:p>
        </p:txBody>
      </p:sp>
    </p:spTree>
    <p:extLst>
      <p:ext uri="{BB962C8B-B14F-4D97-AF65-F5344CB8AC3E}">
        <p14:creationId xmlns:p14="http://schemas.microsoft.com/office/powerpoint/2010/main" val="101532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771525" y="1981200"/>
            <a:ext cx="4268788" cy="406241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192713" y="1981200"/>
            <a:ext cx="4270375" cy="406241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5">
            <a:extLst>
              <a:ext uri="{FF2B5EF4-FFF2-40B4-BE49-F238E27FC236}">
                <a16:creationId xmlns:a16="http://schemas.microsoft.com/office/drawing/2014/main" id="{176F6619-13A2-5F5B-88B2-9FC7D831C96E}"/>
              </a:ext>
            </a:extLst>
          </p:cNvPr>
          <p:cNvSpPr>
            <a:spLocks noGrp="1" noChangeArrowheads="1"/>
          </p:cNvSpPr>
          <p:nvPr>
            <p:ph type="sldNum" idx="10"/>
          </p:nvPr>
        </p:nvSpPr>
        <p:spPr>
          <a:ln/>
        </p:spPr>
        <p:txBody>
          <a:bodyPr/>
          <a:lstStyle>
            <a:lvl1pPr>
              <a:defRPr/>
            </a:lvl1pPr>
          </a:lstStyle>
          <a:p>
            <a:fld id="{C7DA6588-3A3A-4CD7-8666-192E78DBF2D7}" type="slidenum">
              <a:rPr lang="en-US" altLang="de-DE"/>
              <a:pPr/>
              <a:t>‹#›</a:t>
            </a:fld>
            <a:endParaRPr lang="en-US" altLang="de-DE"/>
          </a:p>
        </p:txBody>
      </p:sp>
    </p:spTree>
    <p:extLst>
      <p:ext uri="{BB962C8B-B14F-4D97-AF65-F5344CB8AC3E}">
        <p14:creationId xmlns:p14="http://schemas.microsoft.com/office/powerpoint/2010/main" val="184212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708025" y="365125"/>
            <a:ext cx="8874125" cy="1325563"/>
          </a:xfrm>
        </p:spPr>
        <p:txBody>
          <a:bodyPr/>
          <a:lstStyle/>
          <a:p>
            <a:r>
              <a:rPr lang="de-DE"/>
              <a:t>Titelmasterformat durch Klicken bearbeiten</a:t>
            </a:r>
          </a:p>
        </p:txBody>
      </p:sp>
      <p:sp>
        <p:nvSpPr>
          <p:cNvPr id="3" name="Textplatzhalter 2"/>
          <p:cNvSpPr>
            <a:spLocks noGrp="1"/>
          </p:cNvSpPr>
          <p:nvPr>
            <p:ph type="body" idx="1"/>
          </p:nvPr>
        </p:nvSpPr>
        <p:spPr>
          <a:xfrm>
            <a:off x="708025" y="1681163"/>
            <a:ext cx="435292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708025" y="2505075"/>
            <a:ext cx="4352925"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208588" y="1681163"/>
            <a:ext cx="437356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5208588" y="2505075"/>
            <a:ext cx="4373562"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5">
            <a:extLst>
              <a:ext uri="{FF2B5EF4-FFF2-40B4-BE49-F238E27FC236}">
                <a16:creationId xmlns:a16="http://schemas.microsoft.com/office/drawing/2014/main" id="{E9206C4C-C6D4-A64A-BFB8-86DA5F5B787A}"/>
              </a:ext>
            </a:extLst>
          </p:cNvPr>
          <p:cNvSpPr>
            <a:spLocks noGrp="1" noChangeArrowheads="1"/>
          </p:cNvSpPr>
          <p:nvPr>
            <p:ph type="sldNum" idx="10"/>
          </p:nvPr>
        </p:nvSpPr>
        <p:spPr>
          <a:ln/>
        </p:spPr>
        <p:txBody>
          <a:bodyPr/>
          <a:lstStyle>
            <a:lvl1pPr>
              <a:defRPr/>
            </a:lvl1pPr>
          </a:lstStyle>
          <a:p>
            <a:fld id="{C639D226-C8A0-40AD-BE01-56F78669ED20}" type="slidenum">
              <a:rPr lang="en-US" altLang="de-DE"/>
              <a:pPr/>
              <a:t>‹#›</a:t>
            </a:fld>
            <a:endParaRPr lang="en-US" altLang="de-DE"/>
          </a:p>
        </p:txBody>
      </p:sp>
    </p:spTree>
    <p:extLst>
      <p:ext uri="{BB962C8B-B14F-4D97-AF65-F5344CB8AC3E}">
        <p14:creationId xmlns:p14="http://schemas.microsoft.com/office/powerpoint/2010/main" val="2460581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5">
            <a:extLst>
              <a:ext uri="{FF2B5EF4-FFF2-40B4-BE49-F238E27FC236}">
                <a16:creationId xmlns:a16="http://schemas.microsoft.com/office/drawing/2014/main" id="{7467C729-674C-E861-217C-5D24C4F773B3}"/>
              </a:ext>
            </a:extLst>
          </p:cNvPr>
          <p:cNvSpPr>
            <a:spLocks noGrp="1" noChangeArrowheads="1"/>
          </p:cNvSpPr>
          <p:nvPr>
            <p:ph type="sldNum" idx="10"/>
          </p:nvPr>
        </p:nvSpPr>
        <p:spPr>
          <a:ln/>
        </p:spPr>
        <p:txBody>
          <a:bodyPr/>
          <a:lstStyle>
            <a:lvl1pPr>
              <a:defRPr/>
            </a:lvl1pPr>
          </a:lstStyle>
          <a:p>
            <a:fld id="{C41116AA-0899-4FD6-8380-C2A9EF8EAFBB}" type="slidenum">
              <a:rPr lang="en-US" altLang="de-DE"/>
              <a:pPr/>
              <a:t>‹#›</a:t>
            </a:fld>
            <a:endParaRPr lang="en-US" altLang="de-DE"/>
          </a:p>
        </p:txBody>
      </p:sp>
    </p:spTree>
    <p:extLst>
      <p:ext uri="{BB962C8B-B14F-4D97-AF65-F5344CB8AC3E}">
        <p14:creationId xmlns:p14="http://schemas.microsoft.com/office/powerpoint/2010/main" val="176966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71D897D5-23FF-DD9C-A636-038F595F1914}"/>
              </a:ext>
            </a:extLst>
          </p:cNvPr>
          <p:cNvSpPr>
            <a:spLocks noGrp="1" noChangeArrowheads="1"/>
          </p:cNvSpPr>
          <p:nvPr>
            <p:ph type="sldNum" idx="10"/>
          </p:nvPr>
        </p:nvSpPr>
        <p:spPr>
          <a:ln/>
        </p:spPr>
        <p:txBody>
          <a:bodyPr/>
          <a:lstStyle>
            <a:lvl1pPr>
              <a:defRPr/>
            </a:lvl1pPr>
          </a:lstStyle>
          <a:p>
            <a:fld id="{A6973CB1-BE82-4046-BF0C-3B597A6513D6}" type="slidenum">
              <a:rPr lang="en-US" altLang="de-DE"/>
              <a:pPr/>
              <a:t>‹#›</a:t>
            </a:fld>
            <a:endParaRPr lang="en-US" altLang="de-DE"/>
          </a:p>
        </p:txBody>
      </p:sp>
    </p:spTree>
    <p:extLst>
      <p:ext uri="{BB962C8B-B14F-4D97-AF65-F5344CB8AC3E}">
        <p14:creationId xmlns:p14="http://schemas.microsoft.com/office/powerpoint/2010/main" val="257777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8025" y="457200"/>
            <a:ext cx="3319463"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4373563" y="987425"/>
            <a:ext cx="520858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708025" y="2057400"/>
            <a:ext cx="331946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5">
            <a:extLst>
              <a:ext uri="{FF2B5EF4-FFF2-40B4-BE49-F238E27FC236}">
                <a16:creationId xmlns:a16="http://schemas.microsoft.com/office/drawing/2014/main" id="{A6E3AEB9-1DFE-DB39-CCE2-C93D5A2D4D6F}"/>
              </a:ext>
            </a:extLst>
          </p:cNvPr>
          <p:cNvSpPr>
            <a:spLocks noGrp="1" noChangeArrowheads="1"/>
          </p:cNvSpPr>
          <p:nvPr>
            <p:ph type="sldNum" idx="10"/>
          </p:nvPr>
        </p:nvSpPr>
        <p:spPr>
          <a:ln/>
        </p:spPr>
        <p:txBody>
          <a:bodyPr/>
          <a:lstStyle>
            <a:lvl1pPr>
              <a:defRPr/>
            </a:lvl1pPr>
          </a:lstStyle>
          <a:p>
            <a:fld id="{76A623D9-8168-4CC4-8C64-27D54885A183}" type="slidenum">
              <a:rPr lang="en-US" altLang="de-DE"/>
              <a:pPr/>
              <a:t>‹#›</a:t>
            </a:fld>
            <a:endParaRPr lang="en-US" altLang="de-DE"/>
          </a:p>
        </p:txBody>
      </p:sp>
    </p:spTree>
    <p:extLst>
      <p:ext uri="{BB962C8B-B14F-4D97-AF65-F5344CB8AC3E}">
        <p14:creationId xmlns:p14="http://schemas.microsoft.com/office/powerpoint/2010/main" val="2729760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08025" y="457200"/>
            <a:ext cx="3319463"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4373563" y="987425"/>
            <a:ext cx="5208587"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708025" y="2057400"/>
            <a:ext cx="331946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Rectangle 5">
            <a:extLst>
              <a:ext uri="{FF2B5EF4-FFF2-40B4-BE49-F238E27FC236}">
                <a16:creationId xmlns:a16="http://schemas.microsoft.com/office/drawing/2014/main" id="{EA17FC26-6E25-DD96-2049-31882B07DFEC}"/>
              </a:ext>
            </a:extLst>
          </p:cNvPr>
          <p:cNvSpPr>
            <a:spLocks noGrp="1" noChangeArrowheads="1"/>
          </p:cNvSpPr>
          <p:nvPr>
            <p:ph type="sldNum" idx="10"/>
          </p:nvPr>
        </p:nvSpPr>
        <p:spPr>
          <a:ln/>
        </p:spPr>
        <p:txBody>
          <a:bodyPr/>
          <a:lstStyle>
            <a:lvl1pPr>
              <a:defRPr/>
            </a:lvl1pPr>
          </a:lstStyle>
          <a:p>
            <a:fld id="{F287B823-2657-4B87-9302-181B160FD042}" type="slidenum">
              <a:rPr lang="en-US" altLang="de-DE"/>
              <a:pPr/>
              <a:t>‹#›</a:t>
            </a:fld>
            <a:endParaRPr lang="en-US" altLang="de-DE"/>
          </a:p>
        </p:txBody>
      </p:sp>
    </p:spTree>
    <p:extLst>
      <p:ext uri="{BB962C8B-B14F-4D97-AF65-F5344CB8AC3E}">
        <p14:creationId xmlns:p14="http://schemas.microsoft.com/office/powerpoint/2010/main" val="1541817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1E12E328-1ED7-F9FC-53B0-A2A6497D6E8C}"/>
              </a:ext>
            </a:extLst>
          </p:cNvPr>
          <p:cNvSpPr>
            <a:spLocks noGrp="1" noChangeArrowheads="1"/>
          </p:cNvSpPr>
          <p:nvPr>
            <p:ph type="title"/>
          </p:nvPr>
        </p:nvSpPr>
        <p:spPr bwMode="auto">
          <a:xfrm>
            <a:off x="771525" y="609600"/>
            <a:ext cx="8691563" cy="1090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ctr" anchorCtr="0" compatLnSpc="1">
            <a:prstTxWarp prst="textNoShape">
              <a:avLst/>
            </a:prstTxWarp>
          </a:bodyPr>
          <a:lstStyle/>
          <a:p>
            <a:pPr lvl="0"/>
            <a:r>
              <a:rPr lang="en-GB" altLang="de-DE"/>
              <a:t>Klicken Sie, um das Format des Titeltextes zu bearbeiten</a:t>
            </a:r>
          </a:p>
        </p:txBody>
      </p:sp>
      <p:sp>
        <p:nvSpPr>
          <p:cNvPr id="1027" name="Rectangle 2">
            <a:extLst>
              <a:ext uri="{FF2B5EF4-FFF2-40B4-BE49-F238E27FC236}">
                <a16:creationId xmlns:a16="http://schemas.microsoft.com/office/drawing/2014/main" id="{693556ED-4968-AE49-06AC-AA2D61565BCD}"/>
              </a:ext>
            </a:extLst>
          </p:cNvPr>
          <p:cNvSpPr>
            <a:spLocks noGrp="1" noChangeArrowheads="1"/>
          </p:cNvSpPr>
          <p:nvPr>
            <p:ph type="body" idx="1"/>
          </p:nvPr>
        </p:nvSpPr>
        <p:spPr bwMode="auto">
          <a:xfrm>
            <a:off x="771525" y="1981200"/>
            <a:ext cx="8691563" cy="4062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1028" name="Text Box 3">
            <a:extLst>
              <a:ext uri="{FF2B5EF4-FFF2-40B4-BE49-F238E27FC236}">
                <a16:creationId xmlns:a16="http://schemas.microsoft.com/office/drawing/2014/main" id="{F8C7DD9B-7029-2BD4-63ED-9439232F3F2B}"/>
              </a:ext>
            </a:extLst>
          </p:cNvPr>
          <p:cNvSpPr txBox="1">
            <a:spLocks noChangeArrowheads="1"/>
          </p:cNvSpPr>
          <p:nvPr/>
        </p:nvSpPr>
        <p:spPr bwMode="auto">
          <a:xfrm>
            <a:off x="771525" y="6248400"/>
            <a:ext cx="214312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buClr>
                <a:srgbClr val="000000"/>
              </a:buClr>
              <a:buSzPct val="100000"/>
              <a:buFont typeface="Times New Roman" panose="02020603050405020304" pitchFamily="18" charset="0"/>
              <a:buNone/>
            </a:pPr>
            <a:endParaRPr lang="de-DE" altLang="de-DE"/>
          </a:p>
        </p:txBody>
      </p:sp>
      <p:sp>
        <p:nvSpPr>
          <p:cNvPr id="1029" name="Text Box 4">
            <a:extLst>
              <a:ext uri="{FF2B5EF4-FFF2-40B4-BE49-F238E27FC236}">
                <a16:creationId xmlns:a16="http://schemas.microsoft.com/office/drawing/2014/main" id="{54152317-F466-55A6-9D75-AA6973061CD9}"/>
              </a:ext>
            </a:extLst>
          </p:cNvPr>
          <p:cNvSpPr txBox="1">
            <a:spLocks noChangeArrowheads="1"/>
          </p:cNvSpPr>
          <p:nvPr/>
        </p:nvSpPr>
        <p:spPr bwMode="auto">
          <a:xfrm>
            <a:off x="3514725" y="6248400"/>
            <a:ext cx="32575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ctr">
              <a:buClr>
                <a:srgbClr val="000000"/>
              </a:buClr>
              <a:buSzPct val="100000"/>
              <a:buFont typeface="Times New Roman" panose="02020603050405020304" pitchFamily="18" charset="0"/>
              <a:buNone/>
            </a:pPr>
            <a:endParaRPr lang="de-DE" altLang="de-DE"/>
          </a:p>
        </p:txBody>
      </p:sp>
      <p:sp>
        <p:nvSpPr>
          <p:cNvPr id="2" name="Rectangle 5">
            <a:extLst>
              <a:ext uri="{FF2B5EF4-FFF2-40B4-BE49-F238E27FC236}">
                <a16:creationId xmlns:a16="http://schemas.microsoft.com/office/drawing/2014/main" id="{DD627C76-BC24-06CB-34EA-454329EDB305}"/>
              </a:ext>
            </a:extLst>
          </p:cNvPr>
          <p:cNvSpPr>
            <a:spLocks noGrp="1" noChangeArrowheads="1"/>
          </p:cNvSpPr>
          <p:nvPr>
            <p:ph type="sldNum"/>
          </p:nvPr>
        </p:nvSpPr>
        <p:spPr bwMode="auto">
          <a:xfrm>
            <a:off x="7372350" y="6248400"/>
            <a:ext cx="2090738"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60" tIns="46080" rIns="92160" bIns="46080" numCol="1" anchor="ctr" anchorCtr="0" compatLnSpc="1">
            <a:prstTxWarp prst="textNoShape">
              <a:avLst/>
            </a:prstTxWarp>
          </a:bodyPr>
          <a:lstStyle>
            <a:lvl1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3366"/>
                </a:solidFill>
              </a:defRPr>
            </a:lvl1pPr>
          </a:lstStyle>
          <a:p>
            <a:fld id="{B23E182F-DCD9-4893-9FD7-B6000EC6211D}" type="slidenum">
              <a:rPr lang="en-US" altLang="de-DE"/>
              <a:pPr/>
              <a:t>‹#›</a:t>
            </a:fld>
            <a:endParaRPr lang="en-US" altLang="de-DE"/>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FFFF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FFFF00"/>
          </a:solidFill>
          <a:latin typeface="Times New Roman" panose="02020603050405020304" pitchFamily="18" charset="0"/>
          <a:ea typeface="Microsoft YaHei" panose="020B0503020204020204" pitchFamily="34" charset="-122"/>
        </a:defRPr>
      </a:lvl9pPr>
    </p:titleStyle>
    <p:bodyStyle>
      <a:lvl1pPr marL="342900" indent="-34290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FFFFFF"/>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FFFFFF"/>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FFFFFF"/>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FFFFFF"/>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66A2AC1A-5C56-1EAD-7624-B1665C3CE5D1}"/>
              </a:ext>
            </a:extLst>
          </p:cNvPr>
          <p:cNvSpPr>
            <a:spLocks noGrp="1" noChangeArrowheads="1"/>
          </p:cNvSpPr>
          <p:nvPr>
            <p:ph type="title"/>
          </p:nvPr>
        </p:nvSpPr>
        <p:spPr bwMode="auto">
          <a:xfrm>
            <a:off x="514350" y="273050"/>
            <a:ext cx="9215438" cy="1100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de-DE"/>
              <a:t>Klicken Sie, um das Format des Titeltextes zu bearbeiten</a:t>
            </a:r>
          </a:p>
        </p:txBody>
      </p:sp>
      <p:sp>
        <p:nvSpPr>
          <p:cNvPr id="2051" name="Rectangle 2">
            <a:extLst>
              <a:ext uri="{FF2B5EF4-FFF2-40B4-BE49-F238E27FC236}">
                <a16:creationId xmlns:a16="http://schemas.microsoft.com/office/drawing/2014/main" id="{A104E44C-68D7-7501-4116-6C10A618C8A4}"/>
              </a:ext>
            </a:extLst>
          </p:cNvPr>
          <p:cNvSpPr>
            <a:spLocks noGrp="1" noChangeArrowheads="1"/>
          </p:cNvSpPr>
          <p:nvPr>
            <p:ph type="body" idx="1"/>
          </p:nvPr>
        </p:nvSpPr>
        <p:spPr bwMode="auto">
          <a:xfrm>
            <a:off x="514350" y="1604963"/>
            <a:ext cx="9215438" cy="4481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5560" rIns="0" bIns="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2" name="Rectangle 3">
            <a:extLst>
              <a:ext uri="{FF2B5EF4-FFF2-40B4-BE49-F238E27FC236}">
                <a16:creationId xmlns:a16="http://schemas.microsoft.com/office/drawing/2014/main" id="{80682EE2-E9E8-D774-7542-8A65E1DE8266}"/>
              </a:ext>
            </a:extLst>
          </p:cNvPr>
          <p:cNvSpPr>
            <a:spLocks noGrp="1" noChangeArrowheads="1"/>
          </p:cNvSpPr>
          <p:nvPr>
            <p:ph type="dt"/>
          </p:nvPr>
        </p:nvSpPr>
        <p:spPr bwMode="auto">
          <a:xfrm>
            <a:off x="514350" y="6246813"/>
            <a:ext cx="2352675"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eaLnBrk="1">
              <a:lnSpc>
                <a:spcPct val="95000"/>
              </a:lnSpc>
              <a:buClrTx/>
              <a:buSzPct val="100000"/>
              <a:buFontTx/>
              <a:buNone/>
              <a:tabLst>
                <a:tab pos="723900" algn="l"/>
                <a:tab pos="1447800" algn="l"/>
                <a:tab pos="2171700" algn="l"/>
              </a:tabLst>
              <a:defRPr sz="1400">
                <a:solidFill>
                  <a:srgbClr val="FFFFFF"/>
                </a:solidFill>
                <a:ea typeface="+mn-ea"/>
                <a:cs typeface="Lucida Sans Unicode" panose="020B0602030504020204" pitchFamily="34" charset="0"/>
              </a:defRPr>
            </a:lvl1pPr>
          </a:lstStyle>
          <a:p>
            <a:pPr>
              <a:defRPr/>
            </a:pPr>
            <a:endParaRPr lang="de-DE" altLang="de-DE"/>
          </a:p>
        </p:txBody>
      </p:sp>
      <p:sp>
        <p:nvSpPr>
          <p:cNvPr id="2052" name="Rectangle 4">
            <a:extLst>
              <a:ext uri="{FF2B5EF4-FFF2-40B4-BE49-F238E27FC236}">
                <a16:creationId xmlns:a16="http://schemas.microsoft.com/office/drawing/2014/main" id="{A593344D-220B-DF34-FF8D-D1F92CDCBE6D}"/>
              </a:ext>
            </a:extLst>
          </p:cNvPr>
          <p:cNvSpPr>
            <a:spLocks noGrp="1" noChangeArrowheads="1"/>
          </p:cNvSpPr>
          <p:nvPr>
            <p:ph type="ftr"/>
          </p:nvPr>
        </p:nvSpPr>
        <p:spPr bwMode="auto">
          <a:xfrm>
            <a:off x="3517900" y="6246813"/>
            <a:ext cx="3216275"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eaLnBrk="1">
              <a:lnSpc>
                <a:spcPct val="95000"/>
              </a:lnSpc>
              <a:buClrTx/>
              <a:buSzPct val="100000"/>
              <a:buFontTx/>
              <a:buNone/>
              <a:tabLst>
                <a:tab pos="723900" algn="l"/>
                <a:tab pos="1447800" algn="l"/>
                <a:tab pos="2171700" algn="l"/>
                <a:tab pos="2895600" algn="l"/>
              </a:tabLst>
              <a:defRPr sz="1400">
                <a:solidFill>
                  <a:srgbClr val="FFFFFF"/>
                </a:solidFill>
                <a:ea typeface="+mn-ea"/>
                <a:cs typeface="Lucida Sans Unicode" panose="020B0602030504020204" pitchFamily="34" charset="0"/>
              </a:defRPr>
            </a:lvl1pPr>
          </a:lstStyle>
          <a:p>
            <a:pPr>
              <a:defRPr/>
            </a:pPr>
            <a:endParaRPr lang="de-DE" altLang="de-DE"/>
          </a:p>
        </p:txBody>
      </p:sp>
      <p:sp>
        <p:nvSpPr>
          <p:cNvPr id="2053" name="Rectangle 5">
            <a:extLst>
              <a:ext uri="{FF2B5EF4-FFF2-40B4-BE49-F238E27FC236}">
                <a16:creationId xmlns:a16="http://schemas.microsoft.com/office/drawing/2014/main" id="{BE4FF194-8D27-0795-5F55-2AAC22C9CBEF}"/>
              </a:ext>
            </a:extLst>
          </p:cNvPr>
          <p:cNvSpPr>
            <a:spLocks noGrp="1" noChangeArrowheads="1"/>
          </p:cNvSpPr>
          <p:nvPr>
            <p:ph type="sldNum"/>
          </p:nvPr>
        </p:nvSpPr>
        <p:spPr bwMode="auto">
          <a:xfrm>
            <a:off x="7377113" y="6246813"/>
            <a:ext cx="2352675" cy="428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5000"/>
              </a:lnSpc>
              <a:buSzPct val="100000"/>
              <a:tabLst>
                <a:tab pos="723900" algn="l"/>
                <a:tab pos="1447800" algn="l"/>
                <a:tab pos="2171700" algn="l"/>
              </a:tabLst>
              <a:defRPr sz="1400">
                <a:solidFill>
                  <a:srgbClr val="FFFFFF"/>
                </a:solidFill>
                <a:ea typeface="Arial Unicode MS" pitchFamily="34" charset="-128"/>
                <a:cs typeface="Lucida Sans Unicode" panose="020B0602030504020204" pitchFamily="34" charset="0"/>
              </a:defRPr>
            </a:lvl1pPr>
          </a:lstStyle>
          <a:p>
            <a:fld id="{B0F43D95-89A3-41E1-A3E3-5E9AA79C15F9}" type="slidenum">
              <a:rPr lang="de-DE" altLang="de-DE"/>
              <a:pPr/>
              <a:t>‹#›</a:t>
            </a:fld>
            <a:endParaRPr lang="de-DE" altLang="de-DE"/>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500" kern="1200">
          <a:solidFill>
            <a:srgbClr val="FFFFFF"/>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anose="02020603050405020304" pitchFamily="18" charset="0"/>
        <a:defRPr sz="3500">
          <a:solidFill>
            <a:srgbClr val="FFFFFF"/>
          </a:solidFill>
          <a:latin typeface="Arial" panose="020B0604020202020204" pitchFamily="34" charset="0"/>
          <a:ea typeface="Arial Unicode MS" panose="020B0604020202020204" pitchFamily="34" charset="-128"/>
          <a:cs typeface="Arial Unicode MS" panose="020B0604020202020204" pitchFamily="34" charset="-128"/>
        </a:defRPr>
      </a:lvl9pPr>
    </p:titleStyle>
    <p:bodyStyle>
      <a:lvl1pPr marL="342900" indent="-342900" algn="l" defTabSz="449263" rtl="0" eaLnBrk="0" fontAlgn="base" hangingPunct="0">
        <a:lnSpc>
          <a:spcPct val="93000"/>
        </a:lnSpc>
        <a:spcBef>
          <a:spcPct val="0"/>
        </a:spcBef>
        <a:spcAft>
          <a:spcPts val="1288"/>
        </a:spcAft>
        <a:buClr>
          <a:srgbClr val="000000"/>
        </a:buClr>
        <a:buSzPct val="100000"/>
        <a:buFont typeface="Times New Roman" panose="02020603050405020304" pitchFamily="18" charset="0"/>
        <a:defRPr sz="2900" kern="1200">
          <a:solidFill>
            <a:srgbClr val="FFFFFF"/>
          </a:solidFill>
          <a:latin typeface="+mn-lt"/>
          <a:ea typeface="+mn-ea"/>
          <a:cs typeface="+mn-cs"/>
        </a:defRPr>
      </a:lvl1pPr>
      <a:lvl2pPr marL="742950" indent="-285750" algn="l" defTabSz="449263" rtl="0" eaLnBrk="0" fontAlgn="base" hangingPunct="0">
        <a:lnSpc>
          <a:spcPct val="93000"/>
        </a:lnSpc>
        <a:spcBef>
          <a:spcPct val="0"/>
        </a:spcBef>
        <a:spcAft>
          <a:spcPts val="1025"/>
        </a:spcAft>
        <a:buClr>
          <a:srgbClr val="000000"/>
        </a:buClr>
        <a:buSzPct val="100000"/>
        <a:buFont typeface="Times New Roman" panose="02020603050405020304" pitchFamily="18" charset="0"/>
        <a:defRPr sz="2500" kern="1200">
          <a:solidFill>
            <a:srgbClr val="FFFFFF"/>
          </a:solidFill>
          <a:latin typeface="+mn-lt"/>
          <a:ea typeface="+mn-ea"/>
          <a:cs typeface="+mn-cs"/>
        </a:defRPr>
      </a:lvl2pPr>
      <a:lvl3pPr marL="1143000" indent="-228600" algn="l" defTabSz="449263" rtl="0" eaLnBrk="0" fontAlgn="base" hangingPunct="0">
        <a:lnSpc>
          <a:spcPct val="93000"/>
        </a:lnSpc>
        <a:spcBef>
          <a:spcPct val="0"/>
        </a:spcBef>
        <a:spcAft>
          <a:spcPts val="775"/>
        </a:spcAft>
        <a:buClr>
          <a:srgbClr val="000000"/>
        </a:buClr>
        <a:buSzPct val="100000"/>
        <a:buFont typeface="Times New Roman" panose="02020603050405020304" pitchFamily="18" charset="0"/>
        <a:defRPr sz="2200" kern="1200">
          <a:solidFill>
            <a:srgbClr val="FFFFFF"/>
          </a:solidFill>
          <a:latin typeface="+mn-lt"/>
          <a:ea typeface="+mn-ea"/>
          <a:cs typeface="+mn-cs"/>
        </a:defRPr>
      </a:lvl3pPr>
      <a:lvl4pPr marL="1600200" indent="-228600" algn="l" defTabSz="449263" rtl="0" eaLnBrk="0" fontAlgn="base" hangingPunct="0">
        <a:lnSpc>
          <a:spcPct val="93000"/>
        </a:lnSpc>
        <a:spcBef>
          <a:spcPct val="0"/>
        </a:spcBef>
        <a:spcAft>
          <a:spcPts val="513"/>
        </a:spcAft>
        <a:buClr>
          <a:srgbClr val="000000"/>
        </a:buClr>
        <a:buSzPct val="100000"/>
        <a:buFont typeface="Times New Roman" panose="02020603050405020304" pitchFamily="18" charset="0"/>
        <a:defRPr kern="1200">
          <a:solidFill>
            <a:srgbClr val="FFFFFF"/>
          </a:solidFill>
          <a:latin typeface="+mn-lt"/>
          <a:ea typeface="+mn-ea"/>
          <a:cs typeface="+mn-cs"/>
        </a:defRPr>
      </a:lvl4pPr>
      <a:lvl5pPr marL="2057400" indent="-228600" algn="l" defTabSz="449263" rtl="0" eaLnBrk="0" fontAlgn="base" hangingPunct="0">
        <a:lnSpc>
          <a:spcPct val="93000"/>
        </a:lnSpc>
        <a:spcBef>
          <a:spcPct val="0"/>
        </a:spcBef>
        <a:spcAft>
          <a:spcPts val="263"/>
        </a:spcAft>
        <a:buClr>
          <a:srgbClr val="000000"/>
        </a:buClr>
        <a:buSzPct val="100000"/>
        <a:buFont typeface="Times New Roman" panose="02020603050405020304" pitchFamily="18" charset="0"/>
        <a:defRPr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0522FB72-C0E1-345B-BBA0-2F57F5D9F0A8}"/>
              </a:ext>
            </a:extLst>
          </p:cNvPr>
          <p:cNvSpPr>
            <a:spLocks noGrp="1" noChangeArrowheads="1"/>
          </p:cNvSpPr>
          <p:nvPr>
            <p:ph type="title"/>
          </p:nvPr>
        </p:nvSpPr>
        <p:spPr bwMode="auto">
          <a:xfrm>
            <a:off x="514350" y="273050"/>
            <a:ext cx="9244013" cy="1133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de-DE"/>
              <a:t>Klicken Sie, um das Format des Titeltextes zu bearbeiten</a:t>
            </a:r>
          </a:p>
        </p:txBody>
      </p:sp>
      <p:sp>
        <p:nvSpPr>
          <p:cNvPr id="3075" name="Rectangle 2">
            <a:extLst>
              <a:ext uri="{FF2B5EF4-FFF2-40B4-BE49-F238E27FC236}">
                <a16:creationId xmlns:a16="http://schemas.microsoft.com/office/drawing/2014/main" id="{A7A94CD1-BE22-BC5C-AF57-ABA5B96BA7A7}"/>
              </a:ext>
            </a:extLst>
          </p:cNvPr>
          <p:cNvSpPr>
            <a:spLocks noGrp="1" noChangeArrowheads="1"/>
          </p:cNvSpPr>
          <p:nvPr>
            <p:ph type="body" idx="1"/>
          </p:nvPr>
        </p:nvSpPr>
        <p:spPr bwMode="auto">
          <a:xfrm>
            <a:off x="514350" y="1604963"/>
            <a:ext cx="9244013" cy="451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de-DE"/>
              <a:t>Klicken Sie, um die Formate des Gliederungstextes zu bearbeiten</a:t>
            </a:r>
          </a:p>
          <a:p>
            <a:pPr lvl="1"/>
            <a:r>
              <a:rPr lang="en-GB" altLang="de-DE"/>
              <a:t>Zweite Gliederungsebene</a:t>
            </a:r>
          </a:p>
          <a:p>
            <a:pPr lvl="2"/>
            <a:r>
              <a:rPr lang="en-GB" altLang="de-DE"/>
              <a:t>Dritte Gliederungsebene</a:t>
            </a:r>
          </a:p>
          <a:p>
            <a:pPr lvl="3"/>
            <a:r>
              <a:rPr lang="en-GB" altLang="de-DE"/>
              <a:t>Vierte Gliederungsebene</a:t>
            </a:r>
          </a:p>
          <a:p>
            <a:pPr lvl="4"/>
            <a:r>
              <a:rPr lang="en-GB" altLang="de-DE"/>
              <a:t>Fünfte Gliederungsebene</a:t>
            </a:r>
          </a:p>
          <a:p>
            <a:pPr lvl="4"/>
            <a:r>
              <a:rPr lang="en-GB" altLang="de-DE"/>
              <a:t>Sechste Gliederungsebene</a:t>
            </a:r>
          </a:p>
          <a:p>
            <a:pPr lvl="4"/>
            <a:r>
              <a:rPr lang="en-GB" altLang="de-DE"/>
              <a:t>Siebente Gliederungsebene</a:t>
            </a:r>
          </a:p>
          <a:p>
            <a:pPr lvl="4"/>
            <a:r>
              <a:rPr lang="en-GB" altLang="de-DE"/>
              <a:t>Achte Gliederungsebene</a:t>
            </a:r>
          </a:p>
          <a:p>
            <a:pPr lvl="4"/>
            <a:r>
              <a:rPr lang="en-GB" altLang="de-DE"/>
              <a:t>Neunte Gliederungsebene</a:t>
            </a:r>
          </a:p>
        </p:txBody>
      </p:sp>
      <p:sp>
        <p:nvSpPr>
          <p:cNvPr id="1027" name="Rectangle 3">
            <a:extLst>
              <a:ext uri="{FF2B5EF4-FFF2-40B4-BE49-F238E27FC236}">
                <a16:creationId xmlns:a16="http://schemas.microsoft.com/office/drawing/2014/main" id="{EAFA387B-3B2C-8818-C2B6-25B50AC4B0CC}"/>
              </a:ext>
            </a:extLst>
          </p:cNvPr>
          <p:cNvSpPr>
            <a:spLocks noGrp="1" noChangeArrowheads="1"/>
          </p:cNvSpPr>
          <p:nvPr>
            <p:ph type="dt"/>
          </p:nvPr>
        </p:nvSpPr>
        <p:spPr bwMode="auto">
          <a:xfrm>
            <a:off x="514350" y="6246813"/>
            <a:ext cx="2382838"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pPr>
              <a:defRPr/>
            </a:pPr>
            <a:endParaRPr lang="de-DE" altLang="de-DE"/>
          </a:p>
        </p:txBody>
      </p:sp>
      <p:sp>
        <p:nvSpPr>
          <p:cNvPr id="1028" name="Rectangle 4">
            <a:extLst>
              <a:ext uri="{FF2B5EF4-FFF2-40B4-BE49-F238E27FC236}">
                <a16:creationId xmlns:a16="http://schemas.microsoft.com/office/drawing/2014/main" id="{843FD76A-500F-AB03-9A5C-C38B12E1F33D}"/>
              </a:ext>
            </a:extLst>
          </p:cNvPr>
          <p:cNvSpPr>
            <a:spLocks noGrp="1" noChangeArrowheads="1"/>
          </p:cNvSpPr>
          <p:nvPr>
            <p:ph type="ftr"/>
          </p:nvPr>
        </p:nvSpPr>
        <p:spPr bwMode="auto">
          <a:xfrm>
            <a:off x="3519488" y="6246813"/>
            <a:ext cx="324802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defRPr>
                <a:solidFill>
                  <a:srgbClr val="000000"/>
                </a:solidFill>
              </a:defRPr>
            </a:lvl1pPr>
          </a:lstStyle>
          <a:p>
            <a:pPr>
              <a:defRPr/>
            </a:pPr>
            <a:endParaRPr lang="de-DE" altLang="de-DE"/>
          </a:p>
        </p:txBody>
      </p:sp>
      <p:sp>
        <p:nvSpPr>
          <p:cNvPr id="1029" name="Rectangle 5">
            <a:extLst>
              <a:ext uri="{FF2B5EF4-FFF2-40B4-BE49-F238E27FC236}">
                <a16:creationId xmlns:a16="http://schemas.microsoft.com/office/drawing/2014/main" id="{9F5B818D-6BB6-4B07-7450-975477284257}"/>
              </a:ext>
            </a:extLst>
          </p:cNvPr>
          <p:cNvSpPr>
            <a:spLocks noGrp="1" noChangeArrowheads="1"/>
          </p:cNvSpPr>
          <p:nvPr>
            <p:ph type="sldNum"/>
          </p:nvPr>
        </p:nvSpPr>
        <p:spPr bwMode="auto">
          <a:xfrm>
            <a:off x="7377113" y="6246813"/>
            <a:ext cx="2382837"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0" algn="l"/>
                <a:tab pos="404813" algn="l"/>
                <a:tab pos="812800" algn="l"/>
                <a:tab pos="1220788" algn="l"/>
                <a:tab pos="1628775" algn="l"/>
                <a:tab pos="2035175" algn="l"/>
                <a:tab pos="2443163" algn="l"/>
                <a:tab pos="2851150" algn="l"/>
                <a:tab pos="3257550" algn="l"/>
                <a:tab pos="3665538" algn="l"/>
                <a:tab pos="4073525" algn="l"/>
                <a:tab pos="4481513" algn="l"/>
                <a:tab pos="4887913" algn="l"/>
                <a:tab pos="5295900" algn="l"/>
                <a:tab pos="5703888" algn="l"/>
                <a:tab pos="6111875" algn="l"/>
                <a:tab pos="6518275" algn="l"/>
                <a:tab pos="6926263" algn="l"/>
                <a:tab pos="7334250" algn="l"/>
                <a:tab pos="7742238" algn="l"/>
                <a:tab pos="8148638" algn="l"/>
              </a:tabLst>
              <a:defRPr>
                <a:solidFill>
                  <a:srgbClr val="000000"/>
                </a:solidFill>
              </a:defRPr>
            </a:lvl1pPr>
          </a:lstStyle>
          <a:p>
            <a:fld id="{5A4727D3-2D77-4E88-AB9E-61101D0D2EFB}" type="slidenum">
              <a:rPr lang="de-DE" altLang="de-DE"/>
              <a:pPr/>
              <a:t>‹#›</a:t>
            </a:fld>
            <a:endParaRPr lang="de-DE" altLang="de-DE"/>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06400" rtl="0" eaLnBrk="0" fontAlgn="base" hangingPunct="0">
        <a:lnSpc>
          <a:spcPct val="93000"/>
        </a:lnSpc>
        <a:spcBef>
          <a:spcPct val="0"/>
        </a:spcBef>
        <a:spcAft>
          <a:spcPct val="0"/>
        </a:spcAft>
        <a:buClr>
          <a:srgbClr val="000000"/>
        </a:buClr>
        <a:buSzPct val="100000"/>
        <a:buFont typeface="Times New Roman" panose="02020603050405020304" pitchFamily="18" charset="0"/>
        <a:defRPr sz="3900" kern="1200">
          <a:solidFill>
            <a:srgbClr val="000000"/>
          </a:solidFill>
          <a:latin typeface="+mj-lt"/>
          <a:ea typeface="+mj-ea"/>
          <a:cs typeface="+mj-cs"/>
        </a:defRPr>
      </a:lvl1pPr>
      <a:lvl2pPr algn="ctr" defTabSz="406400" rtl="0" eaLnBrk="0" fontAlgn="base" hangingPunct="0">
        <a:lnSpc>
          <a:spcPct val="93000"/>
        </a:lnSpc>
        <a:spcBef>
          <a:spcPct val="0"/>
        </a:spcBef>
        <a:spcAft>
          <a:spcPct val="0"/>
        </a:spcAft>
        <a:buClr>
          <a:srgbClr val="000000"/>
        </a:buClr>
        <a:buSzPct val="100000"/>
        <a:buFont typeface="Times New Roman" panose="02020603050405020304" pitchFamily="18" charset="0"/>
        <a:defRPr sz="3900">
          <a:solidFill>
            <a:srgbClr val="000000"/>
          </a:solidFill>
          <a:latin typeface="Arial" panose="020B0604020202020204" pitchFamily="34" charset="0"/>
          <a:ea typeface="Microsoft YaHei" panose="020B0503020204020204" pitchFamily="34" charset="-122"/>
        </a:defRPr>
      </a:lvl2pPr>
      <a:lvl3pPr algn="ctr" defTabSz="406400" rtl="0" eaLnBrk="0" fontAlgn="base" hangingPunct="0">
        <a:lnSpc>
          <a:spcPct val="93000"/>
        </a:lnSpc>
        <a:spcBef>
          <a:spcPct val="0"/>
        </a:spcBef>
        <a:spcAft>
          <a:spcPct val="0"/>
        </a:spcAft>
        <a:buClr>
          <a:srgbClr val="000000"/>
        </a:buClr>
        <a:buSzPct val="100000"/>
        <a:buFont typeface="Times New Roman" panose="02020603050405020304" pitchFamily="18" charset="0"/>
        <a:defRPr sz="3900">
          <a:solidFill>
            <a:srgbClr val="000000"/>
          </a:solidFill>
          <a:latin typeface="Arial" panose="020B0604020202020204" pitchFamily="34" charset="0"/>
          <a:ea typeface="Microsoft YaHei" panose="020B0503020204020204" pitchFamily="34" charset="-122"/>
        </a:defRPr>
      </a:lvl3pPr>
      <a:lvl4pPr algn="ctr" defTabSz="406400" rtl="0" eaLnBrk="0" fontAlgn="base" hangingPunct="0">
        <a:lnSpc>
          <a:spcPct val="93000"/>
        </a:lnSpc>
        <a:spcBef>
          <a:spcPct val="0"/>
        </a:spcBef>
        <a:spcAft>
          <a:spcPct val="0"/>
        </a:spcAft>
        <a:buClr>
          <a:srgbClr val="000000"/>
        </a:buClr>
        <a:buSzPct val="100000"/>
        <a:buFont typeface="Times New Roman" panose="02020603050405020304" pitchFamily="18" charset="0"/>
        <a:defRPr sz="3900">
          <a:solidFill>
            <a:srgbClr val="000000"/>
          </a:solidFill>
          <a:latin typeface="Arial" panose="020B0604020202020204" pitchFamily="34" charset="0"/>
          <a:ea typeface="Microsoft YaHei" panose="020B0503020204020204" pitchFamily="34" charset="-122"/>
        </a:defRPr>
      </a:lvl4pPr>
      <a:lvl5pPr algn="ctr" defTabSz="406400" rtl="0" eaLnBrk="0" fontAlgn="base" hangingPunct="0">
        <a:lnSpc>
          <a:spcPct val="93000"/>
        </a:lnSpc>
        <a:spcBef>
          <a:spcPct val="0"/>
        </a:spcBef>
        <a:spcAft>
          <a:spcPct val="0"/>
        </a:spcAft>
        <a:buClr>
          <a:srgbClr val="000000"/>
        </a:buClr>
        <a:buSzPct val="100000"/>
        <a:buFont typeface="Times New Roman" panose="02020603050405020304" pitchFamily="18" charset="0"/>
        <a:defRPr sz="3900">
          <a:solidFill>
            <a:srgbClr val="000000"/>
          </a:solidFill>
          <a:latin typeface="Arial" panose="020B0604020202020204" pitchFamily="34" charset="0"/>
          <a:ea typeface="Microsoft YaHei" panose="020B0503020204020204" pitchFamily="34" charset="-122"/>
        </a:defRPr>
      </a:lvl5pPr>
      <a:lvl6pPr marL="2281245" indent="-207386" algn="ctr" defTabSz="407571" rtl="0" fontAlgn="base" hangingPunct="0">
        <a:lnSpc>
          <a:spcPct val="93000"/>
        </a:lnSpc>
        <a:spcBef>
          <a:spcPct val="0"/>
        </a:spcBef>
        <a:spcAft>
          <a:spcPct val="0"/>
        </a:spcAft>
        <a:buClr>
          <a:srgbClr val="000000"/>
        </a:buClr>
        <a:buSzPct val="100000"/>
        <a:buFont typeface="Times New Roman" panose="02020603050405020304" pitchFamily="18" charset="0"/>
        <a:defRPr sz="3992">
          <a:solidFill>
            <a:srgbClr val="000000"/>
          </a:solidFill>
          <a:latin typeface="Arial" panose="020B0604020202020204" pitchFamily="34" charset="0"/>
          <a:ea typeface="Microsoft YaHei" panose="020B0503020204020204" pitchFamily="34" charset="-122"/>
        </a:defRPr>
      </a:lvl6pPr>
      <a:lvl7pPr marL="2696017" indent="-207386" algn="ctr" defTabSz="407571" rtl="0" fontAlgn="base" hangingPunct="0">
        <a:lnSpc>
          <a:spcPct val="93000"/>
        </a:lnSpc>
        <a:spcBef>
          <a:spcPct val="0"/>
        </a:spcBef>
        <a:spcAft>
          <a:spcPct val="0"/>
        </a:spcAft>
        <a:buClr>
          <a:srgbClr val="000000"/>
        </a:buClr>
        <a:buSzPct val="100000"/>
        <a:buFont typeface="Times New Roman" panose="02020603050405020304" pitchFamily="18" charset="0"/>
        <a:defRPr sz="3992">
          <a:solidFill>
            <a:srgbClr val="000000"/>
          </a:solidFill>
          <a:latin typeface="Arial" panose="020B0604020202020204" pitchFamily="34" charset="0"/>
          <a:ea typeface="Microsoft YaHei" panose="020B0503020204020204" pitchFamily="34" charset="-122"/>
        </a:defRPr>
      </a:lvl7pPr>
      <a:lvl8pPr marL="3110789" indent="-207386" algn="ctr" defTabSz="407571" rtl="0" fontAlgn="base" hangingPunct="0">
        <a:lnSpc>
          <a:spcPct val="93000"/>
        </a:lnSpc>
        <a:spcBef>
          <a:spcPct val="0"/>
        </a:spcBef>
        <a:spcAft>
          <a:spcPct val="0"/>
        </a:spcAft>
        <a:buClr>
          <a:srgbClr val="000000"/>
        </a:buClr>
        <a:buSzPct val="100000"/>
        <a:buFont typeface="Times New Roman" panose="02020603050405020304" pitchFamily="18" charset="0"/>
        <a:defRPr sz="3992">
          <a:solidFill>
            <a:srgbClr val="000000"/>
          </a:solidFill>
          <a:latin typeface="Arial" panose="020B0604020202020204" pitchFamily="34" charset="0"/>
          <a:ea typeface="Microsoft YaHei" panose="020B0503020204020204" pitchFamily="34" charset="-122"/>
        </a:defRPr>
      </a:lvl8pPr>
      <a:lvl9pPr marL="3525561" indent="-207386" algn="ctr" defTabSz="407571" rtl="0" fontAlgn="base" hangingPunct="0">
        <a:lnSpc>
          <a:spcPct val="93000"/>
        </a:lnSpc>
        <a:spcBef>
          <a:spcPct val="0"/>
        </a:spcBef>
        <a:spcAft>
          <a:spcPct val="0"/>
        </a:spcAft>
        <a:buClr>
          <a:srgbClr val="000000"/>
        </a:buClr>
        <a:buSzPct val="100000"/>
        <a:buFont typeface="Times New Roman" panose="02020603050405020304" pitchFamily="18" charset="0"/>
        <a:defRPr sz="3992">
          <a:solidFill>
            <a:srgbClr val="000000"/>
          </a:solidFill>
          <a:latin typeface="Arial" panose="020B0604020202020204" pitchFamily="34" charset="0"/>
          <a:ea typeface="Microsoft YaHei" panose="020B0503020204020204" pitchFamily="34" charset="-122"/>
        </a:defRPr>
      </a:lvl9pPr>
    </p:titleStyle>
    <p:bodyStyle>
      <a:lvl1pPr marL="309563" indent="-309563" algn="l" defTabSz="406400" rtl="0" eaLnBrk="0" fontAlgn="base" hangingPunct="0">
        <a:lnSpc>
          <a:spcPct val="93000"/>
        </a:lnSpc>
        <a:spcBef>
          <a:spcPct val="0"/>
        </a:spcBef>
        <a:spcAft>
          <a:spcPts val="1288"/>
        </a:spcAft>
        <a:buClr>
          <a:srgbClr val="000000"/>
        </a:buClr>
        <a:buSzPct val="100000"/>
        <a:buFont typeface="Times New Roman" panose="02020603050405020304" pitchFamily="18" charset="0"/>
        <a:defRPr sz="2900" kern="1200">
          <a:solidFill>
            <a:srgbClr val="000000"/>
          </a:solidFill>
          <a:latin typeface="+mn-lt"/>
          <a:ea typeface="+mn-ea"/>
          <a:cs typeface="+mn-cs"/>
        </a:defRPr>
      </a:lvl1pPr>
      <a:lvl2pPr marL="673100" indent="-258763" algn="l" defTabSz="406400" rtl="0" eaLnBrk="0" fontAlgn="base" hangingPunct="0">
        <a:lnSpc>
          <a:spcPct val="93000"/>
        </a:lnSpc>
        <a:spcBef>
          <a:spcPct val="0"/>
        </a:spcBef>
        <a:spcAft>
          <a:spcPts val="1038"/>
        </a:spcAft>
        <a:buClr>
          <a:srgbClr val="000000"/>
        </a:buClr>
        <a:buSzPct val="100000"/>
        <a:buFont typeface="Times New Roman" panose="02020603050405020304" pitchFamily="18" charset="0"/>
        <a:defRPr sz="2500" kern="1200">
          <a:solidFill>
            <a:srgbClr val="000000"/>
          </a:solidFill>
          <a:latin typeface="+mn-lt"/>
          <a:ea typeface="+mn-ea"/>
          <a:cs typeface="+mn-cs"/>
        </a:defRPr>
      </a:lvl2pPr>
      <a:lvl3pPr marL="1036638" indent="-206375" algn="l" defTabSz="406400" rtl="0" eaLnBrk="0" fontAlgn="base" hangingPunct="0">
        <a:lnSpc>
          <a:spcPct val="93000"/>
        </a:lnSpc>
        <a:spcBef>
          <a:spcPct val="0"/>
        </a:spcBef>
        <a:spcAft>
          <a:spcPts val="775"/>
        </a:spcAft>
        <a:buClr>
          <a:srgbClr val="000000"/>
        </a:buClr>
        <a:buSzPct val="100000"/>
        <a:buFont typeface="Times New Roman" panose="02020603050405020304" pitchFamily="18" charset="0"/>
        <a:defRPr sz="2100" kern="1200">
          <a:solidFill>
            <a:srgbClr val="000000"/>
          </a:solidFill>
          <a:latin typeface="+mn-lt"/>
          <a:ea typeface="+mn-ea"/>
          <a:cs typeface="+mn-cs"/>
        </a:defRPr>
      </a:lvl3pPr>
      <a:lvl4pPr marL="1450975" indent="-206375" algn="l" defTabSz="406400" rtl="0" eaLnBrk="0" fontAlgn="base" hangingPunct="0">
        <a:lnSpc>
          <a:spcPct val="93000"/>
        </a:lnSpc>
        <a:spcBef>
          <a:spcPct val="0"/>
        </a:spcBef>
        <a:spcAft>
          <a:spcPts val="525"/>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1865313" indent="-206375" algn="l" defTabSz="406400" rtl="0" eaLnBrk="0" fontAlgn="base" hangingPunct="0">
        <a:lnSpc>
          <a:spcPct val="93000"/>
        </a:lnSpc>
        <a:spcBef>
          <a:spcPct val="0"/>
        </a:spcBef>
        <a:spcAft>
          <a:spcPts val="263"/>
        </a:spcAft>
        <a:buClr>
          <a:srgbClr val="000000"/>
        </a:buClr>
        <a:buSzPct val="100000"/>
        <a:buFont typeface="Times New Roman" panose="02020603050405020304" pitchFamily="18" charset="0"/>
        <a:defRPr kern="1200">
          <a:solidFill>
            <a:srgbClr val="000000"/>
          </a:solidFill>
          <a:latin typeface="+mn-lt"/>
          <a:ea typeface="+mn-ea"/>
          <a:cs typeface="+mn-cs"/>
        </a:defRPr>
      </a:lvl5pPr>
      <a:lvl6pPr marL="2281245"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6pPr>
      <a:lvl7pPr marL="2696017"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7pPr>
      <a:lvl8pPr marL="3110789"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8pPr>
      <a:lvl9pPr marL="3525561"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9pPr>
    </p:bodyStyle>
    <p:otherStyle>
      <a:defPPr>
        <a:defRPr lang="de-DE"/>
      </a:defPPr>
      <a:lvl1pPr marL="0" algn="l" defTabSz="829544" rtl="0" eaLnBrk="1" latinLnBrk="0" hangingPunct="1">
        <a:defRPr sz="1633" kern="1200">
          <a:solidFill>
            <a:schemeClr val="tx1"/>
          </a:solidFill>
          <a:latin typeface="+mn-lt"/>
          <a:ea typeface="+mn-ea"/>
          <a:cs typeface="+mn-cs"/>
        </a:defRPr>
      </a:lvl1pPr>
      <a:lvl2pPr marL="414772" algn="l" defTabSz="829544" rtl="0" eaLnBrk="1" latinLnBrk="0" hangingPunct="1">
        <a:defRPr sz="1633" kern="1200">
          <a:solidFill>
            <a:schemeClr val="tx1"/>
          </a:solidFill>
          <a:latin typeface="+mn-lt"/>
          <a:ea typeface="+mn-ea"/>
          <a:cs typeface="+mn-cs"/>
        </a:defRPr>
      </a:lvl2pPr>
      <a:lvl3pPr marL="829544" algn="l" defTabSz="829544" rtl="0" eaLnBrk="1" latinLnBrk="0" hangingPunct="1">
        <a:defRPr sz="1633" kern="1200">
          <a:solidFill>
            <a:schemeClr val="tx1"/>
          </a:solidFill>
          <a:latin typeface="+mn-lt"/>
          <a:ea typeface="+mn-ea"/>
          <a:cs typeface="+mn-cs"/>
        </a:defRPr>
      </a:lvl3pPr>
      <a:lvl4pPr marL="1244316" algn="l" defTabSz="829544" rtl="0" eaLnBrk="1" latinLnBrk="0" hangingPunct="1">
        <a:defRPr sz="1633" kern="1200">
          <a:solidFill>
            <a:schemeClr val="tx1"/>
          </a:solidFill>
          <a:latin typeface="+mn-lt"/>
          <a:ea typeface="+mn-ea"/>
          <a:cs typeface="+mn-cs"/>
        </a:defRPr>
      </a:lvl4pPr>
      <a:lvl5pPr marL="1659087" algn="l" defTabSz="829544" rtl="0" eaLnBrk="1" latinLnBrk="0" hangingPunct="1">
        <a:defRPr sz="1633" kern="1200">
          <a:solidFill>
            <a:schemeClr val="tx1"/>
          </a:solidFill>
          <a:latin typeface="+mn-lt"/>
          <a:ea typeface="+mn-ea"/>
          <a:cs typeface="+mn-cs"/>
        </a:defRPr>
      </a:lvl5pPr>
      <a:lvl6pPr marL="2073859" algn="l" defTabSz="829544" rtl="0" eaLnBrk="1" latinLnBrk="0" hangingPunct="1">
        <a:defRPr sz="1633" kern="1200">
          <a:solidFill>
            <a:schemeClr val="tx1"/>
          </a:solidFill>
          <a:latin typeface="+mn-lt"/>
          <a:ea typeface="+mn-ea"/>
          <a:cs typeface="+mn-cs"/>
        </a:defRPr>
      </a:lvl6pPr>
      <a:lvl7pPr marL="2488631" algn="l" defTabSz="829544" rtl="0" eaLnBrk="1" latinLnBrk="0" hangingPunct="1">
        <a:defRPr sz="1633" kern="1200">
          <a:solidFill>
            <a:schemeClr val="tx1"/>
          </a:solidFill>
          <a:latin typeface="+mn-lt"/>
          <a:ea typeface="+mn-ea"/>
          <a:cs typeface="+mn-cs"/>
        </a:defRPr>
      </a:lvl7pPr>
      <a:lvl8pPr marL="2903403" algn="l" defTabSz="829544" rtl="0" eaLnBrk="1" latinLnBrk="0" hangingPunct="1">
        <a:defRPr sz="1633" kern="1200">
          <a:solidFill>
            <a:schemeClr val="tx1"/>
          </a:solidFill>
          <a:latin typeface="+mn-lt"/>
          <a:ea typeface="+mn-ea"/>
          <a:cs typeface="+mn-cs"/>
        </a:defRPr>
      </a:lvl8pPr>
      <a:lvl9pPr marL="3318175" algn="l" defTabSz="829544"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3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a:extLst>
              <a:ext uri="{FF2B5EF4-FFF2-40B4-BE49-F238E27FC236}">
                <a16:creationId xmlns:a16="http://schemas.microsoft.com/office/drawing/2014/main" id="{DCD6F3B7-18D1-DCAA-1779-3368BAA9A05B}"/>
              </a:ext>
            </a:extLst>
          </p:cNvPr>
          <p:cNvSpPr>
            <a:spLocks noGrp="1" noChangeArrowheads="1"/>
          </p:cNvSpPr>
          <p:nvPr>
            <p:ph type="title" idx="4294967295"/>
          </p:nvPr>
        </p:nvSpPr>
        <p:spPr>
          <a:xfrm>
            <a:off x="520700" y="714375"/>
            <a:ext cx="9258300" cy="1114425"/>
          </a:xfrm>
        </p:spPr>
        <p:txBody>
          <a:bodyPr lIns="0" tIns="21240" rIns="0" bIns="0"/>
          <a:lstStyle/>
          <a:p>
            <a:pPr>
              <a:lnSpc>
                <a:spcPct val="107000"/>
              </a:lnSpc>
              <a:spcAft>
                <a:spcPts val="800"/>
              </a:spcAft>
            </a:pP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Gender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differences</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psychosocial</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functioning</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in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partners</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individuals</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with</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addiction</a:t>
            </a:r>
            <a:r>
              <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de-DE" sz="3200" b="1"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problems</a:t>
            </a:r>
            <a:endParaRPr lang="de-DE" sz="3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147" name="Rectangle 2">
            <a:extLst>
              <a:ext uri="{FF2B5EF4-FFF2-40B4-BE49-F238E27FC236}">
                <a16:creationId xmlns:a16="http://schemas.microsoft.com/office/drawing/2014/main" id="{2BDB4D37-EC92-1CEB-0FBD-CF0CFD251EAC}"/>
              </a:ext>
            </a:extLst>
          </p:cNvPr>
          <p:cNvSpPr>
            <a:spLocks noGrp="1" noChangeArrowheads="1"/>
          </p:cNvSpPr>
          <p:nvPr>
            <p:ph type="subTitle" idx="4294967295"/>
          </p:nvPr>
        </p:nvSpPr>
        <p:spPr>
          <a:xfrm>
            <a:off x="1760538" y="1916113"/>
            <a:ext cx="6551612" cy="2968625"/>
          </a:xfrm>
        </p:spPr>
        <p:txBody>
          <a:bodyPr lIns="0" tIns="19440" rIns="0" bIns="0" anchor="ctr"/>
          <a:lstStyle/>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de-DE" altLang="de-DE" sz="2200" b="1" dirty="0">
              <a:solidFill>
                <a:schemeClr val="tx1"/>
              </a:solidFill>
              <a:latin typeface="Arial" panose="020B0604020202020204" pitchFamily="34" charset="0"/>
              <a:cs typeface="Arial" panose="020B0604020202020204" pitchFamily="34" charset="0"/>
            </a:endParaRPr>
          </a:p>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de-DE" altLang="de-DE" sz="2100" b="1" dirty="0">
              <a:solidFill>
                <a:schemeClr val="tx1"/>
              </a:solidFill>
              <a:latin typeface="Arial" panose="020B0604020202020204" pitchFamily="34" charset="0"/>
              <a:cs typeface="Arial" panose="020B0604020202020204" pitchFamily="34" charset="0"/>
            </a:endParaRPr>
          </a:p>
          <a:p>
            <a:pPr marL="0" indent="0" algn="ctr" eaLnBrk="1">
              <a:lnSpc>
                <a:spcPct val="93000"/>
              </a:lnSpc>
              <a:spcBef>
                <a:spcPts val="588"/>
              </a:spcBef>
              <a:spcAft>
                <a:spcPts val="588"/>
              </a:spcAft>
              <a:buClrTx/>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DE" altLang="de-DE" sz="2100" b="1" dirty="0">
                <a:solidFill>
                  <a:schemeClr val="tx1"/>
                </a:solidFill>
                <a:latin typeface="Arial" panose="020B0604020202020204" pitchFamily="34" charset="0"/>
                <a:cs typeface="Arial" panose="020B0604020202020204" pitchFamily="34" charset="0"/>
              </a:rPr>
              <a:t>Gallus Bischof, Anja Bischof, Hans-Jürgen Rumpf</a:t>
            </a:r>
          </a:p>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de-DE" altLang="de-DE" sz="2100" b="1" dirty="0">
              <a:solidFill>
                <a:schemeClr val="tx1"/>
              </a:solidFill>
              <a:latin typeface="Arial" panose="020B0604020202020204" pitchFamily="34" charset="0"/>
              <a:cs typeface="Arial" panose="020B0604020202020204" pitchFamily="34" charset="0"/>
            </a:endParaRPr>
          </a:p>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de-DE" altLang="de-DE" sz="2200" dirty="0">
              <a:solidFill>
                <a:schemeClr val="tx1"/>
              </a:solidFill>
              <a:latin typeface="Arial" panose="020B0604020202020204" pitchFamily="34" charset="0"/>
              <a:cs typeface="Arial" panose="020B0604020202020204" pitchFamily="34" charset="0"/>
            </a:endParaRPr>
          </a:p>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DE" altLang="de-DE" sz="2100" dirty="0">
                <a:solidFill>
                  <a:schemeClr val="tx1"/>
                </a:solidFill>
                <a:latin typeface="Arial" panose="020B0604020202020204" pitchFamily="34" charset="0"/>
                <a:cs typeface="Arial" panose="020B0604020202020204" pitchFamily="34" charset="0"/>
              </a:rPr>
              <a:t>University </a:t>
            </a:r>
            <a:r>
              <a:rPr lang="de-DE" altLang="de-DE" sz="2100" dirty="0" err="1">
                <a:solidFill>
                  <a:schemeClr val="tx1"/>
                </a:solidFill>
                <a:latin typeface="Arial" panose="020B0604020202020204" pitchFamily="34" charset="0"/>
                <a:cs typeface="Arial" panose="020B0604020202020204" pitchFamily="34" charset="0"/>
              </a:rPr>
              <a:t>of</a:t>
            </a:r>
            <a:r>
              <a:rPr lang="de-DE" altLang="de-DE" sz="2100" dirty="0">
                <a:solidFill>
                  <a:schemeClr val="tx1"/>
                </a:solidFill>
                <a:latin typeface="Arial" panose="020B0604020202020204" pitchFamily="34" charset="0"/>
                <a:cs typeface="Arial" panose="020B0604020202020204" pitchFamily="34" charset="0"/>
              </a:rPr>
              <a:t> </a:t>
            </a:r>
            <a:r>
              <a:rPr lang="de-DE" altLang="de-DE" sz="2100" dirty="0" err="1">
                <a:solidFill>
                  <a:schemeClr val="tx1"/>
                </a:solidFill>
                <a:latin typeface="Arial" panose="020B0604020202020204" pitchFamily="34" charset="0"/>
                <a:cs typeface="Arial" panose="020B0604020202020204" pitchFamily="34" charset="0"/>
              </a:rPr>
              <a:t>Luebeck</a:t>
            </a:r>
            <a:r>
              <a:rPr lang="de-DE" altLang="de-DE" sz="2100" dirty="0">
                <a:solidFill>
                  <a:schemeClr val="tx1"/>
                </a:solidFill>
                <a:latin typeface="Arial" panose="020B0604020202020204" pitchFamily="34" charset="0"/>
                <a:cs typeface="Arial" panose="020B0604020202020204" pitchFamily="34" charset="0"/>
              </a:rPr>
              <a:t> (Germany)</a:t>
            </a:r>
            <a:endParaRPr lang="de-DE" altLang="de-DE" sz="1800" dirty="0">
              <a:solidFill>
                <a:schemeClr val="tx1"/>
              </a:solidFill>
              <a:latin typeface="Arial" panose="020B0604020202020204" pitchFamily="34" charset="0"/>
              <a:cs typeface="Arial" panose="020B0604020202020204" pitchFamily="34" charset="0"/>
            </a:endParaRPr>
          </a:p>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de-DE" altLang="de-DE" sz="1800" dirty="0">
              <a:solidFill>
                <a:schemeClr val="tx1"/>
              </a:solidFill>
              <a:latin typeface="Arial" panose="020B0604020202020204" pitchFamily="34" charset="0"/>
              <a:cs typeface="Arial" panose="020B0604020202020204" pitchFamily="34" charset="0"/>
            </a:endParaRPr>
          </a:p>
          <a:p>
            <a:pPr marL="0" indent="0" algn="ctr" eaLnBrk="1">
              <a:lnSpc>
                <a:spcPct val="93000"/>
              </a:lnSpc>
              <a:spcBef>
                <a:spcPts val="588"/>
              </a:spcBef>
              <a:spcAft>
                <a:spcPts val="588"/>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endParaRPr lang="de-DE" altLang="de-DE" sz="1800" dirty="0">
              <a:solidFill>
                <a:schemeClr val="tx1"/>
              </a:solidFill>
              <a:latin typeface="Arial" panose="020B0604020202020204" pitchFamily="34" charset="0"/>
              <a:cs typeface="Arial" panose="020B0604020202020204" pitchFamily="34" charset="0"/>
            </a:endParaRPr>
          </a:p>
        </p:txBody>
      </p:sp>
      <p:pic>
        <p:nvPicPr>
          <p:cNvPr id="6148" name="Picture 3">
            <a:extLst>
              <a:ext uri="{FF2B5EF4-FFF2-40B4-BE49-F238E27FC236}">
                <a16:creationId xmlns:a16="http://schemas.microsoft.com/office/drawing/2014/main" id="{7F610766-2BC4-56F3-A7C7-9BC82E2CDD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5350" y="5229225"/>
            <a:ext cx="3303588" cy="8032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9" name="Picture 18" descr="BMG_Web_Master_de_WBZ">
            <a:extLst>
              <a:ext uri="{FF2B5EF4-FFF2-40B4-BE49-F238E27FC236}">
                <a16:creationId xmlns:a16="http://schemas.microsoft.com/office/drawing/2014/main" id="{7437F6E2-AEC4-A15C-D3AB-A9843F053B7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3788" y="4794250"/>
            <a:ext cx="2335212"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a:extLst>
              <a:ext uri="{FF2B5EF4-FFF2-40B4-BE49-F238E27FC236}">
                <a16:creationId xmlns:a16="http://schemas.microsoft.com/office/drawing/2014/main" id="{2474F2BC-C9BA-7189-CBE5-3DC641F3340C}"/>
              </a:ext>
            </a:extLst>
          </p:cNvPr>
          <p:cNvSpPr txBox="1">
            <a:spLocks noChangeArrowheads="1"/>
          </p:cNvSpPr>
          <p:nvPr/>
        </p:nvSpPr>
        <p:spPr bwMode="auto">
          <a:xfrm>
            <a:off x="463550" y="-100013"/>
            <a:ext cx="907097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SzPct val="100000"/>
            </a:pPr>
            <a:r>
              <a:rPr lang="de-DE" altLang="de-DE" sz="2500" b="1">
                <a:solidFill>
                  <a:schemeClr val="tx1"/>
                </a:solidFill>
                <a:latin typeface="Arial" panose="020B0604020202020204" pitchFamily="34" charset="0"/>
                <a:cs typeface="Arial" panose="020B0604020202020204" pitchFamily="34" charset="0"/>
              </a:rPr>
              <a:t>Prevalence of Family members: Relationship status</a:t>
            </a:r>
            <a:endParaRPr lang="de-DE" altLang="de-DE" sz="2200" b="1">
              <a:solidFill>
                <a:schemeClr val="tx1"/>
              </a:solidFill>
              <a:latin typeface="Arial" panose="020B0604020202020204" pitchFamily="34" charset="0"/>
              <a:cs typeface="Arial" panose="020B0604020202020204" pitchFamily="34" charset="0"/>
            </a:endParaRPr>
          </a:p>
        </p:txBody>
      </p:sp>
      <p:graphicFrame>
        <p:nvGraphicFramePr>
          <p:cNvPr id="34819" name="Diagramm 3">
            <a:extLst>
              <a:ext uri="{FF2B5EF4-FFF2-40B4-BE49-F238E27FC236}">
                <a16:creationId xmlns:a16="http://schemas.microsoft.com/office/drawing/2014/main" id="{04E07C1D-0E80-87A5-D7D4-978EBE51D945}"/>
              </a:ext>
            </a:extLst>
          </p:cNvPr>
          <p:cNvGraphicFramePr>
            <a:graphicFrameLocks/>
          </p:cNvGraphicFramePr>
          <p:nvPr/>
        </p:nvGraphicFramePr>
        <p:xfrm>
          <a:off x="1658938" y="1095375"/>
          <a:ext cx="6602412" cy="4795838"/>
        </p:xfrm>
        <a:graphic>
          <a:graphicData uri="http://schemas.openxmlformats.org/presentationml/2006/ole">
            <mc:AlternateContent xmlns:mc="http://schemas.openxmlformats.org/markup-compatibility/2006">
              <mc:Choice xmlns:v="urn:schemas-microsoft-com:vml" Requires="v">
                <p:oleObj name="Chart" r:id="rId3" imgW="6724751" imgH="4876800" progId="Excel.Chart.8">
                  <p:embed/>
                </p:oleObj>
              </mc:Choice>
              <mc:Fallback>
                <p:oleObj name="Chart" r:id="rId3" imgW="6724751" imgH="4876800" progId="Excel.Chart.8">
                  <p:embed/>
                  <p:pic>
                    <p:nvPicPr>
                      <p:cNvPr id="34819" name="Diagramm 3">
                        <a:extLst>
                          <a:ext uri="{FF2B5EF4-FFF2-40B4-BE49-F238E27FC236}">
                            <a16:creationId xmlns:a16="http://schemas.microsoft.com/office/drawing/2014/main" id="{04E07C1D-0E80-87A5-D7D4-978EBE51D945}"/>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8938" y="1095375"/>
                        <a:ext cx="6602412" cy="479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Ellipse 1">
            <a:extLst>
              <a:ext uri="{FF2B5EF4-FFF2-40B4-BE49-F238E27FC236}">
                <a16:creationId xmlns:a16="http://schemas.microsoft.com/office/drawing/2014/main" id="{420AE024-540B-EDEA-374E-E0F13FDA44D3}"/>
              </a:ext>
            </a:extLst>
          </p:cNvPr>
          <p:cNvSpPr/>
          <p:nvPr/>
        </p:nvSpPr>
        <p:spPr bwMode="auto">
          <a:xfrm>
            <a:off x="2071073" y="3026321"/>
            <a:ext cx="1296144" cy="273630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pPr>
            <a:endParaRPr kumimoji="0" lang="de-DE" sz="2800" b="0" i="0" u="none" strike="noStrike" cap="none" normalizeH="0" baseline="0">
              <a:ln>
                <a:noFill/>
              </a:ln>
              <a:solidFill>
                <a:schemeClr val="bg1"/>
              </a:solidFill>
              <a:effectLst/>
              <a:latin typeface="Times New Roman" panose="02020603050405020304" pitchFamily="18" charset="0"/>
            </a:endParaRPr>
          </a:p>
        </p:txBody>
      </p:sp>
    </p:spTree>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a:extLst>
              <a:ext uri="{FF2B5EF4-FFF2-40B4-BE49-F238E27FC236}">
                <a16:creationId xmlns:a16="http://schemas.microsoft.com/office/drawing/2014/main" id="{B49880C8-A80F-E968-8293-52C2CAB1CCE9}"/>
              </a:ext>
            </a:extLst>
          </p:cNvPr>
          <p:cNvSpPr txBox="1">
            <a:spLocks noChangeArrowheads="1"/>
          </p:cNvSpPr>
          <p:nvPr/>
        </p:nvSpPr>
        <p:spPr bwMode="auto">
          <a:xfrm>
            <a:off x="463774" y="349565"/>
            <a:ext cx="964882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Methods: Group </a:t>
            </a:r>
            <a:r>
              <a:rPr lang="de-DE" altLang="de-DE" sz="2500" b="1" dirty="0" err="1">
                <a:solidFill>
                  <a:srgbClr val="C00000"/>
                </a:solidFill>
                <a:latin typeface="Arial" panose="020B0604020202020204" pitchFamily="34" charset="0"/>
                <a:cs typeface="Arial" panose="020B0604020202020204" pitchFamily="34" charset="0"/>
              </a:rPr>
              <a:t>definition</a:t>
            </a:r>
            <a:endParaRPr lang="de-DE" altLang="de-DE" sz="2200" b="1" dirty="0">
              <a:solidFill>
                <a:srgbClr val="C00000"/>
              </a:solidFill>
              <a:latin typeface="Arial" panose="020B0604020202020204" pitchFamily="34" charset="0"/>
              <a:cs typeface="Arial" panose="020B0604020202020204" pitchFamily="34" charset="0"/>
            </a:endParaRPr>
          </a:p>
        </p:txBody>
      </p:sp>
      <p:sp>
        <p:nvSpPr>
          <p:cNvPr id="6146" name="Text Box 2">
            <a:extLst>
              <a:ext uri="{FF2B5EF4-FFF2-40B4-BE49-F238E27FC236}">
                <a16:creationId xmlns:a16="http://schemas.microsoft.com/office/drawing/2014/main" id="{F6CF33D0-5EAA-31F5-35E7-96DE39B428FC}"/>
              </a:ext>
            </a:extLst>
          </p:cNvPr>
          <p:cNvSpPr txBox="1">
            <a:spLocks noChangeArrowheads="1"/>
          </p:cNvSpPr>
          <p:nvPr/>
        </p:nvSpPr>
        <p:spPr bwMode="auto">
          <a:xfrm>
            <a:off x="658813" y="2352675"/>
            <a:ext cx="9021762" cy="417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9440" rIns="0" bIns="0" anchor="ctr"/>
          <a:lstStyle>
            <a:lvl1pPr marL="201613" indent="-20161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1pPr>
            <a:lvl2pPr marL="417513" indent="-20796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2pPr>
            <a:lvl3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3pPr>
            <a:lvl4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4pPr>
            <a:lvl5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5pPr>
            <a:lvl6pPr marL="25146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6pPr>
            <a:lvl7pPr marL="29718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7pPr>
            <a:lvl8pPr marL="34290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8pPr>
            <a:lvl9pPr marL="38862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9pPr>
          </a:lstStyle>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err="1">
                <a:solidFill>
                  <a:schemeClr val="tx1"/>
                </a:solidFill>
                <a:latin typeface="Arial" panose="020B0604020202020204" pitchFamily="34" charset="0"/>
                <a:ea typeface="+mn-ea"/>
                <a:cs typeface="Arial" panose="020B0604020202020204" pitchFamily="34" charset="0"/>
              </a:rPr>
              <a:t>Inclusion</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criteria</a:t>
            </a:r>
            <a:r>
              <a:rPr lang="de-DE" altLang="de-DE" sz="2000" dirty="0">
                <a:solidFill>
                  <a:schemeClr val="tx1"/>
                </a:solidFill>
                <a:latin typeface="Arial" panose="020B0604020202020204" pitchFamily="34" charset="0"/>
                <a:ea typeface="+mn-ea"/>
                <a:cs typeface="Arial" panose="020B0604020202020204" pitchFamily="34" charset="0"/>
              </a:rPr>
              <a:t>: FMA &lt;12 </a:t>
            </a:r>
            <a:r>
              <a:rPr lang="de-DE" altLang="de-DE" sz="2000" dirty="0" err="1">
                <a:solidFill>
                  <a:schemeClr val="tx1"/>
                </a:solidFill>
                <a:latin typeface="Arial" panose="020B0604020202020204" pitchFamily="34" charset="0"/>
                <a:ea typeface="+mn-ea"/>
                <a:cs typeface="Arial" panose="020B0604020202020204" pitchFamily="34" charset="0"/>
              </a:rPr>
              <a:t>mo.</a:t>
            </a:r>
            <a:r>
              <a:rPr lang="de-DE" altLang="de-DE" sz="2000" dirty="0">
                <a:solidFill>
                  <a:schemeClr val="tx1"/>
                </a:solidFill>
                <a:latin typeface="Arial" panose="020B0604020202020204" pitchFamily="34" charset="0"/>
                <a:ea typeface="+mn-ea"/>
                <a:cs typeface="Arial" panose="020B0604020202020204" pitchFamily="34" charset="0"/>
              </a:rPr>
              <a:t> AND „</a:t>
            </a:r>
            <a:r>
              <a:rPr lang="de-DE" altLang="de-DE" sz="2000" dirty="0" err="1">
                <a:solidFill>
                  <a:schemeClr val="tx1"/>
                </a:solidFill>
                <a:latin typeface="Arial" panose="020B0604020202020204" pitchFamily="34" charset="0"/>
                <a:ea typeface="+mn-ea"/>
                <a:cs typeface="Arial" panose="020B0604020202020204" pitchFamily="34" charset="0"/>
              </a:rPr>
              <a:t>partner</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affected</a:t>
            </a:r>
            <a:r>
              <a:rPr lang="de-DE" altLang="de-DE" sz="2000" dirty="0">
                <a:solidFill>
                  <a:schemeClr val="tx1"/>
                </a:solidFill>
                <a:latin typeface="Arial" panose="020B0604020202020204" pitchFamily="34" charset="0"/>
                <a:ea typeface="+mn-ea"/>
                <a:cs typeface="Arial" panose="020B0604020202020204" pitchFamily="34" charset="0"/>
              </a:rPr>
              <a:t>“ (male n=81; </a:t>
            </a:r>
            <a:r>
              <a:rPr lang="de-DE" altLang="de-DE" sz="2000" dirty="0" err="1">
                <a:solidFill>
                  <a:schemeClr val="tx1"/>
                </a:solidFill>
                <a:latin typeface="Arial" panose="020B0604020202020204" pitchFamily="34" charset="0"/>
                <a:ea typeface="+mn-ea"/>
                <a:cs typeface="Arial" panose="020B0604020202020204" pitchFamily="34" charset="0"/>
              </a:rPr>
              <a:t>female</a:t>
            </a:r>
            <a:r>
              <a:rPr lang="de-DE" altLang="de-DE" sz="2000" dirty="0">
                <a:solidFill>
                  <a:schemeClr val="tx1"/>
                </a:solidFill>
                <a:latin typeface="Arial" panose="020B0604020202020204" pitchFamily="34" charset="0"/>
                <a:ea typeface="+mn-ea"/>
                <a:cs typeface="Arial" panose="020B0604020202020204" pitchFamily="34" charset="0"/>
              </a:rPr>
              <a:t> n= 266)</a:t>
            </a: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a:solidFill>
                  <a:schemeClr val="tx1"/>
                </a:solidFill>
                <a:latin typeface="Arial" panose="020B0604020202020204" pitchFamily="34" charset="0"/>
                <a:ea typeface="+mn-ea"/>
                <a:cs typeface="Arial" panose="020B0604020202020204" pitchFamily="34" charset="0"/>
              </a:rPr>
              <a:t>Educational </a:t>
            </a:r>
            <a:r>
              <a:rPr lang="de-DE" altLang="de-DE" sz="2000" dirty="0" err="1">
                <a:solidFill>
                  <a:schemeClr val="tx1"/>
                </a:solidFill>
                <a:latin typeface="Arial" panose="020B0604020202020204" pitchFamily="34" charset="0"/>
                <a:ea typeface="+mn-ea"/>
                <a:cs typeface="Arial" panose="020B0604020202020204" pitchFamily="34" charset="0"/>
              </a:rPr>
              <a:t>status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according</a:t>
            </a:r>
            <a:r>
              <a:rPr lang="de-DE" altLang="de-DE" sz="2000" dirty="0">
                <a:solidFill>
                  <a:schemeClr val="tx1"/>
                </a:solidFill>
                <a:latin typeface="Arial" panose="020B0604020202020204" pitchFamily="34" charset="0"/>
                <a:ea typeface="+mn-ea"/>
                <a:cs typeface="Arial" panose="020B0604020202020204" pitchFamily="34" charset="0"/>
              </a:rPr>
              <a:t> ISCED 2011, at-</a:t>
            </a:r>
            <a:r>
              <a:rPr lang="de-DE" altLang="de-DE" sz="2000" dirty="0" err="1">
                <a:solidFill>
                  <a:schemeClr val="tx1"/>
                </a:solidFill>
                <a:latin typeface="Arial" panose="020B0604020202020204" pitchFamily="34" charset="0"/>
                <a:ea typeface="+mn-ea"/>
                <a:cs typeface="Arial" panose="020B0604020202020204" pitchFamily="34" charset="0"/>
              </a:rPr>
              <a:t>risk</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drinking</a:t>
            </a:r>
            <a:endParaRPr lang="de-DE" altLang="de-DE" sz="2000" dirty="0">
              <a:solidFill>
                <a:schemeClr val="tx1"/>
              </a:solidFill>
              <a:latin typeface="Arial" panose="020B0604020202020204" pitchFamily="34" charset="0"/>
              <a:ea typeface="+mn-ea"/>
              <a:cs typeface="Arial" panose="020B0604020202020204" pitchFamily="34" charset="0"/>
            </a:endParaRP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a:solidFill>
                  <a:schemeClr val="tx1"/>
                </a:solidFill>
                <a:latin typeface="Arial" panose="020B0604020202020204" pitchFamily="34" charset="0"/>
                <a:ea typeface="+mn-ea"/>
                <a:cs typeface="Arial" panose="020B0604020202020204" pitchFamily="34" charset="0"/>
              </a:rPr>
              <a:t>Analysis </a:t>
            </a:r>
            <a:r>
              <a:rPr lang="de-DE" altLang="de-DE" sz="2000" dirty="0" err="1">
                <a:solidFill>
                  <a:schemeClr val="tx1"/>
                </a:solidFill>
                <a:latin typeface="Arial" panose="020B0604020202020204" pitchFamily="34" charset="0"/>
                <a:ea typeface="+mn-ea"/>
                <a:cs typeface="Arial" panose="020B0604020202020204" pitchFamily="34" charset="0"/>
              </a:rPr>
              <a:t>gender</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differences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regarding</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sociodemographics</a:t>
            </a:r>
            <a:r>
              <a:rPr lang="de-DE" altLang="de-DE" sz="2000" dirty="0">
                <a:solidFill>
                  <a:schemeClr val="tx1"/>
                </a:solidFill>
                <a:latin typeface="Arial" panose="020B0604020202020204" pitchFamily="34" charset="0"/>
                <a:ea typeface="+mn-ea"/>
                <a:cs typeface="Arial" panose="020B0604020202020204" pitchFamily="34" charset="0"/>
              </a:rPr>
              <a:t>, Health-</a:t>
            </a:r>
            <a:r>
              <a:rPr lang="de-DE" altLang="de-DE" sz="2000" dirty="0" err="1">
                <a:solidFill>
                  <a:schemeClr val="tx1"/>
                </a:solidFill>
                <a:latin typeface="Arial" panose="020B0604020202020204" pitchFamily="34" charset="0"/>
                <a:ea typeface="+mn-ea"/>
                <a:cs typeface="Arial" panose="020B0604020202020204" pitchFamily="34" charset="0"/>
              </a:rPr>
              <a:t>related</a:t>
            </a:r>
            <a:r>
              <a:rPr lang="de-DE" altLang="de-DE" sz="2000" dirty="0">
                <a:solidFill>
                  <a:schemeClr val="tx1"/>
                </a:solidFill>
                <a:latin typeface="Arial" panose="020B0604020202020204" pitchFamily="34" charset="0"/>
                <a:ea typeface="+mn-ea"/>
                <a:cs typeface="Arial" panose="020B0604020202020204" pitchFamily="34" charset="0"/>
              </a:rPr>
              <a:t> variables, </a:t>
            </a:r>
            <a:r>
              <a:rPr lang="de-DE" altLang="de-DE" sz="2000" dirty="0" err="1">
                <a:solidFill>
                  <a:schemeClr val="tx1"/>
                </a:solidFill>
                <a:latin typeface="Arial" panose="020B0604020202020204" pitchFamily="34" charset="0"/>
                <a:ea typeface="+mn-ea"/>
                <a:cs typeface="Arial" panose="020B0604020202020204" pitchFamily="34" charset="0"/>
              </a:rPr>
              <a:t>Utilization</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of</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medical</a:t>
            </a:r>
            <a:r>
              <a:rPr lang="de-DE" altLang="de-DE" sz="2000" dirty="0">
                <a:solidFill>
                  <a:schemeClr val="tx1"/>
                </a:solidFill>
                <a:latin typeface="Arial" panose="020B0604020202020204" pitchFamily="34" charset="0"/>
                <a:ea typeface="+mn-ea"/>
                <a:cs typeface="Arial" panose="020B0604020202020204" pitchFamily="34" charset="0"/>
              </a:rPr>
              <a:t> support </a:t>
            </a:r>
            <a:r>
              <a:rPr lang="de-DE" altLang="de-DE" sz="2000" dirty="0" err="1">
                <a:solidFill>
                  <a:schemeClr val="tx1"/>
                </a:solidFill>
                <a:latin typeface="Arial" panose="020B0604020202020204" pitchFamily="34" charset="0"/>
                <a:ea typeface="+mn-ea"/>
                <a:cs typeface="Arial" panose="020B0604020202020204" pitchFamily="34" charset="0"/>
              </a:rPr>
              <a:t>with</a:t>
            </a:r>
            <a:r>
              <a:rPr lang="de-DE" altLang="de-DE" sz="2000" dirty="0">
                <a:solidFill>
                  <a:schemeClr val="tx1"/>
                </a:solidFill>
                <a:latin typeface="Arial" panose="020B0604020202020204" pitchFamily="34" charset="0"/>
                <a:ea typeface="+mn-ea"/>
                <a:cs typeface="Arial" panose="020B0604020202020204" pitchFamily="34" charset="0"/>
              </a:rPr>
              <a:t> t-Test + Square</a:t>
            </a:r>
            <a:endParaRPr lang="de-DE" altLang="de-DE" sz="1200" dirty="0">
              <a:solidFill>
                <a:schemeClr val="tx1"/>
              </a:solidFill>
              <a:latin typeface="Arial" panose="020B0604020202020204" pitchFamily="34" charset="0"/>
              <a:ea typeface="+mn-ea"/>
              <a:cs typeface="Arial" panose="020B0604020202020204" pitchFamily="34" charset="0"/>
            </a:endParaRPr>
          </a:p>
          <a:p>
            <a:pPr eaLnBrk="1">
              <a:lnSpc>
                <a:spcPct val="93000"/>
              </a:lnSpc>
              <a:spcBef>
                <a:spcPts val="588"/>
              </a:spcBef>
              <a:spcAft>
                <a:spcPts val="588"/>
              </a:spcAft>
              <a:buClr>
                <a:srgbClr val="FFFFFF"/>
              </a:buClr>
              <a:buSzPct val="55000"/>
              <a:buFont typeface="Wingdings" panose="05000000000000000000" pitchFamily="2" charset="2"/>
              <a:buChar char=""/>
              <a:defRPr/>
            </a:pPr>
            <a:endParaRPr lang="de-DE" altLang="de-DE" sz="2000" dirty="0">
              <a:solidFill>
                <a:schemeClr val="tx1"/>
              </a:solidFill>
              <a:latin typeface="Arial" panose="020B0604020202020204" pitchFamily="34" charset="0"/>
              <a:ea typeface="+mn-ea"/>
              <a:cs typeface="Arial" panose="020B0604020202020204" pitchFamily="34" charset="0"/>
            </a:endParaRPr>
          </a:p>
          <a:p>
            <a:pPr marL="1173163" lvl="1" indent="-474663" eaLnBrk="1">
              <a:lnSpc>
                <a:spcPct val="93000"/>
              </a:lnSpc>
              <a:spcBef>
                <a:spcPts val="1750"/>
              </a:spcBef>
              <a:spcAft>
                <a:spcPts val="1750"/>
              </a:spcAft>
              <a:buSzPct val="55000"/>
              <a:defRPr/>
            </a:pPr>
            <a:endParaRPr lang="de-DE" altLang="de-DE" sz="2200" dirty="0">
              <a:solidFill>
                <a:schemeClr val="tx1"/>
              </a:solidFill>
              <a:latin typeface="Arial" panose="020B0604020202020204" pitchFamily="34" charset="0"/>
              <a:ea typeface="+mn-ea"/>
              <a:cs typeface="Arial" panose="020B0604020202020204" pitchFamily="34" charset="0"/>
            </a:endParaRPr>
          </a:p>
          <a:p>
            <a:pPr marL="214313" indent="-188913" eaLnBrk="1">
              <a:lnSpc>
                <a:spcPct val="93000"/>
              </a:lnSpc>
              <a:spcBef>
                <a:spcPts val="2038"/>
              </a:spcBef>
              <a:spcAft>
                <a:spcPts val="2038"/>
              </a:spcAft>
              <a:buSzPct val="55000"/>
              <a:defRPr/>
            </a:pPr>
            <a:r>
              <a:rPr lang="de-DE" altLang="de-DE" sz="2200" dirty="0">
                <a:solidFill>
                  <a:schemeClr val="tx1"/>
                </a:solidFill>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442409345"/>
      </p:ext>
    </p:extLst>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a:extLst>
              <a:ext uri="{FF2B5EF4-FFF2-40B4-BE49-F238E27FC236}">
                <a16:creationId xmlns:a16="http://schemas.microsoft.com/office/drawing/2014/main" id="{CDAD04BA-A278-6B6A-1811-B94E2CF74964}"/>
              </a:ext>
            </a:extLst>
          </p:cNvPr>
          <p:cNvSpPr txBox="1">
            <a:spLocks noChangeArrowheads="1"/>
          </p:cNvSpPr>
          <p:nvPr/>
        </p:nvSpPr>
        <p:spPr bwMode="auto">
          <a:xfrm>
            <a:off x="503237" y="-161926"/>
            <a:ext cx="907097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GEDA: Type </a:t>
            </a:r>
            <a:r>
              <a:rPr lang="de-DE" altLang="de-DE" sz="2500" b="1" dirty="0" err="1">
                <a:solidFill>
                  <a:srgbClr val="C00000"/>
                </a:solidFill>
                <a:latin typeface="Arial" panose="020B0604020202020204" pitchFamily="34" charset="0"/>
                <a:cs typeface="Arial" panose="020B0604020202020204" pitchFamily="34" charset="0"/>
              </a:rPr>
              <a:t>of</a:t>
            </a:r>
            <a:r>
              <a:rPr lang="de-DE" altLang="de-DE" sz="2500" b="1" dirty="0">
                <a:solidFill>
                  <a:srgbClr val="C00000"/>
                </a:solidFill>
                <a:latin typeface="Arial" panose="020B0604020202020204" pitchFamily="34" charset="0"/>
                <a:cs typeface="Arial" panose="020B0604020202020204" pitchFamily="34" charset="0"/>
              </a:rPr>
              <a:t> Addiction in </a:t>
            </a:r>
            <a:r>
              <a:rPr lang="de-DE" altLang="de-DE" sz="2500" b="1" dirty="0" err="1">
                <a:solidFill>
                  <a:srgbClr val="C00000"/>
                </a:solidFill>
                <a:latin typeface="Arial" panose="020B0604020202020204" pitchFamily="34" charset="0"/>
                <a:cs typeface="Arial" panose="020B0604020202020204" pitchFamily="34" charset="0"/>
              </a:rPr>
              <a:t>affected</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partnerships</a:t>
            </a:r>
            <a:endParaRPr lang="de-DE" altLang="de-DE" sz="2200" b="1" dirty="0">
              <a:solidFill>
                <a:srgbClr val="C00000"/>
              </a:solidFill>
              <a:latin typeface="Arial" panose="020B0604020202020204" pitchFamily="34" charset="0"/>
              <a:cs typeface="Arial" panose="020B0604020202020204" pitchFamily="34" charset="0"/>
            </a:endParaRPr>
          </a:p>
        </p:txBody>
      </p:sp>
      <p:graphicFrame>
        <p:nvGraphicFramePr>
          <p:cNvPr id="2" name="Diagramm 3">
            <a:extLst>
              <a:ext uri="{FF2B5EF4-FFF2-40B4-BE49-F238E27FC236}">
                <a16:creationId xmlns:a16="http://schemas.microsoft.com/office/drawing/2014/main" id="{EFD1C82E-FFE1-AC0A-80A4-BDF3D140EAD6}"/>
              </a:ext>
            </a:extLst>
          </p:cNvPr>
          <p:cNvGraphicFramePr>
            <a:graphicFrameLocks/>
          </p:cNvGraphicFramePr>
          <p:nvPr>
            <p:extLst>
              <p:ext uri="{D42A27DB-BD31-4B8C-83A1-F6EECF244321}">
                <p14:modId xmlns:p14="http://schemas.microsoft.com/office/powerpoint/2010/main" val="2045345344"/>
              </p:ext>
            </p:extLst>
          </p:nvPr>
        </p:nvGraphicFramePr>
        <p:xfrm>
          <a:off x="1704975" y="1149350"/>
          <a:ext cx="6423025" cy="4398963"/>
        </p:xfrm>
        <a:graphic>
          <a:graphicData uri="http://schemas.openxmlformats.org/drawingml/2006/chart">
            <c:chart xmlns:c="http://schemas.openxmlformats.org/drawingml/2006/chart" xmlns:r="http://schemas.openxmlformats.org/officeDocument/2006/relationships" r:id="rId3"/>
          </a:graphicData>
        </a:graphic>
      </p:graphicFrame>
      <p:sp>
        <p:nvSpPr>
          <p:cNvPr id="3" name="Ellipse 2">
            <a:extLst>
              <a:ext uri="{FF2B5EF4-FFF2-40B4-BE49-F238E27FC236}">
                <a16:creationId xmlns:a16="http://schemas.microsoft.com/office/drawing/2014/main" id="{BBF81B85-7053-7C6C-5D2E-5F7D590C6A9B}"/>
              </a:ext>
            </a:extLst>
          </p:cNvPr>
          <p:cNvSpPr/>
          <p:nvPr/>
        </p:nvSpPr>
        <p:spPr bwMode="auto">
          <a:xfrm>
            <a:off x="5648350" y="2972346"/>
            <a:ext cx="1296144" cy="2736304"/>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pPr>
            <a:endParaRPr kumimoji="0" lang="de-DE" sz="2800" b="0" i="0" u="none" strike="noStrike" cap="none" normalizeH="0" baseline="0">
              <a:ln>
                <a:noFill/>
              </a:ln>
              <a:solidFill>
                <a:schemeClr val="bg1"/>
              </a:solidFill>
              <a:effectLst/>
              <a:latin typeface="Times New Roman" panose="02020603050405020304" pitchFamily="18" charset="0"/>
            </a:endParaRPr>
          </a:p>
        </p:txBody>
      </p:sp>
    </p:spTree>
    <p:extLst>
      <p:ext uri="{BB962C8B-B14F-4D97-AF65-F5344CB8AC3E}">
        <p14:creationId xmlns:p14="http://schemas.microsoft.com/office/powerpoint/2010/main" val="3926031885"/>
      </p:ext>
    </p:extLst>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a:extLst>
              <a:ext uri="{FF2B5EF4-FFF2-40B4-BE49-F238E27FC236}">
                <a16:creationId xmlns:a16="http://schemas.microsoft.com/office/drawing/2014/main" id="{B49880C8-A80F-E968-8293-52C2CAB1CCE9}"/>
              </a:ext>
            </a:extLst>
          </p:cNvPr>
          <p:cNvSpPr txBox="1">
            <a:spLocks noChangeArrowheads="1"/>
          </p:cNvSpPr>
          <p:nvPr/>
        </p:nvSpPr>
        <p:spPr bwMode="auto">
          <a:xfrm>
            <a:off x="319881" y="188640"/>
            <a:ext cx="964882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AFMs </a:t>
            </a:r>
            <a:r>
              <a:rPr lang="de-DE" altLang="de-DE" sz="2500" b="1" dirty="0" err="1">
                <a:solidFill>
                  <a:srgbClr val="C00000"/>
                </a:solidFill>
                <a:latin typeface="Arial" panose="020B0604020202020204" pitchFamily="34" charset="0"/>
                <a:cs typeface="Arial" panose="020B0604020202020204" pitchFamily="34" charset="0"/>
              </a:rPr>
              <a:t>living</a:t>
            </a:r>
            <a:r>
              <a:rPr lang="de-DE" altLang="de-DE" sz="2500" b="1" dirty="0">
                <a:solidFill>
                  <a:srgbClr val="C00000"/>
                </a:solidFill>
                <a:latin typeface="Arial" panose="020B0604020202020204" pitchFamily="34" charset="0"/>
                <a:cs typeface="Arial" panose="020B0604020202020204" pitchFamily="34" charset="0"/>
              </a:rPr>
              <a:t> in AOD-</a:t>
            </a:r>
            <a:r>
              <a:rPr lang="de-DE" altLang="de-DE" sz="2500" b="1" dirty="0" err="1">
                <a:solidFill>
                  <a:srgbClr val="C00000"/>
                </a:solidFill>
                <a:latin typeface="Arial" panose="020B0604020202020204" pitchFamily="34" charset="0"/>
                <a:cs typeface="Arial" panose="020B0604020202020204" pitchFamily="34" charset="0"/>
              </a:rPr>
              <a:t>affected</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partnerships</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Sociodemographics</a:t>
            </a:r>
            <a:endParaRPr lang="de-DE" altLang="de-DE" sz="2200" b="1" dirty="0">
              <a:solidFill>
                <a:srgbClr val="C00000"/>
              </a:solidFill>
              <a:latin typeface="Arial" panose="020B0604020202020204" pitchFamily="34" charset="0"/>
              <a:cs typeface="Arial" panose="020B0604020202020204" pitchFamily="34" charset="0"/>
            </a:endParaRPr>
          </a:p>
        </p:txBody>
      </p:sp>
      <p:graphicFrame>
        <p:nvGraphicFramePr>
          <p:cNvPr id="2" name="Tabelle 2">
            <a:extLst>
              <a:ext uri="{FF2B5EF4-FFF2-40B4-BE49-F238E27FC236}">
                <a16:creationId xmlns:a16="http://schemas.microsoft.com/office/drawing/2014/main" id="{B9BE8199-A7C9-04AE-679C-FA867F9CB597}"/>
              </a:ext>
            </a:extLst>
          </p:cNvPr>
          <p:cNvGraphicFramePr>
            <a:graphicFrameLocks noGrp="1"/>
          </p:cNvGraphicFramePr>
          <p:nvPr>
            <p:extLst>
              <p:ext uri="{D42A27DB-BD31-4B8C-83A1-F6EECF244321}">
                <p14:modId xmlns:p14="http://schemas.microsoft.com/office/powerpoint/2010/main" val="3685827129"/>
              </p:ext>
            </p:extLst>
          </p:nvPr>
        </p:nvGraphicFramePr>
        <p:xfrm>
          <a:off x="1219857" y="1772816"/>
          <a:ext cx="7868463" cy="4744536"/>
        </p:xfrm>
        <a:graphic>
          <a:graphicData uri="http://schemas.openxmlformats.org/drawingml/2006/table">
            <a:tbl>
              <a:tblPr firstRow="1" bandRow="1">
                <a:tableStyleId>{5C22544A-7EE6-4342-B048-85BDC9FD1C3A}</a:tableStyleId>
              </a:tblPr>
              <a:tblGrid>
                <a:gridCol w="2520280">
                  <a:extLst>
                    <a:ext uri="{9D8B030D-6E8A-4147-A177-3AD203B41FA5}">
                      <a16:colId xmlns:a16="http://schemas.microsoft.com/office/drawing/2014/main" val="3829664631"/>
                    </a:ext>
                  </a:extLst>
                </a:gridCol>
                <a:gridCol w="2395855">
                  <a:extLst>
                    <a:ext uri="{9D8B030D-6E8A-4147-A177-3AD203B41FA5}">
                      <a16:colId xmlns:a16="http://schemas.microsoft.com/office/drawing/2014/main" val="3927934585"/>
                    </a:ext>
                  </a:extLst>
                </a:gridCol>
                <a:gridCol w="1872208">
                  <a:extLst>
                    <a:ext uri="{9D8B030D-6E8A-4147-A177-3AD203B41FA5}">
                      <a16:colId xmlns:a16="http://schemas.microsoft.com/office/drawing/2014/main" val="4156818889"/>
                    </a:ext>
                  </a:extLst>
                </a:gridCol>
                <a:gridCol w="1080120">
                  <a:extLst>
                    <a:ext uri="{9D8B030D-6E8A-4147-A177-3AD203B41FA5}">
                      <a16:colId xmlns:a16="http://schemas.microsoft.com/office/drawing/2014/main" val="561485180"/>
                    </a:ext>
                  </a:extLst>
                </a:gridCol>
              </a:tblGrid>
              <a:tr h="513057">
                <a:tc>
                  <a:txBody>
                    <a:bodyPr/>
                    <a:lstStyle/>
                    <a:p>
                      <a:r>
                        <a:rPr lang="de-DE" dirty="0"/>
                        <a:t>Variable</a:t>
                      </a:r>
                    </a:p>
                  </a:txBody>
                  <a:tcPr/>
                </a:tc>
                <a:tc>
                  <a:txBody>
                    <a:bodyPr/>
                    <a:lstStyle/>
                    <a:p>
                      <a:r>
                        <a:rPr lang="de-DE" dirty="0" err="1"/>
                        <a:t>Female</a:t>
                      </a:r>
                      <a:r>
                        <a:rPr lang="de-DE" dirty="0"/>
                        <a:t> </a:t>
                      </a:r>
                      <a:r>
                        <a:rPr lang="de-DE" dirty="0" err="1"/>
                        <a:t>partners</a:t>
                      </a:r>
                      <a:r>
                        <a:rPr lang="de-DE" dirty="0"/>
                        <a:t> (N=266)</a:t>
                      </a:r>
                    </a:p>
                  </a:txBody>
                  <a:tcPr/>
                </a:tc>
                <a:tc>
                  <a:txBody>
                    <a:bodyPr/>
                    <a:lstStyle/>
                    <a:p>
                      <a:r>
                        <a:rPr lang="de-DE" dirty="0"/>
                        <a:t>Male </a:t>
                      </a:r>
                      <a:r>
                        <a:rPr lang="de-DE" dirty="0" err="1"/>
                        <a:t>partners</a:t>
                      </a:r>
                      <a:r>
                        <a:rPr lang="de-DE" dirty="0"/>
                        <a:t> (N=81)</a:t>
                      </a:r>
                    </a:p>
                  </a:txBody>
                  <a:tcPr/>
                </a:tc>
                <a:tc>
                  <a:txBody>
                    <a:bodyPr/>
                    <a:lstStyle/>
                    <a:p>
                      <a:r>
                        <a:rPr lang="de-DE" dirty="0"/>
                        <a:t>p</a:t>
                      </a:r>
                    </a:p>
                  </a:txBody>
                  <a:tcPr/>
                </a:tc>
                <a:extLst>
                  <a:ext uri="{0D108BD9-81ED-4DB2-BD59-A6C34878D82A}">
                    <a16:rowId xmlns:a16="http://schemas.microsoft.com/office/drawing/2014/main" val="3527373236"/>
                  </a:ext>
                </a:extLst>
              </a:tr>
              <a:tr h="513057">
                <a:tc>
                  <a:txBody>
                    <a:bodyPr/>
                    <a:lstStyle/>
                    <a:p>
                      <a:r>
                        <a:rPr lang="de-DE" dirty="0"/>
                        <a:t>Age (SD)</a:t>
                      </a:r>
                    </a:p>
                  </a:txBody>
                  <a:tcPr/>
                </a:tc>
                <a:tc>
                  <a:txBody>
                    <a:bodyPr/>
                    <a:lstStyle/>
                    <a:p>
                      <a:r>
                        <a:rPr lang="de-DE" dirty="0"/>
                        <a:t>47,7 (15,0)</a:t>
                      </a:r>
                    </a:p>
                  </a:txBody>
                  <a:tcPr/>
                </a:tc>
                <a:tc>
                  <a:txBody>
                    <a:bodyPr/>
                    <a:lstStyle/>
                    <a:p>
                      <a:r>
                        <a:rPr lang="de-DE" dirty="0"/>
                        <a:t>50,3 (15,6)</a:t>
                      </a:r>
                    </a:p>
                  </a:txBody>
                  <a:tcPr/>
                </a:tc>
                <a:tc>
                  <a:txBody>
                    <a:bodyPr/>
                    <a:lstStyle/>
                    <a:p>
                      <a:r>
                        <a:rPr lang="de-DE" dirty="0"/>
                        <a:t>.183</a:t>
                      </a:r>
                    </a:p>
                  </a:txBody>
                  <a:tcPr/>
                </a:tc>
                <a:extLst>
                  <a:ext uri="{0D108BD9-81ED-4DB2-BD59-A6C34878D82A}">
                    <a16:rowId xmlns:a16="http://schemas.microsoft.com/office/drawing/2014/main" val="2484305468"/>
                  </a:ext>
                </a:extLst>
              </a:tr>
              <a:tr h="513057">
                <a:tc>
                  <a:txBody>
                    <a:bodyPr/>
                    <a:lstStyle/>
                    <a:p>
                      <a:r>
                        <a:rPr lang="de-DE" dirty="0"/>
                        <a:t>BMI (SD)</a:t>
                      </a:r>
                    </a:p>
                  </a:txBody>
                  <a:tcPr/>
                </a:tc>
                <a:tc>
                  <a:txBody>
                    <a:bodyPr/>
                    <a:lstStyle/>
                    <a:p>
                      <a:r>
                        <a:rPr lang="de-DE" dirty="0"/>
                        <a:t>26,3 (6,2)</a:t>
                      </a:r>
                    </a:p>
                  </a:txBody>
                  <a:tcPr/>
                </a:tc>
                <a:tc>
                  <a:txBody>
                    <a:bodyPr/>
                    <a:lstStyle/>
                    <a:p>
                      <a:r>
                        <a:rPr lang="de-DE" dirty="0"/>
                        <a:t>26,5 (4,5)</a:t>
                      </a:r>
                    </a:p>
                  </a:txBody>
                  <a:tcPr/>
                </a:tc>
                <a:tc>
                  <a:txBody>
                    <a:bodyPr/>
                    <a:lstStyle/>
                    <a:p>
                      <a:r>
                        <a:rPr lang="de-DE" dirty="0"/>
                        <a:t>.340</a:t>
                      </a:r>
                    </a:p>
                  </a:txBody>
                  <a:tcPr/>
                </a:tc>
                <a:extLst>
                  <a:ext uri="{0D108BD9-81ED-4DB2-BD59-A6C34878D82A}">
                    <a16:rowId xmlns:a16="http://schemas.microsoft.com/office/drawing/2014/main" val="2425324573"/>
                  </a:ext>
                </a:extLst>
              </a:tr>
              <a:tr h="513057">
                <a:tc>
                  <a:txBody>
                    <a:bodyPr/>
                    <a:lstStyle/>
                    <a:p>
                      <a:r>
                        <a:rPr lang="de-DE" dirty="0" err="1"/>
                        <a:t>Employed</a:t>
                      </a:r>
                      <a:r>
                        <a:rPr lang="de-DE" dirty="0"/>
                        <a:t> (%)</a:t>
                      </a:r>
                    </a:p>
                  </a:txBody>
                  <a:tcPr/>
                </a:tc>
                <a:tc>
                  <a:txBody>
                    <a:bodyPr/>
                    <a:lstStyle/>
                    <a:p>
                      <a:r>
                        <a:rPr lang="de-DE" dirty="0"/>
                        <a:t>68,0</a:t>
                      </a:r>
                    </a:p>
                  </a:txBody>
                  <a:tcPr/>
                </a:tc>
                <a:tc>
                  <a:txBody>
                    <a:bodyPr/>
                    <a:lstStyle/>
                    <a:p>
                      <a:r>
                        <a:rPr lang="de-DE" dirty="0"/>
                        <a:t>69,1</a:t>
                      </a:r>
                    </a:p>
                  </a:txBody>
                  <a:tcPr/>
                </a:tc>
                <a:tc>
                  <a:txBody>
                    <a:bodyPr/>
                    <a:lstStyle/>
                    <a:p>
                      <a:r>
                        <a:rPr lang="de-DE" dirty="0"/>
                        <a:t>.892</a:t>
                      </a:r>
                    </a:p>
                  </a:txBody>
                  <a:tcPr/>
                </a:tc>
                <a:extLst>
                  <a:ext uri="{0D108BD9-81ED-4DB2-BD59-A6C34878D82A}">
                    <a16:rowId xmlns:a16="http://schemas.microsoft.com/office/drawing/2014/main" val="1219680121"/>
                  </a:ext>
                </a:extLst>
              </a:tr>
              <a:tr h="513057">
                <a:tc>
                  <a:txBody>
                    <a:bodyPr/>
                    <a:lstStyle/>
                    <a:p>
                      <a:r>
                        <a:rPr lang="de-DE" dirty="0" err="1"/>
                        <a:t>Married</a:t>
                      </a:r>
                      <a:r>
                        <a:rPr lang="de-DE" dirty="0"/>
                        <a:t> (%)</a:t>
                      </a:r>
                    </a:p>
                  </a:txBody>
                  <a:tcPr/>
                </a:tc>
                <a:tc>
                  <a:txBody>
                    <a:bodyPr/>
                    <a:lstStyle/>
                    <a:p>
                      <a:r>
                        <a:rPr lang="de-DE" dirty="0"/>
                        <a:t>63,9</a:t>
                      </a:r>
                    </a:p>
                  </a:txBody>
                  <a:tcPr/>
                </a:tc>
                <a:tc>
                  <a:txBody>
                    <a:bodyPr/>
                    <a:lstStyle/>
                    <a:p>
                      <a:r>
                        <a:rPr lang="de-DE" dirty="0"/>
                        <a:t>70,4</a:t>
                      </a:r>
                    </a:p>
                  </a:txBody>
                  <a:tcPr/>
                </a:tc>
                <a:tc>
                  <a:txBody>
                    <a:bodyPr/>
                    <a:lstStyle/>
                    <a:p>
                      <a:r>
                        <a:rPr lang="de-DE" dirty="0"/>
                        <a:t>.350</a:t>
                      </a:r>
                    </a:p>
                  </a:txBody>
                  <a:tcPr/>
                </a:tc>
                <a:extLst>
                  <a:ext uri="{0D108BD9-81ED-4DB2-BD59-A6C34878D82A}">
                    <a16:rowId xmlns:a16="http://schemas.microsoft.com/office/drawing/2014/main" val="2357756084"/>
                  </a:ext>
                </a:extLst>
              </a:tr>
              <a:tr h="513057">
                <a:tc>
                  <a:txBody>
                    <a:bodyPr/>
                    <a:lstStyle/>
                    <a:p>
                      <a:r>
                        <a:rPr lang="de-DE" dirty="0"/>
                        <a:t>Education (high)</a:t>
                      </a:r>
                    </a:p>
                  </a:txBody>
                  <a:tcPr/>
                </a:tc>
                <a:tc>
                  <a:txBody>
                    <a:bodyPr/>
                    <a:lstStyle/>
                    <a:p>
                      <a:r>
                        <a:rPr lang="de-DE" dirty="0"/>
                        <a:t>24,5</a:t>
                      </a:r>
                    </a:p>
                  </a:txBody>
                  <a:tcPr/>
                </a:tc>
                <a:tc>
                  <a:txBody>
                    <a:bodyPr/>
                    <a:lstStyle/>
                    <a:p>
                      <a:r>
                        <a:rPr lang="de-DE" dirty="0"/>
                        <a:t>37,0</a:t>
                      </a:r>
                    </a:p>
                  </a:txBody>
                  <a:tcPr/>
                </a:tc>
                <a:tc>
                  <a:txBody>
                    <a:bodyPr/>
                    <a:lstStyle/>
                    <a:p>
                      <a:r>
                        <a:rPr lang="de-DE" b="1" dirty="0"/>
                        <a:t>.033</a:t>
                      </a:r>
                    </a:p>
                  </a:txBody>
                  <a:tcPr/>
                </a:tc>
                <a:extLst>
                  <a:ext uri="{0D108BD9-81ED-4DB2-BD59-A6C34878D82A}">
                    <a16:rowId xmlns:a16="http://schemas.microsoft.com/office/drawing/2014/main" val="622625576"/>
                  </a:ext>
                </a:extLst>
              </a:tr>
              <a:tr h="513057">
                <a:tc>
                  <a:txBody>
                    <a:bodyPr/>
                    <a:lstStyle/>
                    <a:p>
                      <a:r>
                        <a:rPr lang="de-DE" dirty="0"/>
                        <a:t>Living </a:t>
                      </a:r>
                      <a:r>
                        <a:rPr lang="de-DE" dirty="0" err="1"/>
                        <a:t>together</a:t>
                      </a:r>
                      <a:r>
                        <a:rPr lang="de-DE" dirty="0"/>
                        <a:t> (%)</a:t>
                      </a:r>
                    </a:p>
                  </a:txBody>
                  <a:tcPr/>
                </a:tc>
                <a:tc>
                  <a:txBody>
                    <a:bodyPr/>
                    <a:lstStyle/>
                    <a:p>
                      <a:r>
                        <a:rPr lang="de-DE" dirty="0"/>
                        <a:t>74,7</a:t>
                      </a:r>
                    </a:p>
                  </a:txBody>
                  <a:tcPr/>
                </a:tc>
                <a:tc>
                  <a:txBody>
                    <a:bodyPr/>
                    <a:lstStyle/>
                    <a:p>
                      <a:r>
                        <a:rPr lang="de-DE" dirty="0"/>
                        <a:t>81,5</a:t>
                      </a:r>
                    </a:p>
                  </a:txBody>
                  <a:tcPr/>
                </a:tc>
                <a:tc>
                  <a:txBody>
                    <a:bodyPr/>
                    <a:lstStyle/>
                    <a:p>
                      <a:r>
                        <a:rPr lang="de-DE" dirty="0"/>
                        <a:t>.234</a:t>
                      </a:r>
                    </a:p>
                  </a:txBody>
                  <a:tcPr/>
                </a:tc>
                <a:extLst>
                  <a:ext uri="{0D108BD9-81ED-4DB2-BD59-A6C34878D82A}">
                    <a16:rowId xmlns:a16="http://schemas.microsoft.com/office/drawing/2014/main" val="3085339313"/>
                  </a:ext>
                </a:extLst>
              </a:tr>
              <a:tr h="513057">
                <a:tc>
                  <a:txBody>
                    <a:bodyPr/>
                    <a:lstStyle/>
                    <a:p>
                      <a:r>
                        <a:rPr lang="de-DE" dirty="0"/>
                        <a:t>&gt; 1 relative w/AOD (%)</a:t>
                      </a:r>
                    </a:p>
                  </a:txBody>
                  <a:tcPr/>
                </a:tc>
                <a:tc>
                  <a:txBody>
                    <a:bodyPr/>
                    <a:lstStyle/>
                    <a:p>
                      <a:r>
                        <a:rPr lang="de-DE" dirty="0"/>
                        <a:t>21,0</a:t>
                      </a:r>
                    </a:p>
                  </a:txBody>
                  <a:tcPr/>
                </a:tc>
                <a:tc>
                  <a:txBody>
                    <a:bodyPr/>
                    <a:lstStyle/>
                    <a:p>
                      <a:r>
                        <a:rPr lang="de-DE" dirty="0"/>
                        <a:t>20,5</a:t>
                      </a:r>
                    </a:p>
                  </a:txBody>
                  <a:tcPr/>
                </a:tc>
                <a:tc>
                  <a:txBody>
                    <a:bodyPr/>
                    <a:lstStyle/>
                    <a:p>
                      <a:r>
                        <a:rPr lang="de-DE" dirty="0"/>
                        <a:t>1.00</a:t>
                      </a:r>
                    </a:p>
                  </a:txBody>
                  <a:tcPr/>
                </a:tc>
                <a:extLst>
                  <a:ext uri="{0D108BD9-81ED-4DB2-BD59-A6C34878D82A}">
                    <a16:rowId xmlns:a16="http://schemas.microsoft.com/office/drawing/2014/main" val="2954982775"/>
                  </a:ext>
                </a:extLst>
              </a:tr>
              <a:tr h="513057">
                <a:tc>
                  <a:txBody>
                    <a:bodyPr/>
                    <a:lstStyle/>
                    <a:p>
                      <a:r>
                        <a:rPr lang="de-DE" dirty="0"/>
                        <a:t>Parental </a:t>
                      </a:r>
                      <a:r>
                        <a:rPr lang="de-DE" dirty="0" err="1"/>
                        <a:t>addiction</a:t>
                      </a:r>
                      <a:r>
                        <a:rPr lang="de-DE" dirty="0"/>
                        <a:t>(%)</a:t>
                      </a:r>
                    </a:p>
                  </a:txBody>
                  <a:tcPr/>
                </a:tc>
                <a:tc>
                  <a:txBody>
                    <a:bodyPr/>
                    <a:lstStyle/>
                    <a:p>
                      <a:r>
                        <a:rPr lang="de-DE" dirty="0"/>
                        <a:t>9,7</a:t>
                      </a:r>
                    </a:p>
                  </a:txBody>
                  <a:tcPr/>
                </a:tc>
                <a:tc>
                  <a:txBody>
                    <a:bodyPr/>
                    <a:lstStyle/>
                    <a:p>
                      <a:r>
                        <a:rPr lang="de-DE" dirty="0"/>
                        <a:t>2,7</a:t>
                      </a:r>
                    </a:p>
                  </a:txBody>
                  <a:tcPr/>
                </a:tc>
                <a:tc>
                  <a:txBody>
                    <a:bodyPr/>
                    <a:lstStyle/>
                    <a:p>
                      <a:r>
                        <a:rPr lang="de-DE" b="1" dirty="0"/>
                        <a:t>.08</a:t>
                      </a:r>
                    </a:p>
                  </a:txBody>
                  <a:tcPr/>
                </a:tc>
                <a:extLst>
                  <a:ext uri="{0D108BD9-81ED-4DB2-BD59-A6C34878D82A}">
                    <a16:rowId xmlns:a16="http://schemas.microsoft.com/office/drawing/2014/main" val="404732601"/>
                  </a:ext>
                </a:extLst>
              </a:tr>
            </a:tbl>
          </a:graphicData>
        </a:graphic>
      </p:graphicFrame>
    </p:spTree>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a:extLst>
              <a:ext uri="{FF2B5EF4-FFF2-40B4-BE49-F238E27FC236}">
                <a16:creationId xmlns:a16="http://schemas.microsoft.com/office/drawing/2014/main" id="{B49880C8-A80F-E968-8293-52C2CAB1CCE9}"/>
              </a:ext>
            </a:extLst>
          </p:cNvPr>
          <p:cNvSpPr txBox="1">
            <a:spLocks noChangeArrowheads="1"/>
          </p:cNvSpPr>
          <p:nvPr/>
        </p:nvSpPr>
        <p:spPr bwMode="auto">
          <a:xfrm>
            <a:off x="319881" y="188640"/>
            <a:ext cx="964882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AFMs </a:t>
            </a:r>
            <a:r>
              <a:rPr lang="de-DE" altLang="de-DE" sz="2500" b="1" dirty="0" err="1">
                <a:solidFill>
                  <a:srgbClr val="C00000"/>
                </a:solidFill>
                <a:latin typeface="Arial" panose="020B0604020202020204" pitchFamily="34" charset="0"/>
                <a:cs typeface="Arial" panose="020B0604020202020204" pitchFamily="34" charset="0"/>
              </a:rPr>
              <a:t>living</a:t>
            </a:r>
            <a:r>
              <a:rPr lang="de-DE" altLang="de-DE" sz="2500" b="1" dirty="0">
                <a:solidFill>
                  <a:srgbClr val="C00000"/>
                </a:solidFill>
                <a:latin typeface="Arial" panose="020B0604020202020204" pitchFamily="34" charset="0"/>
                <a:cs typeface="Arial" panose="020B0604020202020204" pitchFamily="34" charset="0"/>
              </a:rPr>
              <a:t> in AOD-</a:t>
            </a:r>
            <a:r>
              <a:rPr lang="de-DE" altLang="de-DE" sz="2500" b="1" dirty="0" err="1">
                <a:solidFill>
                  <a:srgbClr val="C00000"/>
                </a:solidFill>
                <a:latin typeface="Arial" panose="020B0604020202020204" pitchFamily="34" charset="0"/>
                <a:cs typeface="Arial" panose="020B0604020202020204" pitchFamily="34" charset="0"/>
              </a:rPr>
              <a:t>affected</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partnerships</a:t>
            </a:r>
            <a:r>
              <a:rPr lang="de-DE" altLang="de-DE" sz="2500" b="1" dirty="0">
                <a:solidFill>
                  <a:srgbClr val="C00000"/>
                </a:solidFill>
                <a:latin typeface="Arial" panose="020B0604020202020204" pitchFamily="34" charset="0"/>
                <a:cs typeface="Arial" panose="020B0604020202020204" pitchFamily="34" charset="0"/>
              </a:rPr>
              <a:t> : Health</a:t>
            </a:r>
            <a:endParaRPr lang="de-DE" altLang="de-DE" sz="2200" b="1" dirty="0">
              <a:solidFill>
                <a:srgbClr val="C00000"/>
              </a:solidFill>
              <a:latin typeface="Arial" panose="020B0604020202020204" pitchFamily="34" charset="0"/>
              <a:cs typeface="Arial" panose="020B0604020202020204" pitchFamily="34" charset="0"/>
            </a:endParaRPr>
          </a:p>
        </p:txBody>
      </p:sp>
      <p:graphicFrame>
        <p:nvGraphicFramePr>
          <p:cNvPr id="2" name="Tabelle 2">
            <a:extLst>
              <a:ext uri="{FF2B5EF4-FFF2-40B4-BE49-F238E27FC236}">
                <a16:creationId xmlns:a16="http://schemas.microsoft.com/office/drawing/2014/main" id="{B9BE8199-A7C9-04AE-679C-FA867F9CB597}"/>
              </a:ext>
            </a:extLst>
          </p:cNvPr>
          <p:cNvGraphicFramePr>
            <a:graphicFrameLocks noGrp="1"/>
          </p:cNvGraphicFramePr>
          <p:nvPr>
            <p:extLst>
              <p:ext uri="{D42A27DB-BD31-4B8C-83A1-F6EECF244321}">
                <p14:modId xmlns:p14="http://schemas.microsoft.com/office/powerpoint/2010/main" val="875521220"/>
              </p:ext>
            </p:extLst>
          </p:nvPr>
        </p:nvGraphicFramePr>
        <p:xfrm>
          <a:off x="535782" y="1628800"/>
          <a:ext cx="8856858" cy="4744536"/>
        </p:xfrm>
        <a:graphic>
          <a:graphicData uri="http://schemas.openxmlformats.org/drawingml/2006/table">
            <a:tbl>
              <a:tblPr firstRow="1" bandRow="1">
                <a:tableStyleId>{5C22544A-7EE6-4342-B048-85BDC9FD1C3A}</a:tableStyleId>
              </a:tblPr>
              <a:tblGrid>
                <a:gridCol w="3528269">
                  <a:extLst>
                    <a:ext uri="{9D8B030D-6E8A-4147-A177-3AD203B41FA5}">
                      <a16:colId xmlns:a16="http://schemas.microsoft.com/office/drawing/2014/main" val="3829664631"/>
                    </a:ext>
                  </a:extLst>
                </a:gridCol>
                <a:gridCol w="2376264">
                  <a:extLst>
                    <a:ext uri="{9D8B030D-6E8A-4147-A177-3AD203B41FA5}">
                      <a16:colId xmlns:a16="http://schemas.microsoft.com/office/drawing/2014/main" val="3927934585"/>
                    </a:ext>
                  </a:extLst>
                </a:gridCol>
                <a:gridCol w="1800200">
                  <a:extLst>
                    <a:ext uri="{9D8B030D-6E8A-4147-A177-3AD203B41FA5}">
                      <a16:colId xmlns:a16="http://schemas.microsoft.com/office/drawing/2014/main" val="4156818889"/>
                    </a:ext>
                  </a:extLst>
                </a:gridCol>
                <a:gridCol w="1152125">
                  <a:extLst>
                    <a:ext uri="{9D8B030D-6E8A-4147-A177-3AD203B41FA5}">
                      <a16:colId xmlns:a16="http://schemas.microsoft.com/office/drawing/2014/main" val="561485180"/>
                    </a:ext>
                  </a:extLst>
                </a:gridCol>
              </a:tblGrid>
              <a:tr h="513057">
                <a:tc>
                  <a:txBody>
                    <a:bodyPr/>
                    <a:lstStyle/>
                    <a:p>
                      <a:r>
                        <a:rPr lang="de-DE" dirty="0"/>
                        <a:t>Variable</a:t>
                      </a:r>
                    </a:p>
                  </a:txBody>
                  <a:tcPr/>
                </a:tc>
                <a:tc>
                  <a:txBody>
                    <a:bodyPr/>
                    <a:lstStyle/>
                    <a:p>
                      <a:r>
                        <a:rPr lang="de-DE" dirty="0" err="1"/>
                        <a:t>Females</a:t>
                      </a:r>
                      <a:r>
                        <a:rPr lang="de-DE" dirty="0"/>
                        <a:t> (N=266)</a:t>
                      </a:r>
                    </a:p>
                  </a:txBody>
                  <a:tcPr/>
                </a:tc>
                <a:tc>
                  <a:txBody>
                    <a:bodyPr/>
                    <a:lstStyle/>
                    <a:p>
                      <a:r>
                        <a:rPr lang="de-DE" dirty="0"/>
                        <a:t>Males (N=81)</a:t>
                      </a:r>
                    </a:p>
                  </a:txBody>
                  <a:tcPr/>
                </a:tc>
                <a:tc>
                  <a:txBody>
                    <a:bodyPr/>
                    <a:lstStyle/>
                    <a:p>
                      <a:r>
                        <a:rPr lang="de-DE" dirty="0"/>
                        <a:t>p</a:t>
                      </a:r>
                    </a:p>
                  </a:txBody>
                  <a:tcPr/>
                </a:tc>
                <a:extLst>
                  <a:ext uri="{0D108BD9-81ED-4DB2-BD59-A6C34878D82A}">
                    <a16:rowId xmlns:a16="http://schemas.microsoft.com/office/drawing/2014/main" val="3527373236"/>
                  </a:ext>
                </a:extLst>
              </a:tr>
              <a:tr h="513057">
                <a:tc>
                  <a:txBody>
                    <a:bodyPr/>
                    <a:lstStyle/>
                    <a:p>
                      <a:r>
                        <a:rPr lang="de-DE" dirty="0"/>
                        <a:t>At </a:t>
                      </a:r>
                      <a:r>
                        <a:rPr lang="de-DE" dirty="0" err="1"/>
                        <a:t>risk</a:t>
                      </a:r>
                      <a:r>
                        <a:rPr lang="de-DE" dirty="0"/>
                        <a:t> </a:t>
                      </a:r>
                      <a:r>
                        <a:rPr lang="de-DE" dirty="0" err="1"/>
                        <a:t>drinking</a:t>
                      </a:r>
                      <a:r>
                        <a:rPr lang="de-DE" dirty="0"/>
                        <a:t> (%)</a:t>
                      </a:r>
                    </a:p>
                  </a:txBody>
                  <a:tcPr/>
                </a:tc>
                <a:tc>
                  <a:txBody>
                    <a:bodyPr/>
                    <a:lstStyle/>
                    <a:p>
                      <a:r>
                        <a:rPr lang="de-DE" dirty="0"/>
                        <a:t>18,0</a:t>
                      </a:r>
                    </a:p>
                  </a:txBody>
                  <a:tcPr/>
                </a:tc>
                <a:tc>
                  <a:txBody>
                    <a:bodyPr/>
                    <a:lstStyle/>
                    <a:p>
                      <a:r>
                        <a:rPr lang="de-DE" dirty="0"/>
                        <a:t>29,6</a:t>
                      </a:r>
                    </a:p>
                  </a:txBody>
                  <a:tcPr/>
                </a:tc>
                <a:tc>
                  <a:txBody>
                    <a:bodyPr/>
                    <a:lstStyle/>
                    <a:p>
                      <a:r>
                        <a:rPr lang="de-DE" b="1" dirty="0"/>
                        <a:t>.029</a:t>
                      </a:r>
                    </a:p>
                  </a:txBody>
                  <a:tcPr/>
                </a:tc>
                <a:extLst>
                  <a:ext uri="{0D108BD9-81ED-4DB2-BD59-A6C34878D82A}">
                    <a16:rowId xmlns:a16="http://schemas.microsoft.com/office/drawing/2014/main" val="2484305468"/>
                  </a:ext>
                </a:extLst>
              </a:tr>
              <a:tr h="513057">
                <a:tc>
                  <a:txBody>
                    <a:bodyPr/>
                    <a:lstStyle/>
                    <a:p>
                      <a:r>
                        <a:rPr lang="de-DE" dirty="0"/>
                        <a:t>Smoking (%)</a:t>
                      </a:r>
                    </a:p>
                  </a:txBody>
                  <a:tcPr/>
                </a:tc>
                <a:tc>
                  <a:txBody>
                    <a:bodyPr/>
                    <a:lstStyle/>
                    <a:p>
                      <a:r>
                        <a:rPr lang="de-DE" dirty="0"/>
                        <a:t>27,4</a:t>
                      </a:r>
                    </a:p>
                  </a:txBody>
                  <a:tcPr/>
                </a:tc>
                <a:tc>
                  <a:txBody>
                    <a:bodyPr/>
                    <a:lstStyle/>
                    <a:p>
                      <a:r>
                        <a:rPr lang="de-DE" dirty="0"/>
                        <a:t>35,8</a:t>
                      </a:r>
                    </a:p>
                  </a:txBody>
                  <a:tcPr/>
                </a:tc>
                <a:tc>
                  <a:txBody>
                    <a:bodyPr/>
                    <a:lstStyle/>
                    <a:p>
                      <a:r>
                        <a:rPr lang="de-DE" dirty="0"/>
                        <a:t>.164</a:t>
                      </a:r>
                    </a:p>
                  </a:txBody>
                  <a:tcPr/>
                </a:tc>
                <a:extLst>
                  <a:ext uri="{0D108BD9-81ED-4DB2-BD59-A6C34878D82A}">
                    <a16:rowId xmlns:a16="http://schemas.microsoft.com/office/drawing/2014/main" val="2425324573"/>
                  </a:ext>
                </a:extLst>
              </a:tr>
              <a:tr h="513057">
                <a:tc>
                  <a:txBody>
                    <a:bodyPr/>
                    <a:lstStyle/>
                    <a:p>
                      <a:r>
                        <a:rPr lang="de-DE" dirty="0"/>
                        <a:t>General Health Status (SD)</a:t>
                      </a:r>
                    </a:p>
                  </a:txBody>
                  <a:tcPr/>
                </a:tc>
                <a:tc>
                  <a:txBody>
                    <a:bodyPr/>
                    <a:lstStyle/>
                    <a:p>
                      <a:r>
                        <a:rPr lang="de-DE" dirty="0"/>
                        <a:t>2,4 (0,7)</a:t>
                      </a:r>
                    </a:p>
                  </a:txBody>
                  <a:tcPr/>
                </a:tc>
                <a:tc>
                  <a:txBody>
                    <a:bodyPr/>
                    <a:lstStyle/>
                    <a:p>
                      <a:r>
                        <a:rPr lang="de-DE" dirty="0"/>
                        <a:t>2,3 (0,7)</a:t>
                      </a:r>
                    </a:p>
                  </a:txBody>
                  <a:tcPr/>
                </a:tc>
                <a:tc>
                  <a:txBody>
                    <a:bodyPr/>
                    <a:lstStyle/>
                    <a:p>
                      <a:r>
                        <a:rPr lang="de-DE" dirty="0"/>
                        <a:t>.129</a:t>
                      </a:r>
                    </a:p>
                  </a:txBody>
                  <a:tcPr/>
                </a:tc>
                <a:extLst>
                  <a:ext uri="{0D108BD9-81ED-4DB2-BD59-A6C34878D82A}">
                    <a16:rowId xmlns:a16="http://schemas.microsoft.com/office/drawing/2014/main" val="1219680121"/>
                  </a:ext>
                </a:extLst>
              </a:tr>
              <a:tr h="513057">
                <a:tc>
                  <a:txBody>
                    <a:bodyPr/>
                    <a:lstStyle/>
                    <a:p>
                      <a:r>
                        <a:rPr lang="de-DE" dirty="0" err="1"/>
                        <a:t>Satisfaction</a:t>
                      </a:r>
                      <a:r>
                        <a:rPr lang="de-DE" dirty="0"/>
                        <a:t> </a:t>
                      </a:r>
                      <a:r>
                        <a:rPr lang="de-DE" dirty="0" err="1"/>
                        <a:t>with</a:t>
                      </a:r>
                      <a:r>
                        <a:rPr lang="de-DE" dirty="0"/>
                        <a:t> </a:t>
                      </a:r>
                      <a:r>
                        <a:rPr lang="de-DE" dirty="0" err="1"/>
                        <a:t>life</a:t>
                      </a:r>
                      <a:r>
                        <a:rPr lang="de-DE" dirty="0"/>
                        <a:t> (SD)</a:t>
                      </a:r>
                    </a:p>
                  </a:txBody>
                  <a:tcPr/>
                </a:tc>
                <a:tc>
                  <a:txBody>
                    <a:bodyPr/>
                    <a:lstStyle/>
                    <a:p>
                      <a:r>
                        <a:rPr lang="de-DE" dirty="0"/>
                        <a:t>6,2 (2,2)</a:t>
                      </a:r>
                    </a:p>
                  </a:txBody>
                  <a:tcPr/>
                </a:tc>
                <a:tc>
                  <a:txBody>
                    <a:bodyPr/>
                    <a:lstStyle/>
                    <a:p>
                      <a:r>
                        <a:rPr lang="de-DE" dirty="0"/>
                        <a:t>7,1 (2,0)</a:t>
                      </a:r>
                    </a:p>
                  </a:txBody>
                  <a:tcPr/>
                </a:tc>
                <a:tc>
                  <a:txBody>
                    <a:bodyPr/>
                    <a:lstStyle/>
                    <a:p>
                      <a:r>
                        <a:rPr lang="de-DE" b="1" dirty="0"/>
                        <a:t>.002</a:t>
                      </a:r>
                    </a:p>
                  </a:txBody>
                  <a:tcPr/>
                </a:tc>
                <a:extLst>
                  <a:ext uri="{0D108BD9-81ED-4DB2-BD59-A6C34878D82A}">
                    <a16:rowId xmlns:a16="http://schemas.microsoft.com/office/drawing/2014/main" val="2357756084"/>
                  </a:ext>
                </a:extLst>
              </a:tr>
              <a:tr h="513057">
                <a:tc>
                  <a:txBody>
                    <a:bodyPr/>
                    <a:lstStyle/>
                    <a:p>
                      <a:r>
                        <a:rPr lang="de-DE" dirty="0" err="1"/>
                        <a:t>Social</a:t>
                      </a:r>
                      <a:r>
                        <a:rPr lang="de-DE" dirty="0"/>
                        <a:t> Support (SD)</a:t>
                      </a:r>
                    </a:p>
                  </a:txBody>
                  <a:tcPr/>
                </a:tc>
                <a:tc>
                  <a:txBody>
                    <a:bodyPr/>
                    <a:lstStyle/>
                    <a:p>
                      <a:r>
                        <a:rPr lang="de-DE" dirty="0"/>
                        <a:t>9,7 (2,0)</a:t>
                      </a:r>
                    </a:p>
                  </a:txBody>
                  <a:tcPr/>
                </a:tc>
                <a:tc>
                  <a:txBody>
                    <a:bodyPr/>
                    <a:lstStyle/>
                    <a:p>
                      <a:r>
                        <a:rPr lang="de-DE" dirty="0"/>
                        <a:t>10,0 (2,0)</a:t>
                      </a:r>
                    </a:p>
                  </a:txBody>
                  <a:tcPr/>
                </a:tc>
                <a:tc>
                  <a:txBody>
                    <a:bodyPr/>
                    <a:lstStyle/>
                    <a:p>
                      <a:r>
                        <a:rPr lang="de-DE" dirty="0"/>
                        <a:t>.340</a:t>
                      </a:r>
                    </a:p>
                  </a:txBody>
                  <a:tcPr/>
                </a:tc>
                <a:extLst>
                  <a:ext uri="{0D108BD9-81ED-4DB2-BD59-A6C34878D82A}">
                    <a16:rowId xmlns:a16="http://schemas.microsoft.com/office/drawing/2014/main" val="622625576"/>
                  </a:ext>
                </a:extLst>
              </a:tr>
              <a:tr h="513057">
                <a:tc>
                  <a:txBody>
                    <a:bodyPr/>
                    <a:lstStyle/>
                    <a:p>
                      <a:r>
                        <a:rPr lang="de-DE" dirty="0" err="1"/>
                        <a:t>Self</a:t>
                      </a:r>
                      <a:r>
                        <a:rPr lang="de-DE" dirty="0"/>
                        <a:t> </a:t>
                      </a:r>
                      <a:r>
                        <a:rPr lang="de-DE" dirty="0" err="1"/>
                        <a:t>efficacy</a:t>
                      </a:r>
                      <a:r>
                        <a:rPr lang="de-DE" dirty="0"/>
                        <a:t> (SD)</a:t>
                      </a:r>
                    </a:p>
                  </a:txBody>
                  <a:tcPr/>
                </a:tc>
                <a:tc>
                  <a:txBody>
                    <a:bodyPr/>
                    <a:lstStyle/>
                    <a:p>
                      <a:r>
                        <a:rPr lang="de-DE" dirty="0"/>
                        <a:t>9,1 (2,1)</a:t>
                      </a:r>
                    </a:p>
                  </a:txBody>
                  <a:tcPr/>
                </a:tc>
                <a:tc>
                  <a:txBody>
                    <a:bodyPr/>
                    <a:lstStyle/>
                    <a:p>
                      <a:r>
                        <a:rPr lang="de-DE" dirty="0"/>
                        <a:t>9,7 (1,7)</a:t>
                      </a:r>
                    </a:p>
                  </a:txBody>
                  <a:tcPr/>
                </a:tc>
                <a:tc>
                  <a:txBody>
                    <a:bodyPr/>
                    <a:lstStyle/>
                    <a:p>
                      <a:r>
                        <a:rPr lang="de-DE" b="1" dirty="0"/>
                        <a:t>.023</a:t>
                      </a:r>
                    </a:p>
                  </a:txBody>
                  <a:tcPr/>
                </a:tc>
                <a:extLst>
                  <a:ext uri="{0D108BD9-81ED-4DB2-BD59-A6C34878D82A}">
                    <a16:rowId xmlns:a16="http://schemas.microsoft.com/office/drawing/2014/main" val="3085339313"/>
                  </a:ext>
                </a:extLst>
              </a:tr>
              <a:tr h="513057">
                <a:tc>
                  <a:txBody>
                    <a:bodyPr/>
                    <a:lstStyle/>
                    <a:p>
                      <a:r>
                        <a:rPr lang="de-DE" dirty="0"/>
                        <a:t>Depression </a:t>
                      </a:r>
                      <a:r>
                        <a:rPr lang="de-DE" dirty="0" err="1"/>
                        <a:t>sum</a:t>
                      </a:r>
                      <a:r>
                        <a:rPr lang="de-DE" dirty="0"/>
                        <a:t> score PHQ-8 (SD)</a:t>
                      </a:r>
                    </a:p>
                  </a:txBody>
                  <a:tcPr/>
                </a:tc>
                <a:tc>
                  <a:txBody>
                    <a:bodyPr/>
                    <a:lstStyle/>
                    <a:p>
                      <a:r>
                        <a:rPr lang="de-DE" dirty="0"/>
                        <a:t>6,6 (4,9)</a:t>
                      </a:r>
                    </a:p>
                  </a:txBody>
                  <a:tcPr/>
                </a:tc>
                <a:tc>
                  <a:txBody>
                    <a:bodyPr/>
                    <a:lstStyle/>
                    <a:p>
                      <a:r>
                        <a:rPr lang="de-DE" dirty="0"/>
                        <a:t>5,2 (5,1)</a:t>
                      </a:r>
                    </a:p>
                  </a:txBody>
                  <a:tcPr/>
                </a:tc>
                <a:tc>
                  <a:txBody>
                    <a:bodyPr/>
                    <a:lstStyle/>
                    <a:p>
                      <a:r>
                        <a:rPr lang="de-DE" b="1" dirty="0"/>
                        <a:t>.024</a:t>
                      </a:r>
                    </a:p>
                  </a:txBody>
                  <a:tcPr/>
                </a:tc>
                <a:extLst>
                  <a:ext uri="{0D108BD9-81ED-4DB2-BD59-A6C34878D82A}">
                    <a16:rowId xmlns:a16="http://schemas.microsoft.com/office/drawing/2014/main" val="2954982775"/>
                  </a:ext>
                </a:extLst>
              </a:tr>
              <a:tr h="513057">
                <a:tc>
                  <a:txBody>
                    <a:bodyPr/>
                    <a:lstStyle/>
                    <a:p>
                      <a:r>
                        <a:rPr lang="de-DE" dirty="0"/>
                        <a:t>Depressiv </a:t>
                      </a:r>
                      <a:r>
                        <a:rPr lang="de-DE" dirty="0" err="1"/>
                        <a:t>according</a:t>
                      </a:r>
                      <a:r>
                        <a:rPr lang="de-DE" dirty="0"/>
                        <a:t> </a:t>
                      </a:r>
                      <a:r>
                        <a:rPr lang="de-DE" dirty="0" err="1"/>
                        <a:t>to</a:t>
                      </a:r>
                      <a:r>
                        <a:rPr lang="de-DE" dirty="0"/>
                        <a:t> PHQ-8 &gt; 9 </a:t>
                      </a:r>
                      <a:r>
                        <a:rPr lang="de-DE" dirty="0" err="1"/>
                        <a:t>points</a:t>
                      </a:r>
                      <a:r>
                        <a:rPr lang="de-DE" dirty="0"/>
                        <a:t> (%)</a:t>
                      </a:r>
                    </a:p>
                  </a:txBody>
                  <a:tcPr/>
                </a:tc>
                <a:tc>
                  <a:txBody>
                    <a:bodyPr/>
                    <a:lstStyle/>
                    <a:p>
                      <a:r>
                        <a:rPr lang="de-DE" dirty="0"/>
                        <a:t>21,1</a:t>
                      </a:r>
                    </a:p>
                  </a:txBody>
                  <a:tcPr/>
                </a:tc>
                <a:tc>
                  <a:txBody>
                    <a:bodyPr/>
                    <a:lstStyle/>
                    <a:p>
                      <a:r>
                        <a:rPr lang="de-DE" dirty="0"/>
                        <a:t>20,0</a:t>
                      </a:r>
                    </a:p>
                  </a:txBody>
                  <a:tcPr/>
                </a:tc>
                <a:tc>
                  <a:txBody>
                    <a:bodyPr/>
                    <a:lstStyle/>
                    <a:p>
                      <a:r>
                        <a:rPr lang="de-DE" dirty="0"/>
                        <a:t>1,00</a:t>
                      </a:r>
                    </a:p>
                  </a:txBody>
                  <a:tcPr/>
                </a:tc>
                <a:extLst>
                  <a:ext uri="{0D108BD9-81ED-4DB2-BD59-A6C34878D82A}">
                    <a16:rowId xmlns:a16="http://schemas.microsoft.com/office/drawing/2014/main" val="2444378683"/>
                  </a:ext>
                </a:extLst>
              </a:tr>
            </a:tbl>
          </a:graphicData>
        </a:graphic>
      </p:graphicFrame>
    </p:spTree>
    <p:extLst>
      <p:ext uri="{BB962C8B-B14F-4D97-AF65-F5344CB8AC3E}">
        <p14:creationId xmlns:p14="http://schemas.microsoft.com/office/powerpoint/2010/main" val="3850386217"/>
      </p:ext>
    </p:extLst>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a:extLst>
              <a:ext uri="{FF2B5EF4-FFF2-40B4-BE49-F238E27FC236}">
                <a16:creationId xmlns:a16="http://schemas.microsoft.com/office/drawing/2014/main" id="{B49880C8-A80F-E968-8293-52C2CAB1CCE9}"/>
              </a:ext>
            </a:extLst>
          </p:cNvPr>
          <p:cNvSpPr txBox="1">
            <a:spLocks noChangeArrowheads="1"/>
          </p:cNvSpPr>
          <p:nvPr/>
        </p:nvSpPr>
        <p:spPr bwMode="auto">
          <a:xfrm>
            <a:off x="319881" y="188640"/>
            <a:ext cx="9968707"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AFMs </a:t>
            </a:r>
            <a:r>
              <a:rPr lang="de-DE" altLang="de-DE" sz="2500" b="1" dirty="0" err="1">
                <a:solidFill>
                  <a:srgbClr val="C00000"/>
                </a:solidFill>
                <a:latin typeface="Arial" panose="020B0604020202020204" pitchFamily="34" charset="0"/>
                <a:cs typeface="Arial" panose="020B0604020202020204" pitchFamily="34" charset="0"/>
              </a:rPr>
              <a:t>living</a:t>
            </a:r>
            <a:r>
              <a:rPr lang="de-DE" altLang="de-DE" sz="2500" b="1" dirty="0">
                <a:solidFill>
                  <a:srgbClr val="C00000"/>
                </a:solidFill>
                <a:latin typeface="Arial" panose="020B0604020202020204" pitchFamily="34" charset="0"/>
                <a:cs typeface="Arial" panose="020B0604020202020204" pitchFamily="34" charset="0"/>
              </a:rPr>
              <a:t> in AOD-</a:t>
            </a:r>
            <a:r>
              <a:rPr lang="de-DE" altLang="de-DE" sz="2500" b="1" dirty="0" err="1">
                <a:solidFill>
                  <a:srgbClr val="C00000"/>
                </a:solidFill>
                <a:latin typeface="Arial" panose="020B0604020202020204" pitchFamily="34" charset="0"/>
                <a:cs typeface="Arial" panose="020B0604020202020204" pitchFamily="34" charset="0"/>
              </a:rPr>
              <a:t>affected</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partnerships</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Utilization</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of</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medical</a:t>
            </a:r>
            <a:r>
              <a:rPr lang="de-DE" altLang="de-DE" sz="2500" b="1" dirty="0">
                <a:solidFill>
                  <a:srgbClr val="C00000"/>
                </a:solidFill>
                <a:latin typeface="Arial" panose="020B0604020202020204" pitchFamily="34" charset="0"/>
                <a:cs typeface="Arial" panose="020B0604020202020204" pitchFamily="34" charset="0"/>
              </a:rPr>
              <a:t> </a:t>
            </a:r>
            <a:r>
              <a:rPr lang="de-DE" altLang="de-DE" sz="2500" b="1" dirty="0" err="1">
                <a:solidFill>
                  <a:srgbClr val="C00000"/>
                </a:solidFill>
                <a:latin typeface="Arial" panose="020B0604020202020204" pitchFamily="34" charset="0"/>
                <a:cs typeface="Arial" panose="020B0604020202020204" pitchFamily="34" charset="0"/>
              </a:rPr>
              <a:t>services</a:t>
            </a:r>
            <a:r>
              <a:rPr lang="de-DE" altLang="de-DE" sz="2500" b="1" dirty="0">
                <a:solidFill>
                  <a:srgbClr val="C00000"/>
                </a:solidFill>
                <a:latin typeface="Arial" panose="020B0604020202020204" pitchFamily="34" charset="0"/>
                <a:cs typeface="Arial" panose="020B0604020202020204" pitchFamily="34" charset="0"/>
              </a:rPr>
              <a:t> last 12 </a:t>
            </a:r>
            <a:r>
              <a:rPr lang="de-DE" altLang="de-DE" sz="2500" b="1" dirty="0" err="1">
                <a:solidFill>
                  <a:srgbClr val="C00000"/>
                </a:solidFill>
                <a:latin typeface="Arial" panose="020B0604020202020204" pitchFamily="34" charset="0"/>
                <a:cs typeface="Arial" panose="020B0604020202020204" pitchFamily="34" charset="0"/>
              </a:rPr>
              <a:t>months</a:t>
            </a:r>
            <a:endParaRPr lang="de-DE" altLang="de-DE" sz="2200" b="1" dirty="0">
              <a:solidFill>
                <a:srgbClr val="C00000"/>
              </a:solidFill>
              <a:latin typeface="Arial" panose="020B0604020202020204" pitchFamily="34" charset="0"/>
              <a:cs typeface="Arial" panose="020B0604020202020204" pitchFamily="34" charset="0"/>
            </a:endParaRPr>
          </a:p>
        </p:txBody>
      </p:sp>
      <p:graphicFrame>
        <p:nvGraphicFramePr>
          <p:cNvPr id="2" name="Tabelle 2">
            <a:extLst>
              <a:ext uri="{FF2B5EF4-FFF2-40B4-BE49-F238E27FC236}">
                <a16:creationId xmlns:a16="http://schemas.microsoft.com/office/drawing/2014/main" id="{B9BE8199-A7C9-04AE-679C-FA867F9CB597}"/>
              </a:ext>
            </a:extLst>
          </p:cNvPr>
          <p:cNvGraphicFramePr>
            <a:graphicFrameLocks noGrp="1"/>
          </p:cNvGraphicFramePr>
          <p:nvPr>
            <p:extLst>
              <p:ext uri="{D42A27DB-BD31-4B8C-83A1-F6EECF244321}">
                <p14:modId xmlns:p14="http://schemas.microsoft.com/office/powerpoint/2010/main" val="948863554"/>
              </p:ext>
            </p:extLst>
          </p:nvPr>
        </p:nvGraphicFramePr>
        <p:xfrm>
          <a:off x="535782" y="1628800"/>
          <a:ext cx="8856858" cy="2565285"/>
        </p:xfrm>
        <a:graphic>
          <a:graphicData uri="http://schemas.openxmlformats.org/drawingml/2006/table">
            <a:tbl>
              <a:tblPr firstRow="1" bandRow="1">
                <a:tableStyleId>{5C22544A-7EE6-4342-B048-85BDC9FD1C3A}</a:tableStyleId>
              </a:tblPr>
              <a:tblGrid>
                <a:gridCol w="3528269">
                  <a:extLst>
                    <a:ext uri="{9D8B030D-6E8A-4147-A177-3AD203B41FA5}">
                      <a16:colId xmlns:a16="http://schemas.microsoft.com/office/drawing/2014/main" val="3829664631"/>
                    </a:ext>
                  </a:extLst>
                </a:gridCol>
                <a:gridCol w="2376264">
                  <a:extLst>
                    <a:ext uri="{9D8B030D-6E8A-4147-A177-3AD203B41FA5}">
                      <a16:colId xmlns:a16="http://schemas.microsoft.com/office/drawing/2014/main" val="3927934585"/>
                    </a:ext>
                  </a:extLst>
                </a:gridCol>
                <a:gridCol w="1800200">
                  <a:extLst>
                    <a:ext uri="{9D8B030D-6E8A-4147-A177-3AD203B41FA5}">
                      <a16:colId xmlns:a16="http://schemas.microsoft.com/office/drawing/2014/main" val="4156818889"/>
                    </a:ext>
                  </a:extLst>
                </a:gridCol>
                <a:gridCol w="1152125">
                  <a:extLst>
                    <a:ext uri="{9D8B030D-6E8A-4147-A177-3AD203B41FA5}">
                      <a16:colId xmlns:a16="http://schemas.microsoft.com/office/drawing/2014/main" val="561485180"/>
                    </a:ext>
                  </a:extLst>
                </a:gridCol>
              </a:tblGrid>
              <a:tr h="513057">
                <a:tc>
                  <a:txBody>
                    <a:bodyPr/>
                    <a:lstStyle/>
                    <a:p>
                      <a:r>
                        <a:rPr lang="de-DE" dirty="0"/>
                        <a:t>Variable</a:t>
                      </a:r>
                    </a:p>
                  </a:txBody>
                  <a:tcPr/>
                </a:tc>
                <a:tc>
                  <a:txBody>
                    <a:bodyPr/>
                    <a:lstStyle/>
                    <a:p>
                      <a:r>
                        <a:rPr lang="de-DE" dirty="0" err="1"/>
                        <a:t>Females</a:t>
                      </a:r>
                      <a:r>
                        <a:rPr lang="de-DE" dirty="0"/>
                        <a:t> (N=266)</a:t>
                      </a:r>
                    </a:p>
                  </a:txBody>
                  <a:tcPr/>
                </a:tc>
                <a:tc>
                  <a:txBody>
                    <a:bodyPr/>
                    <a:lstStyle/>
                    <a:p>
                      <a:r>
                        <a:rPr lang="de-DE" dirty="0"/>
                        <a:t>Males (N=81)</a:t>
                      </a:r>
                    </a:p>
                  </a:txBody>
                  <a:tcPr/>
                </a:tc>
                <a:tc>
                  <a:txBody>
                    <a:bodyPr/>
                    <a:lstStyle/>
                    <a:p>
                      <a:r>
                        <a:rPr lang="de-DE" dirty="0"/>
                        <a:t>p</a:t>
                      </a:r>
                    </a:p>
                  </a:txBody>
                  <a:tcPr/>
                </a:tc>
                <a:extLst>
                  <a:ext uri="{0D108BD9-81ED-4DB2-BD59-A6C34878D82A}">
                    <a16:rowId xmlns:a16="http://schemas.microsoft.com/office/drawing/2014/main" val="3527373236"/>
                  </a:ext>
                </a:extLst>
              </a:tr>
              <a:tr h="513057">
                <a:tc>
                  <a:txBody>
                    <a:bodyPr/>
                    <a:lstStyle/>
                    <a:p>
                      <a:r>
                        <a:rPr lang="de-DE" dirty="0"/>
                        <a:t>Primary care </a:t>
                      </a:r>
                      <a:r>
                        <a:rPr lang="de-DE" dirty="0" err="1"/>
                        <a:t>physician</a:t>
                      </a:r>
                      <a:r>
                        <a:rPr lang="de-DE" dirty="0"/>
                        <a:t> (%)</a:t>
                      </a:r>
                    </a:p>
                  </a:txBody>
                  <a:tcPr/>
                </a:tc>
                <a:tc>
                  <a:txBody>
                    <a:bodyPr/>
                    <a:lstStyle/>
                    <a:p>
                      <a:r>
                        <a:rPr lang="de-DE" dirty="0"/>
                        <a:t>88,3</a:t>
                      </a:r>
                    </a:p>
                  </a:txBody>
                  <a:tcPr/>
                </a:tc>
                <a:tc>
                  <a:txBody>
                    <a:bodyPr/>
                    <a:lstStyle/>
                    <a:p>
                      <a:r>
                        <a:rPr lang="de-DE" dirty="0"/>
                        <a:t>74,7</a:t>
                      </a:r>
                    </a:p>
                  </a:txBody>
                  <a:tcPr/>
                </a:tc>
                <a:tc>
                  <a:txBody>
                    <a:bodyPr/>
                    <a:lstStyle/>
                    <a:p>
                      <a:r>
                        <a:rPr lang="de-DE" b="1" dirty="0"/>
                        <a:t>.003</a:t>
                      </a:r>
                    </a:p>
                  </a:txBody>
                  <a:tcPr/>
                </a:tc>
                <a:extLst>
                  <a:ext uri="{0D108BD9-81ED-4DB2-BD59-A6C34878D82A}">
                    <a16:rowId xmlns:a16="http://schemas.microsoft.com/office/drawing/2014/main" val="2484305468"/>
                  </a:ext>
                </a:extLst>
              </a:tr>
              <a:tr h="513057">
                <a:tc>
                  <a:txBody>
                    <a:bodyPr/>
                    <a:lstStyle/>
                    <a:p>
                      <a:r>
                        <a:rPr lang="de-DE" dirty="0" err="1"/>
                        <a:t>Specialist</a:t>
                      </a:r>
                      <a:r>
                        <a:rPr lang="de-DE" dirty="0"/>
                        <a:t> (%)</a:t>
                      </a:r>
                    </a:p>
                  </a:txBody>
                  <a:tcPr/>
                </a:tc>
                <a:tc>
                  <a:txBody>
                    <a:bodyPr/>
                    <a:lstStyle/>
                    <a:p>
                      <a:r>
                        <a:rPr lang="de-DE" dirty="0"/>
                        <a:t>73,2</a:t>
                      </a:r>
                    </a:p>
                  </a:txBody>
                  <a:tcPr/>
                </a:tc>
                <a:tc>
                  <a:txBody>
                    <a:bodyPr/>
                    <a:lstStyle/>
                    <a:p>
                      <a:r>
                        <a:rPr lang="de-DE" dirty="0"/>
                        <a:t>61,3</a:t>
                      </a:r>
                    </a:p>
                  </a:txBody>
                  <a:tcPr/>
                </a:tc>
                <a:tc>
                  <a:txBody>
                    <a:bodyPr/>
                    <a:lstStyle/>
                    <a:p>
                      <a:r>
                        <a:rPr lang="de-DE" dirty="0"/>
                        <a:t>.121</a:t>
                      </a:r>
                    </a:p>
                  </a:txBody>
                  <a:tcPr/>
                </a:tc>
                <a:extLst>
                  <a:ext uri="{0D108BD9-81ED-4DB2-BD59-A6C34878D82A}">
                    <a16:rowId xmlns:a16="http://schemas.microsoft.com/office/drawing/2014/main" val="2425324573"/>
                  </a:ext>
                </a:extLst>
              </a:tr>
              <a:tr h="513057">
                <a:tc>
                  <a:txBody>
                    <a:bodyPr/>
                    <a:lstStyle/>
                    <a:p>
                      <a:r>
                        <a:rPr lang="de-DE" dirty="0" err="1"/>
                        <a:t>Psychologist</a:t>
                      </a:r>
                      <a:r>
                        <a:rPr lang="de-DE" dirty="0"/>
                        <a:t> (%)</a:t>
                      </a:r>
                    </a:p>
                  </a:txBody>
                  <a:tcPr/>
                </a:tc>
                <a:tc>
                  <a:txBody>
                    <a:bodyPr/>
                    <a:lstStyle/>
                    <a:p>
                      <a:r>
                        <a:rPr lang="de-DE" dirty="0"/>
                        <a:t>20,0</a:t>
                      </a:r>
                    </a:p>
                  </a:txBody>
                  <a:tcPr/>
                </a:tc>
                <a:tc>
                  <a:txBody>
                    <a:bodyPr/>
                    <a:lstStyle/>
                    <a:p>
                      <a:r>
                        <a:rPr lang="de-DE" dirty="0"/>
                        <a:t>12,5</a:t>
                      </a:r>
                    </a:p>
                  </a:txBody>
                  <a:tcPr/>
                </a:tc>
                <a:tc>
                  <a:txBody>
                    <a:bodyPr/>
                    <a:lstStyle/>
                    <a:p>
                      <a:r>
                        <a:rPr lang="de-DE" dirty="0"/>
                        <a:t>.140</a:t>
                      </a:r>
                    </a:p>
                  </a:txBody>
                  <a:tcPr/>
                </a:tc>
                <a:extLst>
                  <a:ext uri="{0D108BD9-81ED-4DB2-BD59-A6C34878D82A}">
                    <a16:rowId xmlns:a16="http://schemas.microsoft.com/office/drawing/2014/main" val="1219680121"/>
                  </a:ext>
                </a:extLst>
              </a:tr>
              <a:tr h="513057">
                <a:tc>
                  <a:txBody>
                    <a:bodyPr/>
                    <a:lstStyle/>
                    <a:p>
                      <a:r>
                        <a:rPr lang="de-DE" dirty="0" err="1"/>
                        <a:t>Inpatient</a:t>
                      </a:r>
                      <a:r>
                        <a:rPr lang="de-DE" dirty="0"/>
                        <a:t> </a:t>
                      </a:r>
                      <a:r>
                        <a:rPr lang="de-DE" dirty="0" err="1"/>
                        <a:t>treatment</a:t>
                      </a:r>
                      <a:r>
                        <a:rPr lang="de-DE" dirty="0"/>
                        <a:t> (%)</a:t>
                      </a:r>
                    </a:p>
                  </a:txBody>
                  <a:tcPr/>
                </a:tc>
                <a:tc>
                  <a:txBody>
                    <a:bodyPr/>
                    <a:lstStyle/>
                    <a:p>
                      <a:r>
                        <a:rPr lang="de-DE" dirty="0"/>
                        <a:t>18,8</a:t>
                      </a:r>
                    </a:p>
                  </a:txBody>
                  <a:tcPr/>
                </a:tc>
                <a:tc>
                  <a:txBody>
                    <a:bodyPr/>
                    <a:lstStyle/>
                    <a:p>
                      <a:r>
                        <a:rPr lang="de-DE" dirty="0"/>
                        <a:t>16,3</a:t>
                      </a:r>
                    </a:p>
                  </a:txBody>
                  <a:tcPr/>
                </a:tc>
                <a:tc>
                  <a:txBody>
                    <a:bodyPr/>
                    <a:lstStyle/>
                    <a:p>
                      <a:r>
                        <a:rPr lang="de-DE" dirty="0"/>
                        <a:t>.741</a:t>
                      </a:r>
                    </a:p>
                  </a:txBody>
                  <a:tcPr/>
                </a:tc>
                <a:extLst>
                  <a:ext uri="{0D108BD9-81ED-4DB2-BD59-A6C34878D82A}">
                    <a16:rowId xmlns:a16="http://schemas.microsoft.com/office/drawing/2014/main" val="2357756084"/>
                  </a:ext>
                </a:extLst>
              </a:tr>
            </a:tbl>
          </a:graphicData>
        </a:graphic>
      </p:graphicFrame>
    </p:spTree>
    <p:extLst>
      <p:ext uri="{BB962C8B-B14F-4D97-AF65-F5344CB8AC3E}">
        <p14:creationId xmlns:p14="http://schemas.microsoft.com/office/powerpoint/2010/main" val="2461533068"/>
      </p:ext>
    </p:extLst>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a:extLst>
              <a:ext uri="{FF2B5EF4-FFF2-40B4-BE49-F238E27FC236}">
                <a16:creationId xmlns:a16="http://schemas.microsoft.com/office/drawing/2014/main" id="{B49880C8-A80F-E968-8293-52C2CAB1CCE9}"/>
              </a:ext>
            </a:extLst>
          </p:cNvPr>
          <p:cNvSpPr txBox="1">
            <a:spLocks noChangeArrowheads="1"/>
          </p:cNvSpPr>
          <p:nvPr/>
        </p:nvSpPr>
        <p:spPr bwMode="auto">
          <a:xfrm>
            <a:off x="463550" y="333375"/>
            <a:ext cx="964882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err="1">
                <a:solidFill>
                  <a:srgbClr val="C00000"/>
                </a:solidFill>
                <a:latin typeface="Arial" panose="020B0604020202020204" pitchFamily="34" charset="0"/>
                <a:cs typeface="Arial" panose="020B0604020202020204" pitchFamily="34" charset="0"/>
              </a:rPr>
              <a:t>Conclusions</a:t>
            </a:r>
            <a:endParaRPr lang="de-DE" altLang="de-DE" sz="2200" b="1" dirty="0">
              <a:solidFill>
                <a:srgbClr val="C00000"/>
              </a:solidFill>
              <a:latin typeface="Arial" panose="020B0604020202020204" pitchFamily="34" charset="0"/>
              <a:cs typeface="Arial" panose="020B0604020202020204" pitchFamily="34" charset="0"/>
            </a:endParaRPr>
          </a:p>
        </p:txBody>
      </p:sp>
      <p:sp>
        <p:nvSpPr>
          <p:cNvPr id="6146" name="Text Box 2">
            <a:extLst>
              <a:ext uri="{FF2B5EF4-FFF2-40B4-BE49-F238E27FC236}">
                <a16:creationId xmlns:a16="http://schemas.microsoft.com/office/drawing/2014/main" id="{F6CF33D0-5EAA-31F5-35E7-96DE39B428FC}"/>
              </a:ext>
            </a:extLst>
          </p:cNvPr>
          <p:cNvSpPr txBox="1">
            <a:spLocks noChangeArrowheads="1"/>
          </p:cNvSpPr>
          <p:nvPr/>
        </p:nvSpPr>
        <p:spPr bwMode="auto">
          <a:xfrm>
            <a:off x="633413" y="2347912"/>
            <a:ext cx="9478962" cy="417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9440" rIns="0" bIns="0" anchor="ctr"/>
          <a:lstStyle>
            <a:lvl1pPr marL="201613" indent="-20161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1pPr>
            <a:lvl2pPr marL="417513" indent="-20796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2pPr>
            <a:lvl3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3pPr>
            <a:lvl4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4pPr>
            <a:lvl5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5pPr>
            <a:lvl6pPr marL="25146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6pPr>
            <a:lvl7pPr marL="29718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7pPr>
            <a:lvl8pPr marL="34290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8pPr>
            <a:lvl9pPr marL="38862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9pPr>
          </a:lstStyle>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a:solidFill>
                  <a:schemeClr val="tx1"/>
                </a:solidFill>
                <a:latin typeface="Arial" panose="020B0604020202020204" pitchFamily="34" charset="0"/>
                <a:ea typeface="+mn-ea"/>
                <a:cs typeface="Arial" panose="020B0604020202020204" pitchFamily="34" charset="0"/>
              </a:rPr>
              <a:t>AOD </a:t>
            </a:r>
            <a:r>
              <a:rPr lang="de-DE" altLang="de-DE" sz="2000" dirty="0" err="1">
                <a:solidFill>
                  <a:schemeClr val="tx1"/>
                </a:solidFill>
                <a:latin typeface="Arial" panose="020B0604020202020204" pitchFamily="34" charset="0"/>
                <a:ea typeface="+mn-ea"/>
                <a:cs typeface="Arial" panose="020B0604020202020204" pitchFamily="34" charset="0"/>
              </a:rPr>
              <a:t>affected</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partnerships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are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more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prevalent</a:t>
            </a:r>
            <a:r>
              <a:rPr lang="de-DE" altLang="de-DE" sz="2000" dirty="0">
                <a:solidFill>
                  <a:schemeClr val="tx1"/>
                </a:solidFill>
                <a:latin typeface="Arial" panose="020B0604020202020204" pitchFamily="34" charset="0"/>
                <a:ea typeface="+mn-ea"/>
                <a:cs typeface="Arial" panose="020B0604020202020204" pitchFamily="34" charset="0"/>
              </a:rPr>
              <a:t> in </a:t>
            </a:r>
            <a:r>
              <a:rPr lang="de-DE" altLang="de-DE" sz="2000" dirty="0" err="1">
                <a:solidFill>
                  <a:schemeClr val="tx1"/>
                </a:solidFill>
                <a:latin typeface="Arial" panose="020B0604020202020204" pitchFamily="34" charset="0"/>
                <a:ea typeface="+mn-ea"/>
                <a:cs typeface="Arial" panose="020B0604020202020204" pitchFamily="34" charset="0"/>
              </a:rPr>
              <a:t>females</a:t>
            </a:r>
            <a:endParaRPr lang="de-DE" altLang="de-DE" sz="2000" dirty="0">
              <a:solidFill>
                <a:schemeClr val="tx1"/>
              </a:solidFill>
              <a:latin typeface="Arial" panose="020B0604020202020204" pitchFamily="34" charset="0"/>
              <a:ea typeface="+mn-ea"/>
              <a:cs typeface="Arial" panose="020B0604020202020204" pitchFamily="34" charset="0"/>
            </a:endParaRP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a:solidFill>
                  <a:schemeClr val="tx1"/>
                </a:solidFill>
                <a:latin typeface="Arial" panose="020B0604020202020204" pitchFamily="34" charset="0"/>
                <a:ea typeface="+mn-ea"/>
                <a:cs typeface="Arial" panose="020B0604020202020204" pitchFamily="34" charset="0"/>
              </a:rPr>
              <a:t>Gender </a:t>
            </a:r>
            <a:r>
              <a:rPr lang="de-DE" altLang="de-DE" sz="2000" dirty="0" err="1">
                <a:solidFill>
                  <a:schemeClr val="tx1"/>
                </a:solidFill>
                <a:latin typeface="Arial" panose="020B0604020202020204" pitchFamily="34" charset="0"/>
                <a:ea typeface="+mn-ea"/>
                <a:cs typeface="Arial" panose="020B0604020202020204" pitchFamily="34" charset="0"/>
              </a:rPr>
              <a:t>differences</a:t>
            </a:r>
            <a:r>
              <a:rPr lang="de-DE" altLang="de-DE" sz="2000" dirty="0">
                <a:solidFill>
                  <a:schemeClr val="tx1"/>
                </a:solidFill>
                <a:latin typeface="Arial" panose="020B0604020202020204" pitchFamily="34" charset="0"/>
                <a:ea typeface="+mn-ea"/>
                <a:cs typeface="Arial" panose="020B0604020202020204" pitchFamily="34" charset="0"/>
              </a:rPr>
              <a:t> on </a:t>
            </a:r>
            <a:r>
              <a:rPr lang="de-DE" altLang="de-DE" sz="2000" dirty="0" err="1">
                <a:solidFill>
                  <a:schemeClr val="tx1"/>
                </a:solidFill>
                <a:latin typeface="Arial" panose="020B0604020202020204" pitchFamily="34" charset="0"/>
                <a:ea typeface="+mn-ea"/>
                <a:cs typeface="Arial" panose="020B0604020202020204" pitchFamily="34" charset="0"/>
              </a:rPr>
              <a:t>physical</a:t>
            </a:r>
            <a:r>
              <a:rPr lang="de-DE" altLang="de-DE" sz="2000" dirty="0">
                <a:solidFill>
                  <a:schemeClr val="tx1"/>
                </a:solidFill>
                <a:latin typeface="Arial" panose="020B0604020202020204" pitchFamily="34" charset="0"/>
                <a:ea typeface="+mn-ea"/>
                <a:cs typeface="Arial" panose="020B0604020202020204" pitchFamily="34" charset="0"/>
              </a:rPr>
              <a:t> and </a:t>
            </a:r>
            <a:r>
              <a:rPr lang="de-DE" altLang="de-DE" sz="2000" dirty="0" err="1">
                <a:solidFill>
                  <a:schemeClr val="tx1"/>
                </a:solidFill>
                <a:latin typeface="Arial" panose="020B0604020202020204" pitchFamily="34" charset="0"/>
                <a:ea typeface="+mn-ea"/>
                <a:cs typeface="Arial" panose="020B0604020202020204" pitchFamily="34" charset="0"/>
              </a:rPr>
              <a:t>psychological</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health</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are</a:t>
            </a:r>
            <a:r>
              <a:rPr lang="de-DE" altLang="de-DE" sz="2000" dirty="0">
                <a:solidFill>
                  <a:schemeClr val="tx1"/>
                </a:solidFill>
                <a:latin typeface="Arial" panose="020B0604020202020204" pitchFamily="34" charset="0"/>
                <a:ea typeface="+mn-ea"/>
                <a:cs typeface="Arial" panose="020B0604020202020204" pitchFamily="34" charset="0"/>
              </a:rPr>
              <a:t> moderate</a:t>
            </a: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err="1">
                <a:solidFill>
                  <a:schemeClr val="tx1"/>
                </a:solidFill>
                <a:latin typeface="Arial" panose="020B0604020202020204" pitchFamily="34" charset="0"/>
                <a:ea typeface="+mn-ea"/>
                <a:cs typeface="Arial" panose="020B0604020202020204" pitchFamily="34" charset="0"/>
              </a:rPr>
              <a:t>Female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partners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affected</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by</a:t>
            </a:r>
            <a:r>
              <a:rPr lang="de-DE" altLang="de-DE" sz="2000" dirty="0">
                <a:solidFill>
                  <a:schemeClr val="tx1"/>
                </a:solidFill>
                <a:latin typeface="Arial" panose="020B0604020202020204" pitchFamily="34" charset="0"/>
                <a:ea typeface="+mn-ea"/>
                <a:cs typeface="Arial" panose="020B0604020202020204" pitchFamily="34" charset="0"/>
              </a:rPr>
              <a:t> AOD </a:t>
            </a:r>
            <a:r>
              <a:rPr lang="de-DE" altLang="de-DE" sz="2000" dirty="0" err="1">
                <a:solidFill>
                  <a:schemeClr val="tx1"/>
                </a:solidFill>
                <a:latin typeface="Arial" panose="020B0604020202020204" pitchFamily="34" charset="0"/>
                <a:ea typeface="+mn-ea"/>
                <a:cs typeface="Arial" panose="020B0604020202020204" pitchFamily="34" charset="0"/>
              </a:rPr>
              <a:t>show</a:t>
            </a:r>
            <a:r>
              <a:rPr lang="de-DE" altLang="de-DE" sz="2000" dirty="0">
                <a:solidFill>
                  <a:schemeClr val="tx1"/>
                </a:solidFill>
                <a:latin typeface="Arial" panose="020B0604020202020204" pitchFamily="34" charset="0"/>
                <a:ea typeface="+mn-ea"/>
                <a:cs typeface="Arial" panose="020B0604020202020204" pitchFamily="34" charset="0"/>
              </a:rPr>
              <a:t> a </a:t>
            </a:r>
            <a:r>
              <a:rPr lang="de-DE" altLang="de-DE" sz="2000" dirty="0" err="1">
                <a:solidFill>
                  <a:schemeClr val="tx1"/>
                </a:solidFill>
                <a:latin typeface="Arial" panose="020B0604020202020204" pitchFamily="34" charset="0"/>
                <a:ea typeface="+mn-ea"/>
                <a:cs typeface="Arial" panose="020B0604020202020204" pitchFamily="34" charset="0"/>
              </a:rPr>
              <a:t>tendency</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to</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more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ill-health</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that</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reproduced</a:t>
            </a:r>
            <a:r>
              <a:rPr lang="de-DE" altLang="de-DE" sz="2000" dirty="0">
                <a:solidFill>
                  <a:schemeClr val="tx1"/>
                </a:solidFill>
                <a:latin typeface="Arial" panose="020B0604020202020204" pitchFamily="34" charset="0"/>
                <a:ea typeface="+mn-ea"/>
                <a:cs typeface="Arial" panose="020B0604020202020204" pitchFamily="34" charset="0"/>
              </a:rPr>
              <a:t> well-</a:t>
            </a:r>
            <a:r>
              <a:rPr lang="de-DE" altLang="de-DE" sz="2000" dirty="0" err="1">
                <a:solidFill>
                  <a:schemeClr val="tx1"/>
                </a:solidFill>
                <a:latin typeface="Arial" panose="020B0604020202020204" pitchFamily="34" charset="0"/>
                <a:ea typeface="+mn-ea"/>
                <a:cs typeface="Arial" panose="020B0604020202020204" pitchFamily="34" charset="0"/>
              </a:rPr>
              <a:t>known</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gender</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differences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unspecific</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for</a:t>
            </a:r>
            <a:r>
              <a:rPr lang="de-DE" altLang="de-DE" sz="2000" dirty="0">
                <a:solidFill>
                  <a:schemeClr val="tx1"/>
                </a:solidFill>
                <a:latin typeface="Arial" panose="020B0604020202020204" pitchFamily="34" charset="0"/>
                <a:ea typeface="+mn-ea"/>
                <a:cs typeface="Arial" panose="020B0604020202020204" pitchFamily="34" charset="0"/>
              </a:rPr>
              <a:t> FMAs)</a:t>
            </a: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a:solidFill>
                  <a:schemeClr val="tx1"/>
                </a:solidFill>
                <a:latin typeface="Arial" panose="020B0604020202020204" pitchFamily="34" charset="0"/>
                <a:ea typeface="+mn-ea"/>
                <a:cs typeface="Arial" panose="020B0604020202020204" pitchFamily="34" charset="0"/>
              </a:rPr>
              <a:t>Lower </a:t>
            </a:r>
            <a:r>
              <a:rPr lang="de-DE" altLang="de-DE" sz="2000" dirty="0" err="1">
                <a:solidFill>
                  <a:schemeClr val="tx1"/>
                </a:solidFill>
                <a:latin typeface="Arial" panose="020B0604020202020204" pitchFamily="34" charset="0"/>
                <a:ea typeface="+mn-ea"/>
                <a:cs typeface="Arial" panose="020B0604020202020204" pitchFamily="34" charset="0"/>
              </a:rPr>
              <a:t>utilization</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of</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specific</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help</a:t>
            </a:r>
            <a:r>
              <a:rPr lang="de-DE" altLang="de-DE" sz="2000" dirty="0">
                <a:solidFill>
                  <a:schemeClr val="tx1"/>
                </a:solidFill>
                <a:latin typeface="Arial" panose="020B0604020202020204" pitchFamily="34" charset="0"/>
                <a:ea typeface="+mn-ea"/>
                <a:cs typeface="Arial" panose="020B0604020202020204" pitchFamily="34" charset="0"/>
              </a:rPr>
              <a:t> (e.g. mutual </a:t>
            </a:r>
            <a:r>
              <a:rPr lang="de-DE" altLang="de-DE" sz="2000" dirty="0" err="1">
                <a:solidFill>
                  <a:schemeClr val="tx1"/>
                </a:solidFill>
                <a:latin typeface="Arial" panose="020B0604020202020204" pitchFamily="34" charset="0"/>
                <a:ea typeface="+mn-ea"/>
                <a:cs typeface="Arial" panose="020B0604020202020204" pitchFamily="34" charset="0"/>
              </a:rPr>
              <a:t>help</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groups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might</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reproduce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general</a:t>
            </a:r>
            <a:r>
              <a:rPr lang="de-DE" altLang="de-DE" sz="2000" dirty="0">
                <a:solidFill>
                  <a:schemeClr val="tx1"/>
                </a:solidFill>
                <a:latin typeface="Arial" panose="020B0604020202020204" pitchFamily="34" charset="0"/>
                <a:ea typeface="+mn-ea"/>
                <a:cs typeface="Arial" panose="020B0604020202020204" pitchFamily="34" charset="0"/>
              </a:rPr>
              <a:t> gender-</a:t>
            </a:r>
            <a:r>
              <a:rPr lang="de-DE" altLang="de-DE" sz="2000" dirty="0" err="1">
                <a:solidFill>
                  <a:schemeClr val="tx1"/>
                </a:solidFill>
                <a:latin typeface="Arial" panose="020B0604020202020204" pitchFamily="34" charset="0"/>
                <a:ea typeface="+mn-ea"/>
                <a:cs typeface="Arial" panose="020B0604020202020204" pitchFamily="34" charset="0"/>
              </a:rPr>
              <a:t>related</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differences</a:t>
            </a:r>
            <a:r>
              <a:rPr lang="de-DE" altLang="de-DE" sz="2000" dirty="0">
                <a:solidFill>
                  <a:schemeClr val="tx1"/>
                </a:solidFill>
                <a:latin typeface="Arial" panose="020B0604020202020204" pitchFamily="34" charset="0"/>
                <a:ea typeface="+mn-ea"/>
                <a:cs typeface="Arial" panose="020B0604020202020204" pitchFamily="34" charset="0"/>
              </a:rPr>
              <a:t> in </a:t>
            </a:r>
            <a:r>
              <a:rPr lang="de-DE" altLang="de-DE" sz="2000" dirty="0" err="1">
                <a:solidFill>
                  <a:schemeClr val="tx1"/>
                </a:solidFill>
                <a:latin typeface="Arial" panose="020B0604020202020204" pitchFamily="34" charset="0"/>
                <a:ea typeface="+mn-ea"/>
                <a:cs typeface="Arial" panose="020B0604020202020204" pitchFamily="34" charset="0"/>
              </a:rPr>
              <a:t>help</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seeking</a:t>
            </a:r>
            <a:r>
              <a:rPr lang="de-DE" altLang="de-DE" sz="2000" dirty="0">
                <a:solidFill>
                  <a:schemeClr val="tx1"/>
                </a:solidFill>
                <a:latin typeface="Arial" panose="020B0604020202020204" pitchFamily="34" charset="0"/>
                <a:ea typeface="+mn-ea"/>
                <a:cs typeface="Arial" panose="020B0604020202020204" pitchFamily="34" charset="0"/>
              </a:rPr>
              <a:t> and </a:t>
            </a:r>
            <a:r>
              <a:rPr lang="de-DE" altLang="de-DE" sz="2000" dirty="0" err="1">
                <a:solidFill>
                  <a:schemeClr val="tx1"/>
                </a:solidFill>
                <a:latin typeface="Arial" panose="020B0604020202020204" pitchFamily="34" charset="0"/>
                <a:ea typeface="+mn-ea"/>
                <a:cs typeface="Arial" panose="020B0604020202020204" pitchFamily="34" charset="0"/>
              </a:rPr>
              <a:t>doesn´t</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indicate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lower</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levels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of</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strain</a:t>
            </a:r>
            <a:r>
              <a:rPr lang="de-DE" altLang="de-DE" sz="2000" dirty="0">
                <a:solidFill>
                  <a:schemeClr val="tx1"/>
                </a:solidFill>
                <a:latin typeface="Arial" panose="020B0604020202020204" pitchFamily="34" charset="0"/>
                <a:ea typeface="+mn-ea"/>
                <a:cs typeface="Arial" panose="020B0604020202020204" pitchFamily="34" charset="0"/>
              </a:rPr>
              <a:t> in </a:t>
            </a:r>
            <a:r>
              <a:rPr lang="de-DE" altLang="de-DE" sz="2000" dirty="0" err="1">
                <a:solidFill>
                  <a:schemeClr val="tx1"/>
                </a:solidFill>
                <a:latin typeface="Arial" panose="020B0604020202020204" pitchFamily="34" charset="0"/>
                <a:ea typeface="+mn-ea"/>
                <a:cs typeface="Arial" panose="020B0604020202020204" pitchFamily="34" charset="0"/>
              </a:rPr>
              <a:t>males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might</a:t>
            </a:r>
            <a:r>
              <a:rPr lang="de-DE" altLang="de-DE" sz="2000" dirty="0">
                <a:solidFill>
                  <a:schemeClr val="tx1"/>
                </a:solidFill>
                <a:latin typeface="Arial" panose="020B0604020202020204" pitchFamily="34" charset="0"/>
                <a:ea typeface="+mn-ea"/>
                <a:cs typeface="Arial" panose="020B0604020202020204" pitchFamily="34" charset="0"/>
              </a:rPr>
              <a:t> also not </a:t>
            </a:r>
            <a:r>
              <a:rPr lang="de-DE" altLang="de-DE" sz="2000" dirty="0" err="1">
                <a:solidFill>
                  <a:schemeClr val="tx1"/>
                </a:solidFill>
                <a:latin typeface="Arial" panose="020B0604020202020204" pitchFamily="34" charset="0"/>
                <a:ea typeface="+mn-ea"/>
                <a:cs typeface="Arial" panose="020B0604020202020204" pitchFamily="34" charset="0"/>
              </a:rPr>
              <a:t>be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specific</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for</a:t>
            </a:r>
            <a:r>
              <a:rPr lang="de-DE" altLang="de-DE" sz="2000" dirty="0">
                <a:solidFill>
                  <a:schemeClr val="tx1"/>
                </a:solidFill>
                <a:latin typeface="Arial" panose="020B0604020202020204" pitchFamily="34" charset="0"/>
                <a:ea typeface="+mn-ea"/>
                <a:cs typeface="Arial" panose="020B0604020202020204" pitchFamily="34" charset="0"/>
              </a:rPr>
              <a:t> FMAs)</a:t>
            </a: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err="1">
                <a:solidFill>
                  <a:schemeClr val="tx1"/>
                </a:solidFill>
                <a:latin typeface="Arial" panose="020B0604020202020204" pitchFamily="34" charset="0"/>
                <a:ea typeface="+mn-ea"/>
                <a:cs typeface="Arial" panose="020B0604020202020204" pitchFamily="34" charset="0"/>
              </a:rPr>
              <a:t>Deepended</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analysis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might</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be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generated</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using</a:t>
            </a:r>
            <a:r>
              <a:rPr lang="de-DE" altLang="de-DE" sz="2000" dirty="0">
                <a:solidFill>
                  <a:schemeClr val="tx1"/>
                </a:solidFill>
                <a:latin typeface="Arial" panose="020B0604020202020204" pitchFamily="34" charset="0"/>
                <a:ea typeface="+mn-ea"/>
                <a:cs typeface="Arial" panose="020B0604020202020204" pitchFamily="34" charset="0"/>
              </a:rPr>
              <a:t> qualitative </a:t>
            </a:r>
            <a:r>
              <a:rPr lang="de-DE" altLang="de-DE" sz="2000" dirty="0" err="1">
                <a:solidFill>
                  <a:schemeClr val="tx1"/>
                </a:solidFill>
                <a:latin typeface="Arial" panose="020B0604020202020204" pitchFamily="34" charset="0"/>
                <a:ea typeface="+mn-ea"/>
                <a:cs typeface="Arial" panose="020B0604020202020204" pitchFamily="34" charset="0"/>
              </a:rPr>
              <a:t>approaches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with</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representative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samples</a:t>
            </a:r>
            <a:endParaRPr lang="de-DE" altLang="de-DE" sz="2000" dirty="0">
              <a:solidFill>
                <a:schemeClr val="tx1"/>
              </a:solidFill>
              <a:latin typeface="Arial" panose="020B0604020202020204" pitchFamily="34" charset="0"/>
              <a:ea typeface="+mn-ea"/>
              <a:cs typeface="Arial" panose="020B0604020202020204" pitchFamily="34" charset="0"/>
            </a:endParaRPr>
          </a:p>
          <a:p>
            <a:pPr marL="342900" indent="-342900" eaLnBrk="1">
              <a:lnSpc>
                <a:spcPct val="93000"/>
              </a:lnSpc>
              <a:spcBef>
                <a:spcPts val="588"/>
              </a:spcBef>
              <a:spcAft>
                <a:spcPts val="588"/>
              </a:spcAft>
              <a:buSzPct val="55000"/>
              <a:buFont typeface="Wingdings" panose="05000000000000000000" pitchFamily="2" charset="2"/>
              <a:buChar char="Ø"/>
              <a:defRPr/>
            </a:pPr>
            <a:r>
              <a:rPr lang="de-DE" altLang="de-DE" sz="2000" dirty="0" err="1">
                <a:solidFill>
                  <a:schemeClr val="tx1"/>
                </a:solidFill>
                <a:latin typeface="Arial" panose="020B0604020202020204" pitchFamily="34" charset="0"/>
                <a:ea typeface="+mn-ea"/>
                <a:cs typeface="Arial" panose="020B0604020202020204" pitchFamily="34" charset="0"/>
              </a:rPr>
              <a:t>Results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replicate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findings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from</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the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few</a:t>
            </a:r>
            <a:r>
              <a:rPr lang="de-DE" altLang="de-DE" sz="2000" dirty="0">
                <a:solidFill>
                  <a:schemeClr val="tx1"/>
                </a:solidFill>
                <a:latin typeface="Arial" panose="020B0604020202020204" pitchFamily="34" charset="0"/>
                <a:ea typeface="+mn-ea"/>
                <a:cs typeface="Arial" panose="020B0604020202020204" pitchFamily="34" charset="0"/>
              </a:rPr>
              <a:t>) qualitative </a:t>
            </a:r>
            <a:r>
              <a:rPr lang="de-DE" altLang="de-DE" sz="2000" dirty="0" err="1">
                <a:solidFill>
                  <a:schemeClr val="tx1"/>
                </a:solidFill>
                <a:latin typeface="Arial" panose="020B0604020202020204" pitchFamily="34" charset="0"/>
                <a:ea typeface="+mn-ea"/>
                <a:cs typeface="Arial" panose="020B0604020202020204" pitchFamily="34" charset="0"/>
              </a:rPr>
              <a:t>studies</a:t>
            </a:r>
            <a:r>
              <a:rPr lang="de-DE" altLang="de-DE" sz="2000" dirty="0">
                <a:solidFill>
                  <a:schemeClr val="tx1"/>
                </a:solidFill>
                <a:latin typeface="Arial" panose="020B0604020202020204" pitchFamily="34" charset="0"/>
                <a:ea typeface="+mn-ea"/>
                <a:cs typeface="Arial" panose="020B0604020202020204" pitchFamily="34" charset="0"/>
              </a:rPr>
              <a:t> on </a:t>
            </a:r>
            <a:r>
              <a:rPr lang="de-DE" altLang="de-DE" sz="2000" dirty="0" err="1">
                <a:solidFill>
                  <a:schemeClr val="tx1"/>
                </a:solidFill>
                <a:latin typeface="Arial" panose="020B0604020202020204" pitchFamily="34" charset="0"/>
                <a:ea typeface="+mn-ea"/>
                <a:cs typeface="Arial" panose="020B0604020202020204" pitchFamily="34" charset="0"/>
              </a:rPr>
              <a:t>gender</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differences</a:t>
            </a:r>
            <a:r>
              <a:rPr lang="de-DE" altLang="de-DE" sz="2000" dirty="0">
                <a:solidFill>
                  <a:schemeClr val="tx1"/>
                </a:solidFill>
                <a:latin typeface="Arial" panose="020B0604020202020204" pitchFamily="34" charset="0"/>
                <a:ea typeface="+mn-ea"/>
                <a:cs typeface="Arial" panose="020B0604020202020204" pitchFamily="34" charset="0"/>
              </a:rPr>
              <a:t> in FMAs</a:t>
            </a:r>
          </a:p>
          <a:p>
            <a:pPr marL="1173163" lvl="1" indent="-474663" eaLnBrk="1">
              <a:lnSpc>
                <a:spcPct val="93000"/>
              </a:lnSpc>
              <a:spcBef>
                <a:spcPts val="1750"/>
              </a:spcBef>
              <a:spcAft>
                <a:spcPts val="1750"/>
              </a:spcAft>
              <a:buSzPct val="55000"/>
              <a:defRPr/>
            </a:pPr>
            <a:endParaRPr lang="de-DE" altLang="de-DE" sz="2200" dirty="0">
              <a:solidFill>
                <a:schemeClr val="tx1"/>
              </a:solidFill>
              <a:latin typeface="Arial" panose="020B0604020202020204" pitchFamily="34" charset="0"/>
              <a:ea typeface="+mn-ea"/>
              <a:cs typeface="Arial" panose="020B0604020202020204" pitchFamily="34" charset="0"/>
            </a:endParaRPr>
          </a:p>
          <a:p>
            <a:pPr marL="214313" indent="-188913" eaLnBrk="1">
              <a:lnSpc>
                <a:spcPct val="93000"/>
              </a:lnSpc>
              <a:spcBef>
                <a:spcPts val="2038"/>
              </a:spcBef>
              <a:spcAft>
                <a:spcPts val="2038"/>
              </a:spcAft>
              <a:buSzPct val="55000"/>
              <a:defRPr/>
            </a:pPr>
            <a:r>
              <a:rPr lang="de-DE" altLang="de-DE" sz="2200" dirty="0">
                <a:solidFill>
                  <a:schemeClr val="tx1"/>
                </a:solidFill>
                <a:latin typeface="Arial" panose="020B0604020202020204" pitchFamily="34" charset="0"/>
                <a:ea typeface="+mn-ea"/>
                <a:cs typeface="Arial" panose="020B0604020202020204" pitchFamily="34" charset="0"/>
              </a:rPr>
              <a:t> </a:t>
            </a:r>
          </a:p>
        </p:txBody>
      </p:sp>
    </p:spTree>
    <p:extLst>
      <p:ext uri="{BB962C8B-B14F-4D97-AF65-F5344CB8AC3E}">
        <p14:creationId xmlns:p14="http://schemas.microsoft.com/office/powerpoint/2010/main" val="2143940646"/>
      </p:ext>
    </p:extLst>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a:extLst>
              <a:ext uri="{FF2B5EF4-FFF2-40B4-BE49-F238E27FC236}">
                <a16:creationId xmlns:a16="http://schemas.microsoft.com/office/drawing/2014/main" id="{394E60BA-74C7-848C-482B-8037B4F06EFB}"/>
              </a:ext>
            </a:extLst>
          </p:cNvPr>
          <p:cNvSpPr txBox="1">
            <a:spLocks noChangeArrowheads="1"/>
          </p:cNvSpPr>
          <p:nvPr/>
        </p:nvSpPr>
        <p:spPr bwMode="auto">
          <a:xfrm>
            <a:off x="1290637" y="1356519"/>
            <a:ext cx="7707313" cy="333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4167" rIns="0" bIns="0" anchor="ctr"/>
          <a:lstStyle>
            <a:lvl1pPr marL="215900" indent="-13335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1pPr>
            <a:lvl2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2pPr>
            <a:lvl3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3pPr>
            <a:lvl4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4pPr>
            <a:lvl5pPr>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215900" algn="l"/>
                <a:tab pos="663575" algn="l"/>
                <a:tab pos="1112838" algn="l"/>
                <a:tab pos="1562100" algn="l"/>
                <a:tab pos="2011363" algn="l"/>
                <a:tab pos="2460625" algn="l"/>
                <a:tab pos="2909888" algn="l"/>
                <a:tab pos="3359150" algn="l"/>
                <a:tab pos="3808413" algn="l"/>
                <a:tab pos="4257675" algn="l"/>
                <a:tab pos="4706938" algn="l"/>
                <a:tab pos="5156200" algn="l"/>
                <a:tab pos="5605463" algn="l"/>
                <a:tab pos="6054725" algn="l"/>
                <a:tab pos="6503988" algn="l"/>
                <a:tab pos="6953250" algn="l"/>
                <a:tab pos="7402513" algn="l"/>
                <a:tab pos="7851775" algn="l"/>
                <a:tab pos="8301038" algn="l"/>
                <a:tab pos="8750300" algn="l"/>
                <a:tab pos="9199563" algn="l"/>
              </a:tabLst>
              <a:defRPr>
                <a:solidFill>
                  <a:srgbClr val="000000"/>
                </a:solidFill>
                <a:latin typeface="Arial" panose="020B0604020202020204" pitchFamily="34" charset="0"/>
                <a:ea typeface="Microsoft YaHei" panose="020B0503020204020204" pitchFamily="34" charset="-122"/>
              </a:defRPr>
            </a:lvl9pPr>
          </a:lstStyle>
          <a:p>
            <a:pPr marL="195864" indent="-120975" algn="ctr" defTabSz="407571" eaLnBrk="1">
              <a:lnSpc>
                <a:spcPct val="93000"/>
              </a:lnSpc>
              <a:spcBef>
                <a:spcPts val="1315"/>
              </a:spcBef>
              <a:spcAft>
                <a:spcPts val="1315"/>
              </a:spcAft>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de-DE" altLang="de-DE" sz="2722" b="1" dirty="0"/>
          </a:p>
          <a:p>
            <a:pPr marL="195864" indent="-120975" algn="ctr"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de-DE" altLang="de-DE" sz="2722" b="1" dirty="0"/>
          </a:p>
          <a:p>
            <a:pPr marL="195864" indent="-120975" algn="ctr"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r>
              <a:rPr lang="de-DE" altLang="de-DE" sz="2722" b="1" dirty="0" err="1"/>
              <a:t>Thanks</a:t>
            </a:r>
            <a:r>
              <a:rPr lang="de-DE" altLang="de-DE" sz="2722" b="1" dirty="0"/>
              <a:t> </a:t>
            </a:r>
            <a:r>
              <a:rPr lang="de-DE" altLang="de-DE" sz="2722" b="1" dirty="0" err="1"/>
              <a:t>for</a:t>
            </a:r>
            <a:r>
              <a:rPr lang="de-DE" altLang="de-DE" sz="2722" b="1" dirty="0"/>
              <a:t> </a:t>
            </a:r>
            <a:r>
              <a:rPr lang="de-DE" altLang="de-DE" sz="2722" b="1" dirty="0" err="1"/>
              <a:t>listening</a:t>
            </a:r>
            <a:r>
              <a:rPr lang="de-DE" altLang="de-DE" sz="2722" b="1" dirty="0"/>
              <a:t>!</a:t>
            </a:r>
          </a:p>
          <a:p>
            <a:pPr marL="195864" indent="-120975" algn="ctr"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de-DE" altLang="de-DE" sz="2722" b="1" dirty="0"/>
          </a:p>
          <a:p>
            <a:pPr marL="195864" indent="-120975" algn="ctr"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de-DE" altLang="de-DE" sz="1452" dirty="0"/>
          </a:p>
          <a:p>
            <a:pPr marL="195864" indent="-120975" algn="ctr"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en-US" altLang="de-DE" sz="1452" u="sng" dirty="0">
              <a:cs typeface="Arial" panose="020B0604020202020204" pitchFamily="34" charset="0"/>
            </a:endParaRPr>
          </a:p>
          <a:p>
            <a:pPr marL="195864" indent="-120975"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en-US" altLang="de-DE" sz="1452" dirty="0">
              <a:cs typeface="Arial" panose="020B0604020202020204" pitchFamily="34" charset="0"/>
            </a:endParaRPr>
          </a:p>
          <a:p>
            <a:pPr marL="195864" indent="-120975" defTabSz="407571" eaLnBrk="1">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en-US" altLang="de-DE" sz="1452" dirty="0">
              <a:cs typeface="Arial" panose="020B0604020202020204" pitchFamily="34" charset="0"/>
            </a:endParaRPr>
          </a:p>
          <a:p>
            <a:pPr marL="195864" indent="-120975" defTabSz="407571" eaLnBrk="1">
              <a:lnSpc>
                <a:spcPct val="93000"/>
              </a:lnSpc>
              <a:spcBef>
                <a:spcPts val="1315"/>
              </a:spcBef>
              <a:spcAft>
                <a:spcPts val="1315"/>
              </a:spcAft>
              <a:buSzPct val="100000"/>
              <a:tabLst>
                <a:tab pos="195864" algn="l"/>
                <a:tab pos="601995" algn="l"/>
                <a:tab pos="1009567" algn="l"/>
                <a:tab pos="1417137" algn="l"/>
                <a:tab pos="1824709" algn="l"/>
                <a:tab pos="2232279" algn="l"/>
                <a:tab pos="2639850" algn="l"/>
                <a:tab pos="3047421" algn="l"/>
                <a:tab pos="3454992" algn="l"/>
                <a:tab pos="3862563" algn="l"/>
                <a:tab pos="4270134" algn="l"/>
                <a:tab pos="4677705" algn="l"/>
                <a:tab pos="5085276" algn="l"/>
                <a:tab pos="5492847" algn="l"/>
                <a:tab pos="5900418" algn="l"/>
                <a:tab pos="6307988" algn="l"/>
                <a:tab pos="6715560" algn="l"/>
                <a:tab pos="7123130" algn="l"/>
                <a:tab pos="7530702" algn="l"/>
                <a:tab pos="7938272" algn="l"/>
                <a:tab pos="8345844" algn="l"/>
              </a:tabLst>
              <a:defRPr/>
            </a:pPr>
            <a:endParaRPr lang="en-US" altLang="de-DE" sz="1452" dirty="0">
              <a:cs typeface="Arial" panose="020B0604020202020204" pitchFamily="34" charset="0"/>
            </a:endParaRPr>
          </a:p>
        </p:txBody>
      </p:sp>
      <p:pic>
        <p:nvPicPr>
          <p:cNvPr id="76803" name="Picture 2">
            <a:extLst>
              <a:ext uri="{FF2B5EF4-FFF2-40B4-BE49-F238E27FC236}">
                <a16:creationId xmlns:a16="http://schemas.microsoft.com/office/drawing/2014/main" id="{73EA24E3-BC5C-9C34-7DE0-29CE5CEAAF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8590" y="97480"/>
            <a:ext cx="2331219" cy="1930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6804" name="Picture 3">
            <a:extLst>
              <a:ext uri="{FF2B5EF4-FFF2-40B4-BE49-F238E27FC236}">
                <a16:creationId xmlns:a16="http://schemas.microsoft.com/office/drawing/2014/main" id="{B42AA628-2D2F-D15D-B4A2-8F3B0C8F25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4238" y="6213475"/>
            <a:ext cx="2286000" cy="5127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8402818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98D51FF0-5670-1585-5D25-39C8D5FE8464}"/>
              </a:ext>
            </a:extLst>
          </p:cNvPr>
          <p:cNvSpPr txBox="1">
            <a:spLocks noChangeArrowheads="1"/>
          </p:cNvSpPr>
          <p:nvPr/>
        </p:nvSpPr>
        <p:spPr bwMode="auto">
          <a:xfrm>
            <a:off x="463550" y="333375"/>
            <a:ext cx="964882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a:solidFill>
                  <a:srgbClr val="C00000"/>
                </a:solidFill>
                <a:latin typeface="Arial" panose="020B0604020202020204" pitchFamily="34" charset="0"/>
                <a:cs typeface="Arial" panose="020B0604020202020204" pitchFamily="34" charset="0"/>
              </a:rPr>
              <a:t>C.O.I.</a:t>
            </a:r>
            <a:endParaRPr lang="de-DE" altLang="de-DE" sz="2200" b="1">
              <a:solidFill>
                <a:srgbClr val="C00000"/>
              </a:solidFill>
              <a:latin typeface="Arial" panose="020B0604020202020204" pitchFamily="34" charset="0"/>
              <a:cs typeface="Arial" panose="020B0604020202020204" pitchFamily="34" charset="0"/>
            </a:endParaRPr>
          </a:p>
        </p:txBody>
      </p:sp>
      <p:sp>
        <p:nvSpPr>
          <p:cNvPr id="6146" name="Text Box 2">
            <a:extLst>
              <a:ext uri="{FF2B5EF4-FFF2-40B4-BE49-F238E27FC236}">
                <a16:creationId xmlns:a16="http://schemas.microsoft.com/office/drawing/2014/main" id="{26995E91-1331-4CC5-99AF-47CBC4347724}"/>
              </a:ext>
            </a:extLst>
          </p:cNvPr>
          <p:cNvSpPr txBox="1">
            <a:spLocks noChangeArrowheads="1"/>
          </p:cNvSpPr>
          <p:nvPr/>
        </p:nvSpPr>
        <p:spPr bwMode="auto">
          <a:xfrm>
            <a:off x="776288" y="2492375"/>
            <a:ext cx="9021762" cy="417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9440" rIns="0" bIns="0" anchor="ctr"/>
          <a:lstStyle>
            <a:lvl1pPr marL="201613" indent="-20161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1pPr>
            <a:lvl2pPr marL="417513" indent="-20796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2pPr>
            <a:lvl3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3pPr>
            <a:lvl4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4pPr>
            <a:lvl5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5pPr>
            <a:lvl6pPr marL="25146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6pPr>
            <a:lvl7pPr marL="29718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7pPr>
            <a:lvl8pPr marL="34290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8pPr>
            <a:lvl9pPr marL="38862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9pPr>
          </a:lstStyle>
          <a:p>
            <a:pPr marL="0" indent="0" eaLnBrk="1">
              <a:lnSpc>
                <a:spcPct val="93000"/>
              </a:lnSpc>
              <a:spcBef>
                <a:spcPts val="588"/>
              </a:spcBef>
              <a:spcAft>
                <a:spcPts val="588"/>
              </a:spcAft>
              <a:buClr>
                <a:srgbClr val="FFFFFF"/>
              </a:buClr>
              <a:buSzPct val="55000"/>
              <a:defRPr/>
            </a:pPr>
            <a:r>
              <a:rPr lang="de-DE" altLang="de-DE" sz="2000" dirty="0">
                <a:solidFill>
                  <a:schemeClr val="tx1"/>
                </a:solidFill>
                <a:latin typeface="Arial" panose="020B0604020202020204" pitchFamily="34" charset="0"/>
                <a:ea typeface="+mn-ea"/>
                <a:cs typeface="Arial" panose="020B0604020202020204" pitchFamily="34" charset="0"/>
              </a:rPr>
              <a:t>This </a:t>
            </a:r>
            <a:r>
              <a:rPr lang="de-DE" altLang="de-DE" sz="2000" dirty="0" err="1">
                <a:solidFill>
                  <a:schemeClr val="tx1"/>
                </a:solidFill>
                <a:latin typeface="Arial" panose="020B0604020202020204" pitchFamily="34" charset="0"/>
                <a:ea typeface="+mn-ea"/>
                <a:cs typeface="Arial" panose="020B0604020202020204" pitchFamily="34" charset="0"/>
              </a:rPr>
              <a:t>study</a:t>
            </a:r>
            <a:r>
              <a:rPr lang="de-DE" altLang="de-DE" sz="2000" dirty="0">
                <a:solidFill>
                  <a:schemeClr val="tx1"/>
                </a:solidFill>
                <a:latin typeface="Arial" panose="020B0604020202020204" pitchFamily="34" charset="0"/>
                <a:ea typeface="+mn-ea"/>
                <a:cs typeface="Arial" panose="020B0604020202020204" pitchFamily="34" charset="0"/>
              </a:rPr>
              <a:t> was </a:t>
            </a:r>
            <a:r>
              <a:rPr lang="de-DE" altLang="de-DE" sz="2000" dirty="0" err="1">
                <a:solidFill>
                  <a:schemeClr val="tx1"/>
                </a:solidFill>
                <a:latin typeface="Arial" panose="020B0604020202020204" pitchFamily="34" charset="0"/>
                <a:ea typeface="+mn-ea"/>
                <a:cs typeface="Arial" panose="020B0604020202020204" pitchFamily="34" charset="0"/>
              </a:rPr>
              <a:t>funded</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by</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the</a:t>
            </a:r>
            <a:r>
              <a:rPr lang="de-DE" altLang="de-DE" sz="2000" dirty="0">
                <a:solidFill>
                  <a:schemeClr val="tx1"/>
                </a:solidFill>
                <a:latin typeface="Arial" panose="020B0604020202020204" pitchFamily="34" charset="0"/>
                <a:ea typeface="+mn-ea"/>
                <a:cs typeface="Arial" panose="020B0604020202020204" pitchFamily="34" charset="0"/>
              </a:rPr>
              <a:t> German Ministry </a:t>
            </a:r>
            <a:r>
              <a:rPr lang="de-DE" altLang="de-DE" sz="2000" dirty="0" err="1">
                <a:solidFill>
                  <a:schemeClr val="tx1"/>
                </a:solidFill>
                <a:latin typeface="Arial" panose="020B0604020202020204" pitchFamily="34" charset="0"/>
                <a:ea typeface="+mn-ea"/>
                <a:cs typeface="Arial" panose="020B0604020202020204" pitchFamily="34" charset="0"/>
              </a:rPr>
              <a:t>of</a:t>
            </a:r>
            <a:r>
              <a:rPr lang="de-DE" altLang="de-DE" sz="2000" dirty="0">
                <a:solidFill>
                  <a:schemeClr val="tx1"/>
                </a:solidFill>
                <a:latin typeface="Arial" panose="020B0604020202020204" pitchFamily="34" charset="0"/>
                <a:ea typeface="+mn-ea"/>
                <a:cs typeface="Arial" panose="020B0604020202020204" pitchFamily="34" charset="0"/>
              </a:rPr>
              <a:t> Health</a:t>
            </a:r>
          </a:p>
          <a:p>
            <a:pPr marL="0" indent="0" eaLnBrk="1">
              <a:lnSpc>
                <a:spcPct val="93000"/>
              </a:lnSpc>
              <a:spcBef>
                <a:spcPts val="588"/>
              </a:spcBef>
              <a:spcAft>
                <a:spcPts val="588"/>
              </a:spcAft>
              <a:buClr>
                <a:srgbClr val="FFFFFF"/>
              </a:buClr>
              <a:buSzPct val="55000"/>
              <a:defRPr/>
            </a:pPr>
            <a:r>
              <a:rPr lang="de-DE" altLang="de-DE" sz="2000" dirty="0">
                <a:solidFill>
                  <a:schemeClr val="tx1"/>
                </a:solidFill>
                <a:latin typeface="Arial" panose="020B0604020202020204" pitchFamily="34" charset="0"/>
                <a:ea typeface="+mn-ea"/>
                <a:cs typeface="Arial" panose="020B0604020202020204" pitchFamily="34" charset="0"/>
              </a:rPr>
              <a:t>All </a:t>
            </a:r>
            <a:r>
              <a:rPr lang="de-DE" altLang="de-DE" sz="2000" dirty="0" err="1">
                <a:solidFill>
                  <a:schemeClr val="tx1"/>
                </a:solidFill>
                <a:latin typeface="Arial" panose="020B0604020202020204" pitchFamily="34" charset="0"/>
                <a:ea typeface="+mn-ea"/>
                <a:cs typeface="Arial" panose="020B0604020202020204" pitchFamily="34" charset="0"/>
              </a:rPr>
              <a:t>authors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declare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they</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don´t</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have</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any</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conflicts</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of</a:t>
            </a:r>
            <a:r>
              <a:rPr lang="de-DE" altLang="de-DE" sz="2000" dirty="0">
                <a:solidFill>
                  <a:schemeClr val="tx1"/>
                </a:solidFill>
                <a:latin typeface="Arial" panose="020B0604020202020204" pitchFamily="34" charset="0"/>
                <a:ea typeface="+mn-ea"/>
                <a:cs typeface="Arial" panose="020B0604020202020204" pitchFamily="34" charset="0"/>
              </a:rPr>
              <a:t> </a:t>
            </a:r>
            <a:r>
              <a:rPr lang="de-DE" altLang="de-DE" sz="2000" dirty="0" err="1">
                <a:solidFill>
                  <a:schemeClr val="tx1"/>
                </a:solidFill>
                <a:latin typeface="Arial" panose="020B0604020202020204" pitchFamily="34" charset="0"/>
                <a:ea typeface="+mn-ea"/>
                <a:cs typeface="Arial" panose="020B0604020202020204" pitchFamily="34" charset="0"/>
              </a:rPr>
              <a:t>interest</a:t>
            </a:r>
            <a:endParaRPr lang="de-DE" altLang="de-DE" sz="2000" dirty="0">
              <a:solidFill>
                <a:schemeClr val="tx1"/>
              </a:solidFill>
              <a:latin typeface="Arial" panose="020B0604020202020204" pitchFamily="34" charset="0"/>
              <a:ea typeface="+mn-ea"/>
              <a:cs typeface="Arial" panose="020B0604020202020204" pitchFamily="34" charset="0"/>
            </a:endParaRPr>
          </a:p>
          <a:p>
            <a:pPr marL="0" indent="0" eaLnBrk="1">
              <a:lnSpc>
                <a:spcPct val="93000"/>
              </a:lnSpc>
              <a:spcBef>
                <a:spcPts val="588"/>
              </a:spcBef>
              <a:spcAft>
                <a:spcPts val="588"/>
              </a:spcAft>
              <a:buClr>
                <a:srgbClr val="FFFFFF"/>
              </a:buClr>
              <a:buSzPct val="55000"/>
              <a:defRPr/>
            </a:pPr>
            <a:endParaRPr lang="de-DE" altLang="de-DE" sz="2200" dirty="0">
              <a:solidFill>
                <a:schemeClr val="tx1"/>
              </a:solidFill>
              <a:latin typeface="Arial" panose="020B0604020202020204" pitchFamily="34" charset="0"/>
              <a:ea typeface="+mn-ea"/>
              <a:cs typeface="Arial" panose="020B0604020202020204" pitchFamily="34" charset="0"/>
            </a:endParaRPr>
          </a:p>
          <a:p>
            <a:pPr marL="214313" indent="-188913" eaLnBrk="1">
              <a:lnSpc>
                <a:spcPct val="93000"/>
              </a:lnSpc>
              <a:spcBef>
                <a:spcPts val="2038"/>
              </a:spcBef>
              <a:spcAft>
                <a:spcPts val="2038"/>
              </a:spcAft>
              <a:buSzPct val="55000"/>
              <a:defRPr/>
            </a:pPr>
            <a:r>
              <a:rPr lang="de-DE" altLang="de-DE" sz="2200" dirty="0">
                <a:solidFill>
                  <a:schemeClr val="tx1"/>
                </a:solidFill>
                <a:latin typeface="Arial" panose="020B0604020202020204" pitchFamily="34" charset="0"/>
                <a:ea typeface="+mn-ea"/>
                <a:cs typeface="Arial" panose="020B0604020202020204" pitchFamily="34" charset="0"/>
              </a:rPr>
              <a:t> </a:t>
            </a:r>
          </a:p>
        </p:txBody>
      </p:sp>
      <p:pic>
        <p:nvPicPr>
          <p:cNvPr id="8196" name="Picture 18" descr="BMG_Web_Master_de_WBZ">
            <a:extLst>
              <a:ext uri="{FF2B5EF4-FFF2-40B4-BE49-F238E27FC236}">
                <a16:creationId xmlns:a16="http://schemas.microsoft.com/office/drawing/2014/main" id="{83DB1A46-D37F-C79E-8B6A-498EC4581E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8550" y="4508500"/>
            <a:ext cx="2822575"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Grafik 2">
            <a:extLst>
              <a:ext uri="{FF2B5EF4-FFF2-40B4-BE49-F238E27FC236}">
                <a16:creationId xmlns:a16="http://schemas.microsoft.com/office/drawing/2014/main" id="{A6D249FB-AC52-AB4E-71DE-76A2D1D035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888" y="69850"/>
            <a:ext cx="4313237" cy="242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6112195"/>
      </p:ext>
    </p:extLst>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F3F53F76-AE04-4A84-8134-320EECC9FDD3}"/>
              </a:ext>
            </a:extLst>
          </p:cNvPr>
          <p:cNvSpPr>
            <a:spLocks noGrp="1" noChangeArrowheads="1"/>
          </p:cNvSpPr>
          <p:nvPr>
            <p:ph type="title" idx="4294967295"/>
          </p:nvPr>
        </p:nvSpPr>
        <p:spPr>
          <a:xfrm>
            <a:off x="607790" y="485532"/>
            <a:ext cx="8873907" cy="1118616"/>
          </a:xfrm>
        </p:spPr>
        <p:txBody>
          <a:bodyPr/>
          <a:lstStyle/>
          <a:p>
            <a:pPr algn="l" eaLnBrk="1" hangingPunct="1"/>
            <a:r>
              <a:rPr lang="de-DE" altLang="de-DE" sz="3038" b="1" dirty="0">
                <a:solidFill>
                  <a:schemeClr val="tx1"/>
                </a:solidFill>
                <a:latin typeface="Arial" panose="020B0604020202020204" pitchFamily="34" charset="0"/>
                <a:cs typeface="Arial" panose="020B0604020202020204" pitchFamily="34" charset="0"/>
              </a:rPr>
              <a:t>Family Members </a:t>
            </a:r>
            <a:r>
              <a:rPr lang="de-DE" altLang="de-DE" sz="3038" b="1" dirty="0" err="1">
                <a:solidFill>
                  <a:schemeClr val="tx1"/>
                </a:solidFill>
                <a:latin typeface="Arial" panose="020B0604020202020204" pitchFamily="34" charset="0"/>
                <a:cs typeface="Arial" panose="020B0604020202020204" pitchFamily="34" charset="0"/>
              </a:rPr>
              <a:t>affected</a:t>
            </a:r>
            <a:r>
              <a:rPr lang="de-DE" altLang="de-DE" sz="3038" b="1" dirty="0">
                <a:solidFill>
                  <a:schemeClr val="tx1"/>
                </a:solidFill>
                <a:latin typeface="Arial" panose="020B0604020202020204" pitchFamily="34" charset="0"/>
                <a:cs typeface="Arial" panose="020B0604020202020204" pitchFamily="34" charset="0"/>
              </a:rPr>
              <a:t> </a:t>
            </a:r>
            <a:r>
              <a:rPr lang="de-DE" altLang="de-DE" sz="3038" b="1" dirty="0" err="1">
                <a:solidFill>
                  <a:schemeClr val="tx1"/>
                </a:solidFill>
                <a:latin typeface="Arial" panose="020B0604020202020204" pitchFamily="34" charset="0"/>
                <a:cs typeface="Arial" panose="020B0604020202020204" pitchFamily="34" charset="0"/>
              </a:rPr>
              <a:t>by</a:t>
            </a:r>
            <a:r>
              <a:rPr lang="de-DE" altLang="de-DE" sz="3038" b="1" dirty="0">
                <a:solidFill>
                  <a:schemeClr val="tx1"/>
                </a:solidFill>
                <a:latin typeface="Arial" panose="020B0604020202020204" pitchFamily="34" charset="0"/>
                <a:cs typeface="Arial" panose="020B0604020202020204" pitchFamily="34" charset="0"/>
              </a:rPr>
              <a:t> Addiction</a:t>
            </a:r>
          </a:p>
        </p:txBody>
      </p:sp>
      <p:sp>
        <p:nvSpPr>
          <p:cNvPr id="28" name="Textfeld 27">
            <a:extLst>
              <a:ext uri="{FF2B5EF4-FFF2-40B4-BE49-F238E27FC236}">
                <a16:creationId xmlns:a16="http://schemas.microsoft.com/office/drawing/2014/main" id="{AE4A2B93-DDD0-481C-A0D7-A2CC5AB30A42}"/>
              </a:ext>
            </a:extLst>
          </p:cNvPr>
          <p:cNvSpPr txBox="1"/>
          <p:nvPr/>
        </p:nvSpPr>
        <p:spPr>
          <a:xfrm>
            <a:off x="255876" y="1632517"/>
            <a:ext cx="10032712" cy="5459828"/>
          </a:xfrm>
          <a:prstGeom prst="rect">
            <a:avLst/>
          </a:prstGeom>
          <a:noFill/>
        </p:spPr>
        <p:txBody>
          <a:bodyPr wrap="square">
            <a:spAutoFit/>
          </a:bodyPr>
          <a:lstStyle/>
          <a:p>
            <a:pPr marL="241144" indent="-241144" eaLnBrk="1" fontAlgn="auto" hangingPunct="1">
              <a:spcBef>
                <a:spcPts val="0"/>
              </a:spcBef>
              <a:spcAft>
                <a:spcPts val="0"/>
              </a:spcAft>
              <a:buFont typeface="Arial" panose="020B0604020202020204" pitchFamily="34" charset="0"/>
              <a:buChar char="•"/>
              <a:defRPr/>
            </a:pPr>
            <a:r>
              <a:rPr lang="de-DE" sz="2363" b="1" dirty="0">
                <a:solidFill>
                  <a:schemeClr val="tx1"/>
                </a:solidFill>
                <a:latin typeface="Arial" panose="020B0604020202020204" pitchFamily="34" charset="0"/>
                <a:cs typeface="Arial" panose="020B0604020202020204" pitchFamily="34" charset="0"/>
              </a:rPr>
              <a:t>Vulnerable Population, in </a:t>
            </a:r>
            <a:r>
              <a:rPr lang="de-DE" sz="2363" b="1" dirty="0" err="1">
                <a:solidFill>
                  <a:schemeClr val="tx1"/>
                </a:solidFill>
                <a:latin typeface="Arial" panose="020B0604020202020204" pitchFamily="34" charset="0"/>
                <a:cs typeface="Arial" panose="020B0604020202020204" pitchFamily="34" charset="0"/>
              </a:rPr>
              <a:t>need</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of</a:t>
            </a:r>
            <a:r>
              <a:rPr lang="de-DE" sz="2363" b="1" dirty="0">
                <a:solidFill>
                  <a:schemeClr val="tx1"/>
                </a:solidFill>
                <a:latin typeface="Arial" panose="020B0604020202020204" pitchFamily="34" charset="0"/>
                <a:cs typeface="Arial" panose="020B0604020202020204" pitchFamily="34" charset="0"/>
              </a:rPr>
              <a:t> support/</a:t>
            </a:r>
            <a:r>
              <a:rPr lang="de-DE" sz="2363" b="1" dirty="0" err="1">
                <a:solidFill>
                  <a:schemeClr val="tx1"/>
                </a:solidFill>
                <a:latin typeface="Arial" panose="020B0604020202020204" pitchFamily="34" charset="0"/>
                <a:cs typeface="Arial" panose="020B0604020202020204" pitchFamily="34" charset="0"/>
              </a:rPr>
              <a:t>treatment</a:t>
            </a:r>
            <a:endParaRPr lang="de-DE" sz="2363" b="1" dirty="0">
              <a:solidFill>
                <a:schemeClr val="tx1"/>
              </a:solidFill>
              <a:latin typeface="Arial" panose="020B0604020202020204" pitchFamily="34" charset="0"/>
              <a:cs typeface="Arial" panose="020B0604020202020204" pitchFamily="34" charset="0"/>
            </a:endParaRPr>
          </a:p>
          <a:p>
            <a:pPr marL="626976" lvl="1" indent="-241144" eaLnBrk="1" fontAlgn="auto" hangingPunct="1">
              <a:spcBef>
                <a:spcPts val="0"/>
              </a:spcBef>
              <a:spcAft>
                <a:spcPts val="0"/>
              </a:spcAft>
              <a:buFont typeface="Arial" panose="020B0604020202020204" pitchFamily="34" charset="0"/>
              <a:buChar char="•"/>
              <a:defRPr/>
            </a:pPr>
            <a:r>
              <a:rPr lang="de-DE" sz="1800" dirty="0">
                <a:solidFill>
                  <a:schemeClr val="tx1"/>
                </a:solidFill>
                <a:latin typeface="Arial" panose="020B0604020202020204" pitchFamily="34" charset="0"/>
                <a:cs typeface="Arial" panose="020B0604020202020204" pitchFamily="34" charset="0"/>
              </a:rPr>
              <a:t>Health </a:t>
            </a:r>
            <a:r>
              <a:rPr lang="de-DE" sz="1800" dirty="0" err="1">
                <a:solidFill>
                  <a:schemeClr val="tx1"/>
                </a:solidFill>
                <a:latin typeface="Arial" panose="020B0604020202020204" pitchFamily="34" charset="0"/>
                <a:cs typeface="Arial" panose="020B0604020202020204" pitchFamily="34" charset="0"/>
              </a:rPr>
              <a:t>status</a:t>
            </a:r>
            <a:endParaRPr lang="de-DE" sz="1800" dirty="0">
              <a:solidFill>
                <a:schemeClr val="tx1"/>
              </a:solidFill>
              <a:latin typeface="Arial" panose="020B0604020202020204" pitchFamily="34" charset="0"/>
              <a:cs typeface="Arial" panose="020B0604020202020204" pitchFamily="34" charset="0"/>
            </a:endParaRPr>
          </a:p>
          <a:p>
            <a:pPr marL="626976" lvl="1" indent="-241144" eaLnBrk="1" fontAlgn="auto" hangingPunct="1">
              <a:spcBef>
                <a:spcPts val="0"/>
              </a:spcBef>
              <a:spcAft>
                <a:spcPts val="0"/>
              </a:spcAft>
              <a:buFont typeface="Arial" panose="020B0604020202020204" pitchFamily="34" charset="0"/>
              <a:buChar char="•"/>
              <a:defRPr/>
            </a:pPr>
            <a:r>
              <a:rPr lang="de-DE" sz="1800" dirty="0" err="1">
                <a:solidFill>
                  <a:schemeClr val="tx1"/>
                </a:solidFill>
                <a:latin typeface="Arial" panose="020B0604020202020204" pitchFamily="34" charset="0"/>
                <a:cs typeface="Arial" panose="020B0604020202020204" pitchFamily="34" charset="0"/>
              </a:rPr>
              <a:t>Elevated</a:t>
            </a:r>
            <a:r>
              <a:rPr lang="de-DE" sz="1800" dirty="0">
                <a:solidFill>
                  <a:schemeClr val="tx1"/>
                </a:solidFill>
                <a:latin typeface="Arial" panose="020B0604020202020204" pitchFamily="34" charset="0"/>
                <a:cs typeface="Arial" panose="020B0604020202020204" pitchFamily="34" charset="0"/>
              </a:rPr>
              <a:t> </a:t>
            </a:r>
            <a:r>
              <a:rPr lang="de-DE" sz="1800" dirty="0" err="1">
                <a:solidFill>
                  <a:schemeClr val="tx1"/>
                </a:solidFill>
                <a:latin typeface="Arial" panose="020B0604020202020204" pitchFamily="34" charset="0"/>
                <a:cs typeface="Arial" panose="020B0604020202020204" pitchFamily="34" charset="0"/>
              </a:rPr>
              <a:t>rates</a:t>
            </a:r>
            <a:r>
              <a:rPr lang="de-DE" sz="1800" dirty="0">
                <a:solidFill>
                  <a:schemeClr val="tx1"/>
                </a:solidFill>
                <a:latin typeface="Arial" panose="020B0604020202020204" pitchFamily="34" charset="0"/>
                <a:cs typeface="Arial" panose="020B0604020202020204" pitchFamily="34" charset="0"/>
              </a:rPr>
              <a:t> </a:t>
            </a:r>
            <a:r>
              <a:rPr lang="de-DE" sz="1800" dirty="0" err="1">
                <a:solidFill>
                  <a:schemeClr val="tx1"/>
                </a:solidFill>
                <a:latin typeface="Arial" panose="020B0604020202020204" pitchFamily="34" charset="0"/>
                <a:cs typeface="Arial" panose="020B0604020202020204" pitchFamily="34" charset="0"/>
              </a:rPr>
              <a:t>of</a:t>
            </a:r>
            <a:r>
              <a:rPr lang="de-DE" sz="1800" dirty="0">
                <a:solidFill>
                  <a:schemeClr val="tx1"/>
                </a:solidFill>
                <a:latin typeface="Arial" panose="020B0604020202020204" pitchFamily="34" charset="0"/>
                <a:cs typeface="Arial" panose="020B0604020202020204" pitchFamily="34" charset="0"/>
              </a:rPr>
              <a:t> </a:t>
            </a:r>
            <a:r>
              <a:rPr lang="de-DE" sz="1800" dirty="0" err="1">
                <a:solidFill>
                  <a:schemeClr val="tx1"/>
                </a:solidFill>
                <a:latin typeface="Arial" panose="020B0604020202020204" pitchFamily="34" charset="0"/>
                <a:cs typeface="Arial" panose="020B0604020202020204" pitchFamily="34" charset="0"/>
              </a:rPr>
              <a:t>affective</a:t>
            </a:r>
            <a:r>
              <a:rPr lang="de-DE" sz="1800" dirty="0">
                <a:solidFill>
                  <a:schemeClr val="tx1"/>
                </a:solidFill>
                <a:latin typeface="Arial" panose="020B0604020202020204" pitchFamily="34" charset="0"/>
                <a:cs typeface="Arial" panose="020B0604020202020204" pitchFamily="34" charset="0"/>
              </a:rPr>
              <a:t> </a:t>
            </a:r>
            <a:r>
              <a:rPr lang="de-DE" sz="1800" dirty="0" err="1">
                <a:solidFill>
                  <a:schemeClr val="tx1"/>
                </a:solidFill>
                <a:latin typeface="Arial" panose="020B0604020202020204" pitchFamily="34" charset="0"/>
                <a:cs typeface="Arial" panose="020B0604020202020204" pitchFamily="34" charset="0"/>
              </a:rPr>
              <a:t>Disorders</a:t>
            </a:r>
            <a:endParaRPr lang="de-DE" sz="1800" dirty="0">
              <a:solidFill>
                <a:schemeClr val="tx1"/>
              </a:solidFill>
              <a:latin typeface="Arial" panose="020B0604020202020204" pitchFamily="34" charset="0"/>
              <a:cs typeface="Arial" panose="020B0604020202020204" pitchFamily="34" charset="0"/>
            </a:endParaRPr>
          </a:p>
          <a:p>
            <a:pPr marL="626976" lvl="1" indent="-241144" eaLnBrk="1" fontAlgn="auto" hangingPunct="1">
              <a:spcBef>
                <a:spcPts val="0"/>
              </a:spcBef>
              <a:spcAft>
                <a:spcPts val="0"/>
              </a:spcAft>
              <a:buFont typeface="Arial" panose="020B0604020202020204" pitchFamily="34" charset="0"/>
              <a:buChar char="•"/>
              <a:defRPr/>
            </a:pPr>
            <a:r>
              <a:rPr lang="de-DE" sz="1800" dirty="0">
                <a:solidFill>
                  <a:schemeClr val="tx1"/>
                </a:solidFill>
                <a:latin typeface="Arial" panose="020B0604020202020204" pitchFamily="34" charset="0"/>
                <a:cs typeface="Arial" panose="020B0604020202020204" pitchFamily="34" charset="0"/>
              </a:rPr>
              <a:t>Loss </a:t>
            </a:r>
            <a:r>
              <a:rPr lang="de-DE" sz="1800" dirty="0" err="1">
                <a:solidFill>
                  <a:schemeClr val="tx1"/>
                </a:solidFill>
                <a:latin typeface="Arial" panose="020B0604020202020204" pitchFamily="34" charset="0"/>
                <a:cs typeface="Arial" panose="020B0604020202020204" pitchFamily="34" charset="0"/>
              </a:rPr>
              <a:t>of</a:t>
            </a:r>
            <a:r>
              <a:rPr lang="de-DE" sz="1800" dirty="0">
                <a:solidFill>
                  <a:schemeClr val="tx1"/>
                </a:solidFill>
                <a:latin typeface="Arial" panose="020B0604020202020204" pitchFamily="34" charset="0"/>
                <a:cs typeface="Arial" panose="020B0604020202020204" pitchFamily="34" charset="0"/>
              </a:rPr>
              <a:t> </a:t>
            </a:r>
            <a:r>
              <a:rPr lang="de-DE" sz="1800" dirty="0" err="1">
                <a:solidFill>
                  <a:schemeClr val="tx1"/>
                </a:solidFill>
                <a:latin typeface="Arial" panose="020B0604020202020204" pitchFamily="34" charset="0"/>
                <a:cs typeface="Arial" panose="020B0604020202020204" pitchFamily="34" charset="0"/>
              </a:rPr>
              <a:t>Productivity</a:t>
            </a:r>
            <a:r>
              <a:rPr lang="de-DE" sz="1800" dirty="0">
                <a:solidFill>
                  <a:schemeClr val="tx1"/>
                </a:solidFill>
                <a:latin typeface="Arial" panose="020B0604020202020204" pitchFamily="34" charset="0"/>
                <a:cs typeface="Arial" panose="020B0604020202020204" pitchFamily="34" charset="0"/>
              </a:rPr>
              <a:t> </a:t>
            </a:r>
          </a:p>
          <a:p>
            <a:pPr marL="626976" lvl="1" indent="-241144" eaLnBrk="1" fontAlgn="auto" hangingPunct="1">
              <a:spcBef>
                <a:spcPts val="0"/>
              </a:spcBef>
              <a:spcAft>
                <a:spcPts val="0"/>
              </a:spcAft>
              <a:buFont typeface="Arial" panose="020B0604020202020204" pitchFamily="34" charset="0"/>
              <a:buChar char="•"/>
              <a:defRPr/>
            </a:pPr>
            <a:r>
              <a:rPr lang="de-DE" sz="1800" dirty="0" err="1">
                <a:solidFill>
                  <a:schemeClr val="tx1"/>
                </a:solidFill>
                <a:latin typeface="Arial" panose="020B0604020202020204" pitchFamily="34" charset="0"/>
                <a:cs typeface="Arial" panose="020B0604020202020204" pitchFamily="34" charset="0"/>
              </a:rPr>
              <a:t>Victimisation</a:t>
            </a:r>
            <a:endParaRPr lang="de-DE" sz="1800" dirty="0">
              <a:solidFill>
                <a:schemeClr val="tx1"/>
              </a:solidFill>
              <a:latin typeface="Arial" panose="020B0604020202020204" pitchFamily="34" charset="0"/>
              <a:cs typeface="Arial" panose="020B0604020202020204" pitchFamily="34" charset="0"/>
            </a:endParaRPr>
          </a:p>
          <a:p>
            <a:pPr lvl="1" eaLnBrk="1" fontAlgn="auto" hangingPunct="1">
              <a:spcBef>
                <a:spcPts val="0"/>
              </a:spcBef>
              <a:spcAft>
                <a:spcPts val="0"/>
              </a:spcAft>
              <a:defRPr/>
            </a:pPr>
            <a:r>
              <a:rPr lang="de-DE" sz="1013" dirty="0">
                <a:solidFill>
                  <a:schemeClr val="tx1"/>
                </a:solidFill>
                <a:latin typeface="Arial" panose="020B0604020202020204" pitchFamily="34" charset="0"/>
                <a:cs typeface="Arial" panose="020B0604020202020204" pitchFamily="34" charset="0"/>
              </a:rPr>
              <a:t>(Bischof et al., 2018; Dawson, Grant, Chou &amp; Stinson, 2007; </a:t>
            </a:r>
            <a:r>
              <a:rPr lang="de-DE" sz="1013" dirty="0" err="1">
                <a:solidFill>
                  <a:schemeClr val="tx1"/>
                </a:solidFill>
                <a:latin typeface="Arial" panose="020B0604020202020204" pitchFamily="34" charset="0"/>
                <a:cs typeface="Arial" panose="020B0604020202020204" pitchFamily="34" charset="0"/>
              </a:rPr>
              <a:t>Orford</a:t>
            </a:r>
            <a:r>
              <a:rPr lang="de-DE" sz="1013" dirty="0">
                <a:solidFill>
                  <a:schemeClr val="tx1"/>
                </a:solidFill>
                <a:latin typeface="Arial" panose="020B0604020202020204" pitchFamily="34" charset="0"/>
                <a:cs typeface="Arial" panose="020B0604020202020204" pitchFamily="34" charset="0"/>
              </a:rPr>
              <a:t>, Velleman, </a:t>
            </a:r>
            <a:r>
              <a:rPr lang="de-DE" sz="1013" dirty="0" err="1">
                <a:solidFill>
                  <a:schemeClr val="tx1"/>
                </a:solidFill>
                <a:latin typeface="Arial" panose="020B0604020202020204" pitchFamily="34" charset="0"/>
                <a:cs typeface="Arial" panose="020B0604020202020204" pitchFamily="34" charset="0"/>
              </a:rPr>
              <a:t>Natera</a:t>
            </a:r>
            <a:r>
              <a:rPr lang="de-DE" sz="1013" dirty="0">
                <a:solidFill>
                  <a:schemeClr val="tx1"/>
                </a:solidFill>
                <a:latin typeface="Arial" panose="020B0604020202020204" pitchFamily="34" charset="0"/>
                <a:cs typeface="Arial" panose="020B0604020202020204" pitchFamily="34" charset="0"/>
              </a:rPr>
              <a:t>, Templeton &amp; </a:t>
            </a:r>
            <a:r>
              <a:rPr lang="de-DE" sz="1013" dirty="0" err="1">
                <a:solidFill>
                  <a:schemeClr val="tx1"/>
                </a:solidFill>
                <a:latin typeface="Arial" panose="020B0604020202020204" pitchFamily="34" charset="0"/>
                <a:cs typeface="Arial" panose="020B0604020202020204" pitchFamily="34" charset="0"/>
              </a:rPr>
              <a:t>Copello</a:t>
            </a:r>
            <a:r>
              <a:rPr lang="de-DE" sz="1013" dirty="0">
                <a:solidFill>
                  <a:schemeClr val="tx1"/>
                </a:solidFill>
                <a:latin typeface="Arial" panose="020B0604020202020204" pitchFamily="34" charset="0"/>
                <a:cs typeface="Arial" panose="020B0604020202020204" pitchFamily="34" charset="0"/>
              </a:rPr>
              <a:t>, 2013; </a:t>
            </a:r>
            <a:r>
              <a:rPr lang="de-DE" sz="1013" dirty="0" err="1">
                <a:solidFill>
                  <a:schemeClr val="tx1"/>
                </a:solidFill>
                <a:latin typeface="Arial" panose="020B0604020202020204" pitchFamily="34" charset="0"/>
                <a:cs typeface="Arial" panose="020B0604020202020204" pitchFamily="34" charset="0"/>
              </a:rPr>
              <a:t>Salize</a:t>
            </a:r>
            <a:r>
              <a:rPr lang="de-DE" sz="1013" dirty="0">
                <a:solidFill>
                  <a:schemeClr val="tx1"/>
                </a:solidFill>
                <a:latin typeface="Arial" panose="020B0604020202020204" pitchFamily="34" charset="0"/>
                <a:cs typeface="Arial" panose="020B0604020202020204" pitchFamily="34" charset="0"/>
              </a:rPr>
              <a:t>, Jacke &amp; </a:t>
            </a:r>
            <a:r>
              <a:rPr lang="de-DE" sz="1013" dirty="0" err="1">
                <a:solidFill>
                  <a:schemeClr val="tx1"/>
                </a:solidFill>
                <a:latin typeface="Arial" panose="020B0604020202020204" pitchFamily="34" charset="0"/>
                <a:cs typeface="Arial" panose="020B0604020202020204" pitchFamily="34" charset="0"/>
              </a:rPr>
              <a:t>Kief</a:t>
            </a:r>
            <a:r>
              <a:rPr lang="de-DE" sz="1013" dirty="0">
                <a:solidFill>
                  <a:schemeClr val="tx1"/>
                </a:solidFill>
                <a:latin typeface="Arial" panose="020B0604020202020204" pitchFamily="34" charset="0"/>
                <a:cs typeface="Arial" panose="020B0604020202020204" pitchFamily="34" charset="0"/>
              </a:rPr>
              <a:t>, 2014) </a:t>
            </a:r>
          </a:p>
          <a:p>
            <a:pPr lvl="1" eaLnBrk="1" fontAlgn="auto" hangingPunct="1">
              <a:spcBef>
                <a:spcPts val="0"/>
              </a:spcBef>
              <a:spcAft>
                <a:spcPts val="0"/>
              </a:spcAft>
              <a:defRPr/>
            </a:pPr>
            <a:endParaRPr lang="de-DE" sz="2363" dirty="0">
              <a:solidFill>
                <a:schemeClr val="tx1"/>
              </a:solidFill>
              <a:latin typeface="Arial" panose="020B0604020202020204" pitchFamily="34" charset="0"/>
              <a:cs typeface="Arial" panose="020B0604020202020204" pitchFamily="34" charset="0"/>
            </a:endParaRPr>
          </a:p>
          <a:p>
            <a:pPr marL="241144"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Complex</a:t>
            </a:r>
            <a:r>
              <a:rPr lang="de-DE" sz="2363" b="1" dirty="0">
                <a:solidFill>
                  <a:schemeClr val="tx1"/>
                </a:solidFill>
                <a:latin typeface="Arial" panose="020B0604020202020204" pitchFamily="34" charset="0"/>
                <a:cs typeface="Arial" panose="020B0604020202020204" pitchFamily="34" charset="0"/>
              </a:rPr>
              <a:t> Interaction </a:t>
            </a:r>
            <a:r>
              <a:rPr lang="de-DE" sz="2363" b="1" dirty="0" err="1">
                <a:solidFill>
                  <a:schemeClr val="tx1"/>
                </a:solidFill>
                <a:latin typeface="Arial" panose="020B0604020202020204" pitchFamily="34" charset="0"/>
                <a:cs typeface="Arial" panose="020B0604020202020204" pitchFamily="34" charset="0"/>
              </a:rPr>
              <a:t>of</a:t>
            </a:r>
            <a:r>
              <a:rPr lang="de-DE" sz="2363" dirty="0">
                <a:solidFill>
                  <a:schemeClr val="tx1"/>
                </a:solidFill>
                <a:latin typeface="Arial" panose="020B0604020202020204" pitchFamily="34" charset="0"/>
                <a:cs typeface="Arial" panose="020B0604020202020204" pitchFamily="34" charset="0"/>
              </a:rPr>
              <a:t> </a:t>
            </a:r>
            <a:r>
              <a:rPr lang="de-DE" sz="2363" b="1" dirty="0">
                <a:solidFill>
                  <a:schemeClr val="tx1"/>
                </a:solidFill>
                <a:latin typeface="Arial" panose="020B0604020202020204" pitchFamily="34" charset="0"/>
                <a:cs typeface="Arial" panose="020B0604020202020204" pitchFamily="34" charset="0"/>
              </a:rPr>
              <a:t>Stress, Coping, Support</a:t>
            </a:r>
          </a:p>
          <a:p>
            <a:pPr marL="626976" lvl="1" indent="-241144" eaLnBrk="1" fontAlgn="auto" hangingPunct="1">
              <a:spcBef>
                <a:spcPts val="0"/>
              </a:spcBef>
              <a:spcAft>
                <a:spcPts val="0"/>
              </a:spcAft>
              <a:buFont typeface="Arial" panose="020B0604020202020204" pitchFamily="34" charset="0"/>
              <a:buChar char="•"/>
              <a:defRPr/>
            </a:pPr>
            <a:r>
              <a:rPr lang="de-DE" sz="1800" dirty="0">
                <a:solidFill>
                  <a:schemeClr val="tx1"/>
                </a:solidFill>
                <a:latin typeface="Arial" panose="020B0604020202020204" pitchFamily="34" charset="0"/>
                <a:cs typeface="Arial" panose="020B0604020202020204" pitchFamily="34" charset="0"/>
              </a:rPr>
              <a:t>Stress-</a:t>
            </a:r>
            <a:r>
              <a:rPr lang="de-DE" sz="1800" dirty="0" err="1">
                <a:solidFill>
                  <a:schemeClr val="tx1"/>
                </a:solidFill>
                <a:latin typeface="Arial" panose="020B0604020202020204" pitchFamily="34" charset="0"/>
                <a:cs typeface="Arial" panose="020B0604020202020204" pitchFamily="34" charset="0"/>
              </a:rPr>
              <a:t>Strain</a:t>
            </a:r>
            <a:r>
              <a:rPr lang="de-DE" sz="1800" dirty="0">
                <a:solidFill>
                  <a:schemeClr val="tx1"/>
                </a:solidFill>
                <a:latin typeface="Arial" panose="020B0604020202020204" pitchFamily="34" charset="0"/>
                <a:cs typeface="Arial" panose="020B0604020202020204" pitchFamily="34" charset="0"/>
              </a:rPr>
              <a:t>-Coping-Information-Support Model</a:t>
            </a:r>
          </a:p>
          <a:p>
            <a:pPr marL="626976" lvl="1" indent="-241144" eaLnBrk="1" fontAlgn="auto" hangingPunct="1">
              <a:spcBef>
                <a:spcPts val="0"/>
              </a:spcBef>
              <a:spcAft>
                <a:spcPts val="0"/>
              </a:spcAft>
              <a:buFont typeface="Arial" panose="020B0604020202020204" pitchFamily="34" charset="0"/>
              <a:buChar char="•"/>
              <a:defRPr/>
            </a:pPr>
            <a:r>
              <a:rPr lang="de-DE" sz="1800" dirty="0" err="1">
                <a:solidFill>
                  <a:schemeClr val="tx1"/>
                </a:solidFill>
                <a:latin typeface="Arial" panose="020B0604020202020204" pitchFamily="34" charset="0"/>
                <a:cs typeface="Arial" panose="020B0604020202020204" pitchFamily="34" charset="0"/>
              </a:rPr>
              <a:t>Responsibility</a:t>
            </a:r>
            <a:r>
              <a:rPr lang="de-DE" sz="1800" dirty="0">
                <a:solidFill>
                  <a:schemeClr val="tx1"/>
                </a:solidFill>
                <a:latin typeface="Arial" panose="020B0604020202020204" pitchFamily="34" charset="0"/>
                <a:cs typeface="Arial" panose="020B0604020202020204" pitchFamily="34" charset="0"/>
              </a:rPr>
              <a:t> vs. </a:t>
            </a:r>
            <a:r>
              <a:rPr lang="de-DE" sz="1800" dirty="0" err="1">
                <a:solidFill>
                  <a:schemeClr val="tx1"/>
                </a:solidFill>
                <a:latin typeface="Arial" panose="020B0604020202020204" pitchFamily="34" charset="0"/>
                <a:cs typeface="Arial" panose="020B0604020202020204" pitchFamily="34" charset="0"/>
              </a:rPr>
              <a:t>Strain</a:t>
            </a:r>
            <a:endParaRPr lang="de-DE" sz="1800" dirty="0">
              <a:solidFill>
                <a:schemeClr val="tx1"/>
              </a:solidFill>
              <a:latin typeface="Arial" panose="020B0604020202020204" pitchFamily="34" charset="0"/>
              <a:cs typeface="Arial" panose="020B0604020202020204" pitchFamily="34" charset="0"/>
            </a:endParaRPr>
          </a:p>
          <a:p>
            <a:pPr marL="626976" lvl="1" indent="-241144" eaLnBrk="1" fontAlgn="auto" hangingPunct="1">
              <a:spcBef>
                <a:spcPts val="0"/>
              </a:spcBef>
              <a:spcAft>
                <a:spcPts val="0"/>
              </a:spcAft>
              <a:buFont typeface="Arial" panose="020B0604020202020204" pitchFamily="34" charset="0"/>
              <a:buChar char="•"/>
              <a:defRPr/>
            </a:pPr>
            <a:r>
              <a:rPr lang="de-DE" sz="1800" dirty="0">
                <a:solidFill>
                  <a:schemeClr val="tx1"/>
                </a:solidFill>
                <a:latin typeface="Arial" panose="020B0604020202020204" pitchFamily="34" charset="0"/>
                <a:cs typeface="Arial" panose="020B0604020202020204" pitchFamily="34" charset="0"/>
              </a:rPr>
              <a:t>Stigma („Co-</a:t>
            </a:r>
            <a:r>
              <a:rPr lang="de-DE" sz="1800" dirty="0" err="1">
                <a:solidFill>
                  <a:schemeClr val="tx1"/>
                </a:solidFill>
                <a:latin typeface="Arial" panose="020B0604020202020204" pitchFamily="34" charset="0"/>
                <a:cs typeface="Arial" panose="020B0604020202020204" pitchFamily="34" charset="0"/>
              </a:rPr>
              <a:t>Dependency</a:t>
            </a:r>
            <a:r>
              <a:rPr lang="de-DE" sz="1800" dirty="0">
                <a:solidFill>
                  <a:schemeClr val="tx1"/>
                </a:solidFill>
                <a:latin typeface="Arial" panose="020B0604020202020204" pitchFamily="34" charset="0"/>
                <a:cs typeface="Arial" panose="020B0604020202020204" pitchFamily="34" charset="0"/>
              </a:rPr>
              <a:t>“; </a:t>
            </a:r>
            <a:r>
              <a:rPr lang="de-DE" sz="1013" dirty="0">
                <a:solidFill>
                  <a:schemeClr val="tx1"/>
                </a:solidFill>
                <a:latin typeface="Arial" panose="020B0604020202020204" pitchFamily="34" charset="0"/>
                <a:cs typeface="Arial" panose="020B0604020202020204" pitchFamily="34" charset="0"/>
              </a:rPr>
              <a:t>Klein &amp; Bischof, 2013</a:t>
            </a:r>
            <a:r>
              <a:rPr lang="de-DE" sz="1350" dirty="0">
                <a:solidFill>
                  <a:schemeClr val="tx1"/>
                </a:solidFill>
                <a:latin typeface="Arial" panose="020B0604020202020204" pitchFamily="34" charset="0"/>
                <a:cs typeface="Arial" panose="020B0604020202020204" pitchFamily="34" charset="0"/>
              </a:rPr>
              <a:t>)</a:t>
            </a:r>
            <a:endParaRPr lang="de-DE" sz="2363" dirty="0">
              <a:solidFill>
                <a:schemeClr val="tx1"/>
              </a:solidFill>
              <a:latin typeface="Arial" panose="020B0604020202020204" pitchFamily="34" charset="0"/>
              <a:cs typeface="Arial" panose="020B0604020202020204" pitchFamily="34" charset="0"/>
            </a:endParaRPr>
          </a:p>
          <a:p>
            <a:pPr marL="385832" lvl="1" indent="0" eaLnBrk="1" fontAlgn="auto" hangingPunct="1">
              <a:spcBef>
                <a:spcPts val="0"/>
              </a:spcBef>
              <a:spcAft>
                <a:spcPts val="0"/>
              </a:spcAft>
              <a:defRPr/>
            </a:pPr>
            <a:endParaRPr lang="de-DE" sz="2363" dirty="0">
              <a:solidFill>
                <a:schemeClr val="tx1"/>
              </a:solidFill>
              <a:latin typeface="+mn-lt"/>
            </a:endParaRPr>
          </a:p>
          <a:p>
            <a:pPr marL="241144"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Evidence</a:t>
            </a:r>
            <a:r>
              <a:rPr lang="de-DE" sz="2363" b="1" dirty="0">
                <a:solidFill>
                  <a:schemeClr val="tx1"/>
                </a:solidFill>
                <a:latin typeface="Arial" panose="020B0604020202020204" pitchFamily="34" charset="0"/>
                <a:cs typeface="Arial" panose="020B0604020202020204" pitchFamily="34" charset="0"/>
              </a:rPr>
              <a:t>: </a:t>
            </a:r>
          </a:p>
          <a:p>
            <a:pPr marL="984094" lvl="1"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Epidemiologic</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studies</a:t>
            </a:r>
            <a:r>
              <a:rPr lang="de-DE" sz="2363" b="1" dirty="0">
                <a:solidFill>
                  <a:schemeClr val="tx1"/>
                </a:solidFill>
                <a:latin typeface="Arial" panose="020B0604020202020204" pitchFamily="34" charset="0"/>
                <a:cs typeface="Arial" panose="020B0604020202020204" pitchFamily="34" charset="0"/>
              </a:rPr>
              <a:t>: HTO (</a:t>
            </a:r>
            <a:r>
              <a:rPr lang="de-DE" sz="2363" b="1" dirty="0" err="1">
                <a:solidFill>
                  <a:schemeClr val="tx1"/>
                </a:solidFill>
                <a:latin typeface="Arial" panose="020B0604020202020204" pitchFamily="34" charset="0"/>
                <a:cs typeface="Arial" panose="020B0604020202020204" pitchFamily="34" charset="0"/>
              </a:rPr>
              <a:t>clin</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Relevance</a:t>
            </a:r>
            <a:r>
              <a:rPr lang="de-DE" sz="2363" b="1" dirty="0">
                <a:solidFill>
                  <a:schemeClr val="tx1"/>
                </a:solidFill>
                <a:latin typeface="Arial" panose="020B0604020202020204" pitchFamily="34" charset="0"/>
                <a:cs typeface="Arial" panose="020B0604020202020204" pitchFamily="34" charset="0"/>
              </a:rPr>
              <a:t>?)</a:t>
            </a:r>
          </a:p>
          <a:p>
            <a:pPr marL="984094" lvl="1"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Mostly</a:t>
            </a:r>
            <a:r>
              <a:rPr lang="de-DE" sz="2363" b="1" dirty="0">
                <a:solidFill>
                  <a:schemeClr val="tx1"/>
                </a:solidFill>
                <a:latin typeface="Arial" panose="020B0604020202020204" pitchFamily="34" charset="0"/>
                <a:cs typeface="Arial" panose="020B0604020202020204" pitchFamily="34" charset="0"/>
              </a:rPr>
              <a:t> qualitative Studies in </a:t>
            </a:r>
            <a:r>
              <a:rPr lang="de-DE" sz="2363" b="1" dirty="0" err="1">
                <a:solidFill>
                  <a:schemeClr val="tx1"/>
                </a:solidFill>
                <a:latin typeface="Arial" panose="020B0604020202020204" pitchFamily="34" charset="0"/>
                <a:cs typeface="Arial" panose="020B0604020202020204" pitchFamily="34" charset="0"/>
              </a:rPr>
              <a:t>highly</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affected</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populations</a:t>
            </a:r>
            <a:endParaRPr lang="de-DE" sz="2363" dirty="0">
              <a:solidFill>
                <a:schemeClr val="tx1"/>
              </a:solidFill>
              <a:latin typeface="+mn-lt"/>
            </a:endParaRPr>
          </a:p>
          <a:p>
            <a:pPr marL="241144" indent="-241144" eaLnBrk="1" fontAlgn="auto" hangingPunct="1">
              <a:spcBef>
                <a:spcPts val="0"/>
              </a:spcBef>
              <a:spcAft>
                <a:spcPts val="0"/>
              </a:spcAft>
              <a:buFont typeface="Arial" panose="020B0604020202020204" pitchFamily="34" charset="0"/>
              <a:buChar char="•"/>
              <a:defRPr/>
            </a:pPr>
            <a:endParaRPr lang="de-DE" sz="2363" dirty="0">
              <a:latin typeface="+mn-lt"/>
            </a:endParaRPr>
          </a:p>
          <a:p>
            <a:pPr marL="241144" indent="-241144" eaLnBrk="1" fontAlgn="auto" hangingPunct="1">
              <a:spcBef>
                <a:spcPts val="0"/>
              </a:spcBef>
              <a:spcAft>
                <a:spcPts val="0"/>
              </a:spcAft>
              <a:buFont typeface="Arial" panose="020B0604020202020204" pitchFamily="34" charset="0"/>
              <a:buChar char="•"/>
              <a:defRPr/>
            </a:pPr>
            <a:endParaRPr lang="de-DE" sz="2363" dirty="0">
              <a:latin typeface="+mn-lt"/>
            </a:endParaRPr>
          </a:p>
        </p:txBody>
      </p:sp>
    </p:spTree>
    <p:extLst>
      <p:ext uri="{BB962C8B-B14F-4D97-AF65-F5344CB8AC3E}">
        <p14:creationId xmlns:p14="http://schemas.microsoft.com/office/powerpoint/2010/main" val="3486123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8">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8">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F3F53F76-AE04-4A84-8134-320EECC9FDD3}"/>
              </a:ext>
            </a:extLst>
          </p:cNvPr>
          <p:cNvSpPr>
            <a:spLocks noGrp="1" noChangeArrowheads="1"/>
          </p:cNvSpPr>
          <p:nvPr>
            <p:ph type="title" idx="4294967295"/>
          </p:nvPr>
        </p:nvSpPr>
        <p:spPr>
          <a:xfrm>
            <a:off x="607790" y="485532"/>
            <a:ext cx="8873907" cy="1118616"/>
          </a:xfrm>
        </p:spPr>
        <p:txBody>
          <a:bodyPr/>
          <a:lstStyle/>
          <a:p>
            <a:pPr algn="l" eaLnBrk="1" hangingPunct="1"/>
            <a:r>
              <a:rPr lang="de-DE" altLang="de-DE" sz="3038" b="1" dirty="0" err="1">
                <a:solidFill>
                  <a:schemeClr val="tx1"/>
                </a:solidFill>
                <a:latin typeface="Arial" panose="020B0604020202020204" pitchFamily="34" charset="0"/>
                <a:cs typeface="Arial" panose="020B0604020202020204" pitchFamily="34" charset="0"/>
              </a:rPr>
              <a:t>Evidence</a:t>
            </a:r>
            <a:r>
              <a:rPr lang="de-DE" altLang="de-DE" sz="3038" b="1" dirty="0">
                <a:solidFill>
                  <a:schemeClr val="tx1"/>
                </a:solidFill>
                <a:latin typeface="Arial" panose="020B0604020202020204" pitchFamily="34" charset="0"/>
                <a:cs typeface="Arial" panose="020B0604020202020204" pitchFamily="34" charset="0"/>
              </a:rPr>
              <a:t> FMAs</a:t>
            </a:r>
          </a:p>
        </p:txBody>
      </p:sp>
      <p:sp>
        <p:nvSpPr>
          <p:cNvPr id="28" name="Textfeld 27">
            <a:extLst>
              <a:ext uri="{FF2B5EF4-FFF2-40B4-BE49-F238E27FC236}">
                <a16:creationId xmlns:a16="http://schemas.microsoft.com/office/drawing/2014/main" id="{AE4A2B93-DDD0-481C-A0D7-A2CC5AB30A42}"/>
              </a:ext>
            </a:extLst>
          </p:cNvPr>
          <p:cNvSpPr txBox="1"/>
          <p:nvPr/>
        </p:nvSpPr>
        <p:spPr>
          <a:xfrm>
            <a:off x="244213" y="1604148"/>
            <a:ext cx="10032712" cy="4092211"/>
          </a:xfrm>
          <a:prstGeom prst="rect">
            <a:avLst/>
          </a:prstGeom>
          <a:noFill/>
        </p:spPr>
        <p:txBody>
          <a:bodyPr wrap="square">
            <a:spAutoFit/>
          </a:bodyPr>
          <a:lstStyle/>
          <a:p>
            <a:pPr marL="241144" indent="-241144" eaLnBrk="1" fontAlgn="auto" hangingPunct="1">
              <a:spcBef>
                <a:spcPts val="0"/>
              </a:spcBef>
              <a:spcAft>
                <a:spcPts val="0"/>
              </a:spcAft>
              <a:buFont typeface="Arial" panose="020B0604020202020204" pitchFamily="34" charset="0"/>
              <a:buChar char="•"/>
              <a:defRPr/>
            </a:pPr>
            <a:r>
              <a:rPr lang="de-DE" sz="2363" b="1" dirty="0">
                <a:solidFill>
                  <a:schemeClr val="tx1"/>
                </a:solidFill>
                <a:latin typeface="Arial" panose="020B0604020202020204" pitchFamily="34" charset="0"/>
                <a:cs typeface="Arial" panose="020B0604020202020204" pitchFamily="34" charset="0"/>
              </a:rPr>
              <a:t>Clinical </a:t>
            </a:r>
            <a:r>
              <a:rPr lang="de-DE" sz="2363" b="1" dirty="0" err="1">
                <a:solidFill>
                  <a:schemeClr val="tx1"/>
                </a:solidFill>
                <a:latin typeface="Arial" panose="020B0604020202020204" pitchFamily="34" charset="0"/>
                <a:cs typeface="Arial" panose="020B0604020202020204" pitchFamily="34" charset="0"/>
              </a:rPr>
              <a:t>populations</a:t>
            </a:r>
            <a:r>
              <a:rPr lang="de-DE" sz="2363" b="1" dirty="0">
                <a:solidFill>
                  <a:schemeClr val="tx1"/>
                </a:solidFill>
                <a:latin typeface="Arial" panose="020B0604020202020204" pitchFamily="34" charset="0"/>
                <a:cs typeface="Arial" panose="020B0604020202020204" pitchFamily="34" charset="0"/>
              </a:rPr>
              <a:t>:</a:t>
            </a:r>
          </a:p>
          <a:p>
            <a:pPr marL="984094" lvl="1"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Mostly</a:t>
            </a:r>
            <a:r>
              <a:rPr lang="de-DE" sz="2363" b="1" dirty="0">
                <a:solidFill>
                  <a:schemeClr val="tx1"/>
                </a:solidFill>
                <a:latin typeface="Arial" panose="020B0604020202020204" pitchFamily="34" charset="0"/>
                <a:cs typeface="Arial" panose="020B0604020202020204" pitchFamily="34" charset="0"/>
              </a:rPr>
              <a:t> non-</a:t>
            </a:r>
            <a:r>
              <a:rPr lang="de-DE" sz="2363" b="1" dirty="0" err="1">
                <a:solidFill>
                  <a:schemeClr val="tx1"/>
                </a:solidFill>
                <a:latin typeface="Arial" panose="020B0604020202020204" pitchFamily="34" charset="0"/>
                <a:cs typeface="Arial" panose="020B0604020202020204" pitchFamily="34" charset="0"/>
              </a:rPr>
              <a:t>representative</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samples</a:t>
            </a:r>
            <a:r>
              <a:rPr lang="de-DE" sz="2363" b="1" dirty="0">
                <a:solidFill>
                  <a:schemeClr val="tx1"/>
                </a:solidFill>
                <a:latin typeface="Arial" panose="020B0604020202020204" pitchFamily="34" charset="0"/>
                <a:cs typeface="Arial" panose="020B0604020202020204" pitchFamily="34" charset="0"/>
              </a:rPr>
              <a:t> (e.g. AFMs </a:t>
            </a:r>
            <a:r>
              <a:rPr lang="de-DE" sz="2363" b="1" dirty="0" err="1">
                <a:solidFill>
                  <a:schemeClr val="tx1"/>
                </a:solidFill>
                <a:latin typeface="Arial" panose="020B0604020202020204" pitchFamily="34" charset="0"/>
                <a:cs typeface="Arial" panose="020B0604020202020204" pitchFamily="34" charset="0"/>
              </a:rPr>
              <a:t>seeking</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help</a:t>
            </a:r>
            <a:r>
              <a:rPr lang="de-DE" sz="2363" b="1" dirty="0">
                <a:solidFill>
                  <a:schemeClr val="tx1"/>
                </a:solidFill>
                <a:latin typeface="Arial" panose="020B0604020202020204" pitchFamily="34" charset="0"/>
                <a:cs typeface="Arial" panose="020B0604020202020204" pitchFamily="34" charset="0"/>
              </a:rPr>
              <a:t>)</a:t>
            </a:r>
          </a:p>
          <a:p>
            <a:pPr marL="984094" lvl="1"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Mostly</a:t>
            </a:r>
            <a:r>
              <a:rPr lang="de-DE" sz="2363" b="1" dirty="0">
                <a:solidFill>
                  <a:schemeClr val="tx1"/>
                </a:solidFill>
                <a:latin typeface="Arial" panose="020B0604020202020204" pitchFamily="34" charset="0"/>
                <a:cs typeface="Arial" panose="020B0604020202020204" pitchFamily="34" charset="0"/>
              </a:rPr>
              <a:t> &gt;80% </a:t>
            </a:r>
            <a:r>
              <a:rPr lang="de-DE" sz="2363" b="1" dirty="0" err="1">
                <a:solidFill>
                  <a:schemeClr val="tx1"/>
                </a:solidFill>
                <a:latin typeface="Arial" panose="020B0604020202020204" pitchFamily="34" charset="0"/>
                <a:cs typeface="Arial" panose="020B0604020202020204" pitchFamily="34" charset="0"/>
              </a:rPr>
              <a:t>females</a:t>
            </a:r>
            <a:r>
              <a:rPr lang="de-DE" sz="2363" b="1" dirty="0">
                <a:solidFill>
                  <a:schemeClr val="tx1"/>
                </a:solidFill>
                <a:latin typeface="Arial" panose="020B0604020202020204" pitchFamily="34" charset="0"/>
                <a:cs typeface="Arial" panose="020B0604020202020204" pitchFamily="34" charset="0"/>
              </a:rPr>
              <a:t>=&gt; lack </a:t>
            </a:r>
            <a:r>
              <a:rPr lang="de-DE" sz="2363" b="1" dirty="0" err="1">
                <a:solidFill>
                  <a:schemeClr val="tx1"/>
                </a:solidFill>
                <a:latin typeface="Arial" panose="020B0604020202020204" pitchFamily="34" charset="0"/>
                <a:cs typeface="Arial" panose="020B0604020202020204" pitchFamily="34" charset="0"/>
              </a:rPr>
              <a:t>of</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comparative</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studies</a:t>
            </a:r>
            <a:r>
              <a:rPr lang="de-DE" sz="2363" b="1" dirty="0">
                <a:solidFill>
                  <a:schemeClr val="tx1"/>
                </a:solidFill>
                <a:latin typeface="Arial" panose="020B0604020202020204" pitchFamily="34" charset="0"/>
                <a:cs typeface="Arial" panose="020B0604020202020204" pitchFamily="34" charset="0"/>
              </a:rPr>
              <a:t> </a:t>
            </a:r>
          </a:p>
          <a:p>
            <a:pPr marL="984094" lvl="1" indent="-241144" eaLnBrk="1" fontAlgn="auto" hangingPunct="1">
              <a:spcBef>
                <a:spcPts val="0"/>
              </a:spcBef>
              <a:spcAft>
                <a:spcPts val="0"/>
              </a:spcAft>
              <a:buFont typeface="Arial" panose="020B0604020202020204" pitchFamily="34" charset="0"/>
              <a:buChar char="•"/>
              <a:defRPr/>
            </a:pPr>
            <a:r>
              <a:rPr lang="de-DE" sz="2363" b="1" dirty="0" err="1">
                <a:solidFill>
                  <a:schemeClr val="tx1"/>
                </a:solidFill>
                <a:latin typeface="Arial" panose="020B0604020202020204" pitchFamily="34" charset="0"/>
                <a:cs typeface="Arial" panose="020B0604020202020204" pitchFamily="34" charset="0"/>
              </a:rPr>
              <a:t>Strain</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related</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to</a:t>
            </a:r>
            <a:r>
              <a:rPr lang="de-DE" sz="2363" b="1" dirty="0">
                <a:solidFill>
                  <a:schemeClr val="tx1"/>
                </a:solidFill>
                <a:latin typeface="Arial" panose="020B0604020202020204" pitchFamily="34" charset="0"/>
                <a:cs typeface="Arial" panose="020B0604020202020204" pitchFamily="34" charset="0"/>
              </a:rPr>
              <a:t>: </a:t>
            </a:r>
          </a:p>
          <a:p>
            <a:pPr marL="1384144" lvl="2" indent="-241144" eaLnBrk="1" fontAlgn="auto" hangingPunct="1">
              <a:spcBef>
                <a:spcPts val="0"/>
              </a:spcBef>
              <a:spcAft>
                <a:spcPts val="0"/>
              </a:spcAft>
              <a:buFont typeface="Arial" panose="020B0604020202020204" pitchFamily="34" charset="0"/>
              <a:buChar char="•"/>
              <a:defRPr/>
            </a:pPr>
            <a:r>
              <a:rPr lang="de-DE" sz="2363" b="1" dirty="0">
                <a:solidFill>
                  <a:schemeClr val="tx1"/>
                </a:solidFill>
                <a:latin typeface="Arial" panose="020B0604020202020204" pitchFamily="34" charset="0"/>
                <a:cs typeface="Arial" panose="020B0604020202020204" pitchFamily="34" charset="0"/>
              </a:rPr>
              <a:t>Type </a:t>
            </a:r>
            <a:r>
              <a:rPr lang="de-DE" sz="2363" b="1" dirty="0" err="1">
                <a:solidFill>
                  <a:schemeClr val="tx1"/>
                </a:solidFill>
                <a:latin typeface="Arial" panose="020B0604020202020204" pitchFamily="34" charset="0"/>
                <a:cs typeface="Arial" panose="020B0604020202020204" pitchFamily="34" charset="0"/>
              </a:rPr>
              <a:t>of</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relationship</a:t>
            </a:r>
            <a:endParaRPr lang="de-DE" sz="2363" b="1" dirty="0">
              <a:solidFill>
                <a:schemeClr val="tx1"/>
              </a:solidFill>
              <a:latin typeface="Arial" panose="020B0604020202020204" pitchFamily="34" charset="0"/>
              <a:cs typeface="Arial" panose="020B0604020202020204" pitchFamily="34" charset="0"/>
            </a:endParaRPr>
          </a:p>
          <a:p>
            <a:pPr marL="1384144" lvl="2" indent="-241144" eaLnBrk="1" fontAlgn="auto" hangingPunct="1">
              <a:spcBef>
                <a:spcPts val="0"/>
              </a:spcBef>
              <a:spcAft>
                <a:spcPts val="0"/>
              </a:spcAft>
              <a:buFont typeface="Arial" panose="020B0604020202020204" pitchFamily="34" charset="0"/>
              <a:buChar char="•"/>
              <a:defRPr/>
            </a:pPr>
            <a:r>
              <a:rPr lang="de-DE" sz="2363" b="1" dirty="0">
                <a:solidFill>
                  <a:schemeClr val="tx1"/>
                </a:solidFill>
                <a:latin typeface="Arial" panose="020B0604020202020204" pitchFamily="34" charset="0"/>
                <a:cs typeface="Arial" panose="020B0604020202020204" pitchFamily="34" charset="0"/>
              </a:rPr>
              <a:t>Type </a:t>
            </a:r>
            <a:r>
              <a:rPr lang="de-DE" sz="2363" b="1" dirty="0" err="1">
                <a:solidFill>
                  <a:schemeClr val="tx1"/>
                </a:solidFill>
                <a:latin typeface="Arial" panose="020B0604020202020204" pitchFamily="34" charset="0"/>
                <a:cs typeface="Arial" panose="020B0604020202020204" pitchFamily="34" charset="0"/>
              </a:rPr>
              <a:t>of</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dependence</a:t>
            </a:r>
            <a:endParaRPr lang="de-DE" sz="2363" b="1" dirty="0">
              <a:solidFill>
                <a:schemeClr val="tx1"/>
              </a:solidFill>
              <a:latin typeface="Arial" panose="020B0604020202020204" pitchFamily="34" charset="0"/>
              <a:cs typeface="Arial" panose="020B0604020202020204" pitchFamily="34" charset="0"/>
            </a:endParaRPr>
          </a:p>
          <a:p>
            <a:pPr marL="984094" lvl="1" indent="-241144" eaLnBrk="1" fontAlgn="auto" hangingPunct="1">
              <a:spcBef>
                <a:spcPts val="0"/>
              </a:spcBef>
              <a:spcAft>
                <a:spcPts val="0"/>
              </a:spcAft>
              <a:buFont typeface="Arial" panose="020B0604020202020204" pitchFamily="34" charset="0"/>
              <a:buChar char="•"/>
              <a:defRPr/>
            </a:pPr>
            <a:endParaRPr lang="de-DE" sz="2363" b="1" dirty="0">
              <a:solidFill>
                <a:schemeClr val="tx1"/>
              </a:solidFill>
              <a:latin typeface="Arial" panose="020B0604020202020204" pitchFamily="34" charset="0"/>
              <a:cs typeface="Arial" panose="020B0604020202020204" pitchFamily="34" charset="0"/>
            </a:endParaRPr>
          </a:p>
          <a:p>
            <a:pPr marL="241144" indent="-241144" eaLnBrk="1" fontAlgn="auto" hangingPunct="1">
              <a:spcBef>
                <a:spcPts val="0"/>
              </a:spcBef>
              <a:spcAft>
                <a:spcPts val="0"/>
              </a:spcAft>
              <a:buFont typeface="Arial" panose="020B0604020202020204" pitchFamily="34" charset="0"/>
              <a:buChar char="•"/>
              <a:defRPr/>
            </a:pPr>
            <a:r>
              <a:rPr lang="de-DE" sz="2363" b="1" dirty="0">
                <a:solidFill>
                  <a:schemeClr val="tx1"/>
                </a:solidFill>
                <a:latin typeface="Arial" panose="020B0604020202020204" pitchFamily="34" charset="0"/>
                <a:cs typeface="Arial" panose="020B0604020202020204" pitchFamily="34" charset="0"/>
              </a:rPr>
              <a:t>Analysis </a:t>
            </a:r>
            <a:r>
              <a:rPr lang="de-DE" sz="2363" b="1" dirty="0" err="1">
                <a:solidFill>
                  <a:schemeClr val="tx1"/>
                </a:solidFill>
                <a:latin typeface="Arial" panose="020B0604020202020204" pitchFamily="34" charset="0"/>
                <a:cs typeface="Arial" panose="020B0604020202020204" pitchFamily="34" charset="0"/>
              </a:rPr>
              <a:t>of</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gender</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differences</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demand</a:t>
            </a:r>
            <a:r>
              <a:rPr lang="de-DE" sz="2363" b="1" dirty="0">
                <a:solidFill>
                  <a:schemeClr val="tx1"/>
                </a:solidFill>
                <a:latin typeface="Arial" panose="020B0604020202020204" pitchFamily="34" charset="0"/>
                <a:cs typeface="Arial" panose="020B0604020202020204" pitchFamily="34" charset="0"/>
              </a:rPr>
              <a:t> a </a:t>
            </a:r>
            <a:r>
              <a:rPr lang="de-DE" sz="2363" b="1" dirty="0" err="1">
                <a:solidFill>
                  <a:schemeClr val="tx1"/>
                </a:solidFill>
                <a:latin typeface="Arial" panose="020B0604020202020204" pitchFamily="34" charset="0"/>
                <a:cs typeface="Arial" panose="020B0604020202020204" pitchFamily="34" charset="0"/>
              </a:rPr>
              <a:t>comparable</a:t>
            </a:r>
            <a:r>
              <a:rPr lang="de-DE" sz="2363" b="1" dirty="0">
                <a:solidFill>
                  <a:schemeClr val="tx1"/>
                </a:solidFill>
                <a:latin typeface="Arial" panose="020B0604020202020204" pitchFamily="34" charset="0"/>
                <a:cs typeface="Arial" panose="020B0604020202020204" pitchFamily="34" charset="0"/>
              </a:rPr>
              <a:t> </a:t>
            </a:r>
            <a:r>
              <a:rPr lang="de-DE" sz="2363" b="1" dirty="0" err="1">
                <a:solidFill>
                  <a:schemeClr val="tx1"/>
                </a:solidFill>
                <a:latin typeface="Arial" panose="020B0604020202020204" pitchFamily="34" charset="0"/>
                <a:cs typeface="Arial" panose="020B0604020202020204" pitchFamily="34" charset="0"/>
              </a:rPr>
              <a:t>context</a:t>
            </a:r>
            <a:endParaRPr lang="de-DE" sz="2363" dirty="0">
              <a:solidFill>
                <a:schemeClr val="tx1"/>
              </a:solidFill>
              <a:latin typeface="Arial" panose="020B0604020202020204" pitchFamily="34" charset="0"/>
              <a:cs typeface="Arial" panose="020B0604020202020204" pitchFamily="34" charset="0"/>
            </a:endParaRPr>
          </a:p>
          <a:p>
            <a:pPr marL="385832" lvl="1" indent="0" eaLnBrk="1" fontAlgn="auto" hangingPunct="1">
              <a:spcBef>
                <a:spcPts val="0"/>
              </a:spcBef>
              <a:spcAft>
                <a:spcPts val="0"/>
              </a:spcAft>
              <a:defRPr/>
            </a:pPr>
            <a:endParaRPr lang="de-DE" sz="2363" dirty="0">
              <a:solidFill>
                <a:schemeClr val="tx1"/>
              </a:solidFill>
              <a:latin typeface="+mn-lt"/>
            </a:endParaRPr>
          </a:p>
          <a:p>
            <a:pPr marL="241144" indent="-241144" eaLnBrk="1" fontAlgn="auto" hangingPunct="1">
              <a:spcBef>
                <a:spcPts val="0"/>
              </a:spcBef>
              <a:spcAft>
                <a:spcPts val="0"/>
              </a:spcAft>
              <a:buFont typeface="Arial" panose="020B0604020202020204" pitchFamily="34" charset="0"/>
              <a:buChar char="•"/>
              <a:defRPr/>
            </a:pPr>
            <a:endParaRPr lang="de-DE" sz="2363" dirty="0">
              <a:latin typeface="+mn-lt"/>
            </a:endParaRPr>
          </a:p>
          <a:p>
            <a:pPr marL="241144" indent="-241144" eaLnBrk="1" fontAlgn="auto" hangingPunct="1">
              <a:spcBef>
                <a:spcPts val="0"/>
              </a:spcBef>
              <a:spcAft>
                <a:spcPts val="0"/>
              </a:spcAft>
              <a:buFont typeface="Arial" panose="020B0604020202020204" pitchFamily="34" charset="0"/>
              <a:buChar char="•"/>
              <a:defRPr/>
            </a:pPr>
            <a:endParaRPr lang="de-DE" sz="2363" dirty="0">
              <a:latin typeface="+mn-lt"/>
            </a:endParaRPr>
          </a:p>
        </p:txBody>
      </p:sp>
    </p:spTree>
    <p:extLst>
      <p:ext uri="{BB962C8B-B14F-4D97-AF65-F5344CB8AC3E}">
        <p14:creationId xmlns:p14="http://schemas.microsoft.com/office/powerpoint/2010/main" val="147670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 Box 1">
            <a:extLst>
              <a:ext uri="{FF2B5EF4-FFF2-40B4-BE49-F238E27FC236}">
                <a16:creationId xmlns:a16="http://schemas.microsoft.com/office/drawing/2014/main" id="{D003A5D9-60A5-4360-A03B-1F793EEC4B3C}"/>
              </a:ext>
            </a:extLst>
          </p:cNvPr>
          <p:cNvSpPr txBox="1">
            <a:spLocks noChangeArrowheads="1"/>
          </p:cNvSpPr>
          <p:nvPr/>
        </p:nvSpPr>
        <p:spPr bwMode="auto">
          <a:xfrm>
            <a:off x="1165130" y="643565"/>
            <a:ext cx="7958327" cy="7140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0354" rIns="0" bIns="0"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9pPr>
          </a:lstStyle>
          <a:p>
            <a:pPr algn="ctr" eaLnBrk="1">
              <a:lnSpc>
                <a:spcPct val="93000"/>
              </a:lnSpc>
              <a:buClrTx/>
              <a:buFontTx/>
              <a:buNone/>
            </a:pPr>
            <a:r>
              <a:rPr lang="de-DE" altLang="de-DE" sz="2279" b="1" dirty="0">
                <a:solidFill>
                  <a:srgbClr val="990000"/>
                </a:solidFill>
                <a:latin typeface="Arial" panose="020B0604020202020204" pitchFamily="34" charset="0"/>
              </a:rPr>
              <a:t>BEPAS: gender-</a:t>
            </a:r>
            <a:r>
              <a:rPr lang="de-DE" altLang="de-DE" sz="2279" b="1" dirty="0" err="1">
                <a:solidFill>
                  <a:srgbClr val="990000"/>
                </a:solidFill>
                <a:latin typeface="Arial" panose="020B0604020202020204" pitchFamily="34" charset="0"/>
              </a:rPr>
              <a:t>specific</a:t>
            </a:r>
            <a:r>
              <a:rPr lang="de-DE" altLang="de-DE" sz="2279" b="1" dirty="0">
                <a:solidFill>
                  <a:srgbClr val="990000"/>
                </a:solidFill>
                <a:latin typeface="Arial" panose="020B0604020202020204" pitchFamily="34" charset="0"/>
              </a:rPr>
              <a:t> </a:t>
            </a:r>
            <a:r>
              <a:rPr lang="de-DE" altLang="de-DE" sz="2279" b="1" dirty="0" err="1">
                <a:solidFill>
                  <a:srgbClr val="990000"/>
                </a:solidFill>
                <a:latin typeface="Arial" panose="020B0604020202020204" pitchFamily="34" charset="0"/>
              </a:rPr>
              <a:t>issues</a:t>
            </a:r>
            <a:r>
              <a:rPr lang="de-DE" altLang="de-DE" sz="2279" b="1" dirty="0">
                <a:solidFill>
                  <a:srgbClr val="990000"/>
                </a:solidFill>
                <a:latin typeface="Arial" panose="020B0604020202020204" pitchFamily="34" charset="0"/>
              </a:rPr>
              <a:t>: </a:t>
            </a:r>
            <a:r>
              <a:rPr lang="de-DE" altLang="de-DE" sz="2279" b="1" dirty="0" err="1">
                <a:solidFill>
                  <a:srgbClr val="990000"/>
                </a:solidFill>
                <a:latin typeface="Arial" panose="020B0604020202020204" pitchFamily="34" charset="0"/>
              </a:rPr>
              <a:t>Mothers</a:t>
            </a:r>
            <a:r>
              <a:rPr lang="de-DE" altLang="de-DE" sz="2279" b="1" dirty="0">
                <a:solidFill>
                  <a:srgbClr val="990000"/>
                </a:solidFill>
                <a:latin typeface="Arial" panose="020B0604020202020204" pitchFamily="34" charset="0"/>
              </a:rPr>
              <a:t> vs. </a:t>
            </a:r>
            <a:r>
              <a:rPr lang="de-DE" altLang="de-DE" sz="2279" b="1" dirty="0" err="1">
                <a:solidFill>
                  <a:srgbClr val="990000"/>
                </a:solidFill>
                <a:latin typeface="Arial" panose="020B0604020202020204" pitchFamily="34" charset="0"/>
              </a:rPr>
              <a:t>Fathers</a:t>
            </a:r>
            <a:endParaRPr lang="de-DE" altLang="de-DE" sz="2279" b="1" dirty="0">
              <a:solidFill>
                <a:srgbClr val="990000"/>
              </a:solidFill>
              <a:latin typeface="Arial" panose="020B0604020202020204" pitchFamily="34" charset="0"/>
            </a:endParaRPr>
          </a:p>
        </p:txBody>
      </p:sp>
      <p:sp>
        <p:nvSpPr>
          <p:cNvPr id="128005" name="Line 4">
            <a:extLst>
              <a:ext uri="{FF2B5EF4-FFF2-40B4-BE49-F238E27FC236}">
                <a16:creationId xmlns:a16="http://schemas.microsoft.com/office/drawing/2014/main" id="{EF6C757B-E3ED-4AED-897F-E76947C57D6B}"/>
              </a:ext>
            </a:extLst>
          </p:cNvPr>
          <p:cNvSpPr>
            <a:spLocks noChangeShapeType="1"/>
          </p:cNvSpPr>
          <p:nvPr/>
        </p:nvSpPr>
        <p:spPr bwMode="auto">
          <a:xfrm>
            <a:off x="1064360" y="1501017"/>
            <a:ext cx="7717781" cy="1339"/>
          </a:xfrm>
          <a:prstGeom prst="line">
            <a:avLst/>
          </a:prstGeom>
          <a:noFill/>
          <a:ln w="28800" cap="sq">
            <a:solidFill>
              <a:srgbClr val="99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de-DE" sz="2363"/>
          </a:p>
        </p:txBody>
      </p:sp>
      <p:pic>
        <p:nvPicPr>
          <p:cNvPr id="128006" name="Picture 5">
            <a:extLst>
              <a:ext uri="{FF2B5EF4-FFF2-40B4-BE49-F238E27FC236}">
                <a16:creationId xmlns:a16="http://schemas.microsoft.com/office/drawing/2014/main" id="{10A44FC5-D01C-4FE7-A3E2-E8BFBC5495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7956" y="5778764"/>
            <a:ext cx="1929110" cy="43271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 name="Grafik 12">
            <a:extLst>
              <a:ext uri="{FF2B5EF4-FFF2-40B4-BE49-F238E27FC236}">
                <a16:creationId xmlns:a16="http://schemas.microsoft.com/office/drawing/2014/main" id="{CFA01FB5-A6F0-3C48-AAD0-463705DFC177}"/>
              </a:ext>
            </a:extLst>
          </p:cNvPr>
          <p:cNvPicPr>
            <a:picLocks noChangeAspect="1"/>
          </p:cNvPicPr>
          <p:nvPr/>
        </p:nvPicPr>
        <p:blipFill rotWithShape="1">
          <a:blip r:embed="rId4"/>
          <a:srcRect l="36702" t="30289" r="50000" b="27650"/>
          <a:stretch/>
        </p:blipFill>
        <p:spPr>
          <a:xfrm>
            <a:off x="2094603" y="2435631"/>
            <a:ext cx="1368152" cy="2434202"/>
          </a:xfrm>
          <a:prstGeom prst="rect">
            <a:avLst/>
          </a:prstGeom>
        </p:spPr>
      </p:pic>
      <p:pic>
        <p:nvPicPr>
          <p:cNvPr id="14" name="Grafik 13">
            <a:extLst>
              <a:ext uri="{FF2B5EF4-FFF2-40B4-BE49-F238E27FC236}">
                <a16:creationId xmlns:a16="http://schemas.microsoft.com/office/drawing/2014/main" id="{20885913-2ECB-5D8C-8C2A-6631A691D537}"/>
              </a:ext>
            </a:extLst>
          </p:cNvPr>
          <p:cNvPicPr>
            <a:picLocks noChangeAspect="1"/>
          </p:cNvPicPr>
          <p:nvPr/>
        </p:nvPicPr>
        <p:blipFill rotWithShape="1">
          <a:blip r:embed="rId4"/>
          <a:srcRect l="26419" t="30289" r="63289" b="27650"/>
          <a:stretch/>
        </p:blipFill>
        <p:spPr>
          <a:xfrm>
            <a:off x="7381103" y="2391724"/>
            <a:ext cx="1058973" cy="2434202"/>
          </a:xfrm>
          <a:prstGeom prst="rect">
            <a:avLst/>
          </a:prstGeom>
        </p:spPr>
      </p:pic>
      <p:sp>
        <p:nvSpPr>
          <p:cNvPr id="16" name="Textfeld 15">
            <a:extLst>
              <a:ext uri="{FF2B5EF4-FFF2-40B4-BE49-F238E27FC236}">
                <a16:creationId xmlns:a16="http://schemas.microsoft.com/office/drawing/2014/main" id="{832B478F-08EE-480A-742A-0873901D3CB1}"/>
              </a:ext>
            </a:extLst>
          </p:cNvPr>
          <p:cNvSpPr txBox="1"/>
          <p:nvPr/>
        </p:nvSpPr>
        <p:spPr>
          <a:xfrm>
            <a:off x="3422038" y="2693460"/>
            <a:ext cx="1598454"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Psychological</a:t>
            </a:r>
          </a:p>
          <a:p>
            <a:r>
              <a:rPr lang="de-DE" sz="1400" dirty="0" err="1">
                <a:solidFill>
                  <a:schemeClr val="tx1"/>
                </a:solidFill>
                <a:latin typeface="Arial" panose="020B0604020202020204" pitchFamily="34" charset="0"/>
                <a:cs typeface="Arial" panose="020B0604020202020204" pitchFamily="34" charset="0"/>
              </a:rPr>
              <a:t>strain</a:t>
            </a:r>
            <a:endParaRPr lang="de-DE" sz="1400" dirty="0">
              <a:solidFill>
                <a:schemeClr val="tx1"/>
              </a:solidFill>
              <a:latin typeface="Arial" panose="020B0604020202020204" pitchFamily="34" charset="0"/>
              <a:cs typeface="Arial" panose="020B0604020202020204" pitchFamily="34" charset="0"/>
            </a:endParaRPr>
          </a:p>
        </p:txBody>
      </p:sp>
      <p:sp>
        <p:nvSpPr>
          <p:cNvPr id="17" name="Textfeld 16">
            <a:extLst>
              <a:ext uri="{FF2B5EF4-FFF2-40B4-BE49-F238E27FC236}">
                <a16:creationId xmlns:a16="http://schemas.microsoft.com/office/drawing/2014/main" id="{E43EB412-EB7E-7D8D-395F-4C5BC7A8BA91}"/>
              </a:ext>
            </a:extLst>
          </p:cNvPr>
          <p:cNvSpPr txBox="1"/>
          <p:nvPr/>
        </p:nvSpPr>
        <p:spPr>
          <a:xfrm>
            <a:off x="3665990" y="3556164"/>
            <a:ext cx="1161010" cy="738664"/>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Feelings </a:t>
            </a:r>
            <a:r>
              <a:rPr lang="de-DE" sz="1400" dirty="0" err="1">
                <a:solidFill>
                  <a:schemeClr val="tx1"/>
                </a:solidFill>
                <a:latin typeface="Arial" panose="020B0604020202020204" pitchFamily="34" charset="0"/>
                <a:cs typeface="Arial" panose="020B0604020202020204" pitchFamily="34" charset="0"/>
              </a:rPr>
              <a:t>of</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guilt</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as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barrier</a:t>
            </a:r>
            <a:endParaRPr lang="de-DE" sz="1400" dirty="0">
              <a:solidFill>
                <a:schemeClr val="tx1"/>
              </a:solidFill>
              <a:latin typeface="Arial" panose="020B0604020202020204" pitchFamily="34" charset="0"/>
              <a:cs typeface="Arial" panose="020B0604020202020204" pitchFamily="34" charset="0"/>
            </a:endParaRPr>
          </a:p>
        </p:txBody>
      </p:sp>
      <p:sp>
        <p:nvSpPr>
          <p:cNvPr id="18" name="Textfeld 17">
            <a:extLst>
              <a:ext uri="{FF2B5EF4-FFF2-40B4-BE49-F238E27FC236}">
                <a16:creationId xmlns:a16="http://schemas.microsoft.com/office/drawing/2014/main" id="{8BBA9664-79C1-11CE-DD0C-BEA03CDDFFE9}"/>
              </a:ext>
            </a:extLst>
          </p:cNvPr>
          <p:cNvSpPr txBox="1"/>
          <p:nvPr/>
        </p:nvSpPr>
        <p:spPr>
          <a:xfrm>
            <a:off x="2819750" y="5259910"/>
            <a:ext cx="1161010"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Self-</a:t>
            </a:r>
            <a:r>
              <a:rPr lang="de-DE" sz="1400" dirty="0" err="1">
                <a:solidFill>
                  <a:schemeClr val="tx1"/>
                </a:solidFill>
                <a:latin typeface="Arial" panose="020B0604020202020204" pitchFamily="34" charset="0"/>
                <a:cs typeface="Arial" panose="020B0604020202020204" pitchFamily="34" charset="0"/>
              </a:rPr>
              <a:t>sacrifice</a:t>
            </a:r>
            <a:endParaRPr lang="de-DE" sz="1400" dirty="0">
              <a:solidFill>
                <a:schemeClr val="tx1"/>
              </a:solidFill>
              <a:latin typeface="Arial" panose="020B0604020202020204" pitchFamily="34" charset="0"/>
              <a:cs typeface="Arial" panose="020B0604020202020204" pitchFamily="34" charset="0"/>
            </a:endParaRPr>
          </a:p>
        </p:txBody>
      </p:sp>
      <p:sp>
        <p:nvSpPr>
          <p:cNvPr id="21" name="Textfeld 20">
            <a:extLst>
              <a:ext uri="{FF2B5EF4-FFF2-40B4-BE49-F238E27FC236}">
                <a16:creationId xmlns:a16="http://schemas.microsoft.com/office/drawing/2014/main" id="{B491ED2C-9D11-F5A3-551A-64DDD1168ED6}"/>
              </a:ext>
            </a:extLst>
          </p:cNvPr>
          <p:cNvSpPr txBox="1"/>
          <p:nvPr/>
        </p:nvSpPr>
        <p:spPr>
          <a:xfrm>
            <a:off x="8246078" y="3859498"/>
            <a:ext cx="1448247" cy="954107"/>
          </a:xfrm>
          <a:prstGeom prst="rect">
            <a:avLst/>
          </a:prstGeom>
          <a:noFill/>
        </p:spPr>
        <p:txBody>
          <a:bodyPr wrap="square" rtlCol="0">
            <a:spAutoFit/>
          </a:bodyPr>
          <a:lstStyle/>
          <a:p>
            <a:r>
              <a:rPr lang="en-US" sz="1400" dirty="0">
                <a:solidFill>
                  <a:schemeClr val="tx1"/>
                </a:solidFill>
                <a:latin typeface="Arial" panose="020B0604020202020204" pitchFamily="34" charset="0"/>
                <a:cs typeface="Arial" panose="020B0604020202020204" pitchFamily="34" charset="0"/>
              </a:rPr>
              <a:t>Lack of admission of own helplessness</a:t>
            </a:r>
            <a:endParaRPr lang="de-DE" sz="1400" dirty="0">
              <a:solidFill>
                <a:schemeClr val="tx1"/>
              </a:solidFill>
              <a:latin typeface="Arial" panose="020B0604020202020204" pitchFamily="34" charset="0"/>
              <a:cs typeface="Arial" panose="020B0604020202020204" pitchFamily="34" charset="0"/>
            </a:endParaRPr>
          </a:p>
        </p:txBody>
      </p:sp>
      <p:sp>
        <p:nvSpPr>
          <p:cNvPr id="22" name="Textfeld 21">
            <a:extLst>
              <a:ext uri="{FF2B5EF4-FFF2-40B4-BE49-F238E27FC236}">
                <a16:creationId xmlns:a16="http://schemas.microsoft.com/office/drawing/2014/main" id="{986B3B3E-6199-777A-4E9C-A89A0D8495DC}"/>
              </a:ext>
            </a:extLst>
          </p:cNvPr>
          <p:cNvSpPr txBox="1"/>
          <p:nvPr/>
        </p:nvSpPr>
        <p:spPr>
          <a:xfrm>
            <a:off x="1447271" y="4544718"/>
            <a:ext cx="1511335" cy="954107"/>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sz="1400" dirty="0" err="1">
                <a:solidFill>
                  <a:schemeClr val="tx1"/>
                </a:solidFill>
                <a:latin typeface="Arial" panose="020B0604020202020204" pitchFamily="34" charset="0"/>
                <a:cs typeface="Arial" panose="020B0604020202020204" pitchFamily="34" charset="0"/>
              </a:rPr>
              <a:t>Wish</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for</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concrete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instructions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for</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coping</a:t>
            </a:r>
            <a:endParaRPr lang="de-DE" sz="1400" dirty="0">
              <a:solidFill>
                <a:schemeClr val="tx1"/>
              </a:solidFill>
              <a:latin typeface="Arial" panose="020B0604020202020204" pitchFamily="34" charset="0"/>
              <a:cs typeface="Arial" panose="020B0604020202020204" pitchFamily="34" charset="0"/>
            </a:endParaRPr>
          </a:p>
        </p:txBody>
      </p:sp>
      <p:sp>
        <p:nvSpPr>
          <p:cNvPr id="23" name="Textfeld 22">
            <a:extLst>
              <a:ext uri="{FF2B5EF4-FFF2-40B4-BE49-F238E27FC236}">
                <a16:creationId xmlns:a16="http://schemas.microsoft.com/office/drawing/2014/main" id="{D03FD4BA-1720-6AC1-3057-0961DAAC1E79}"/>
              </a:ext>
            </a:extLst>
          </p:cNvPr>
          <p:cNvSpPr txBox="1"/>
          <p:nvPr/>
        </p:nvSpPr>
        <p:spPr>
          <a:xfrm>
            <a:off x="788584" y="2672133"/>
            <a:ext cx="1379110" cy="52322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de-DE" sz="1400" dirty="0">
                <a:solidFill>
                  <a:schemeClr val="tx1"/>
                </a:solidFill>
                <a:latin typeface="Arial" panose="020B0604020202020204" pitchFamily="34" charset="0"/>
                <a:cs typeface="Arial" panose="020B0604020202020204" pitchFamily="34" charset="0"/>
              </a:rPr>
              <a:t>Fear </a:t>
            </a:r>
            <a:r>
              <a:rPr lang="de-DE" sz="1400" dirty="0" err="1">
                <a:solidFill>
                  <a:schemeClr val="tx1"/>
                </a:solidFill>
                <a:latin typeface="Arial" panose="020B0604020202020204" pitchFamily="34" charset="0"/>
                <a:cs typeface="Arial" panose="020B0604020202020204" pitchFamily="34" charset="0"/>
              </a:rPr>
              <a:t>of</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stigmatisation</a:t>
            </a:r>
            <a:endParaRPr lang="de-DE" sz="1400" dirty="0">
              <a:solidFill>
                <a:schemeClr val="tx1"/>
              </a:solidFill>
              <a:latin typeface="Arial" panose="020B0604020202020204" pitchFamily="34" charset="0"/>
              <a:cs typeface="Arial" panose="020B0604020202020204" pitchFamily="34" charset="0"/>
            </a:endParaRPr>
          </a:p>
        </p:txBody>
      </p:sp>
      <p:sp>
        <p:nvSpPr>
          <p:cNvPr id="25" name="Textfeld 24">
            <a:extLst>
              <a:ext uri="{FF2B5EF4-FFF2-40B4-BE49-F238E27FC236}">
                <a16:creationId xmlns:a16="http://schemas.microsoft.com/office/drawing/2014/main" id="{FDEFFBA0-79C8-04E5-929E-92E523364C5F}"/>
              </a:ext>
            </a:extLst>
          </p:cNvPr>
          <p:cNvSpPr txBox="1"/>
          <p:nvPr/>
        </p:nvSpPr>
        <p:spPr>
          <a:xfrm>
            <a:off x="965024" y="3791939"/>
            <a:ext cx="1161010"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Family </a:t>
            </a:r>
            <a:r>
              <a:rPr lang="de-DE" sz="1400" dirty="0" err="1">
                <a:solidFill>
                  <a:schemeClr val="tx1"/>
                </a:solidFill>
                <a:latin typeface="Arial" panose="020B0604020202020204" pitchFamily="34" charset="0"/>
                <a:cs typeface="Arial" panose="020B0604020202020204" pitchFamily="34" charset="0"/>
              </a:rPr>
              <a:t>as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resource</a:t>
            </a:r>
            <a:endParaRPr lang="de-DE" sz="1400" dirty="0">
              <a:solidFill>
                <a:schemeClr val="tx1"/>
              </a:solidFill>
              <a:latin typeface="Arial" panose="020B0604020202020204" pitchFamily="34" charset="0"/>
              <a:cs typeface="Arial" panose="020B0604020202020204" pitchFamily="34" charset="0"/>
            </a:endParaRPr>
          </a:p>
        </p:txBody>
      </p:sp>
      <p:sp>
        <p:nvSpPr>
          <p:cNvPr id="26" name="Textfeld 25">
            <a:extLst>
              <a:ext uri="{FF2B5EF4-FFF2-40B4-BE49-F238E27FC236}">
                <a16:creationId xmlns:a16="http://schemas.microsoft.com/office/drawing/2014/main" id="{39910DC9-B852-C248-7155-4E9F32AE9761}"/>
              </a:ext>
            </a:extLst>
          </p:cNvPr>
          <p:cNvSpPr txBox="1"/>
          <p:nvPr/>
        </p:nvSpPr>
        <p:spPr>
          <a:xfrm>
            <a:off x="3442902" y="4573759"/>
            <a:ext cx="1161010"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Partner </a:t>
            </a:r>
            <a:r>
              <a:rPr lang="de-DE" sz="1400" dirty="0" err="1">
                <a:solidFill>
                  <a:schemeClr val="tx1"/>
                </a:solidFill>
                <a:latin typeface="Arial" panose="020B0604020202020204" pitchFamily="34" charset="0"/>
                <a:cs typeface="Arial" panose="020B0604020202020204" pitchFamily="34" charset="0"/>
              </a:rPr>
              <a:t>unhelpful</a:t>
            </a:r>
            <a:endParaRPr lang="de-DE" sz="1400" dirty="0">
              <a:solidFill>
                <a:schemeClr val="tx1"/>
              </a:solidFill>
              <a:latin typeface="Arial" panose="020B0604020202020204" pitchFamily="34" charset="0"/>
              <a:cs typeface="Arial" panose="020B0604020202020204" pitchFamily="34" charset="0"/>
            </a:endParaRPr>
          </a:p>
        </p:txBody>
      </p:sp>
      <p:sp>
        <p:nvSpPr>
          <p:cNvPr id="27" name="Textfeld 26">
            <a:extLst>
              <a:ext uri="{FF2B5EF4-FFF2-40B4-BE49-F238E27FC236}">
                <a16:creationId xmlns:a16="http://schemas.microsoft.com/office/drawing/2014/main" id="{E41301D0-A735-6ABC-5FE8-23DEB82D6CF1}"/>
              </a:ext>
            </a:extLst>
          </p:cNvPr>
          <p:cNvSpPr txBox="1"/>
          <p:nvPr/>
        </p:nvSpPr>
        <p:spPr>
          <a:xfrm>
            <a:off x="7774212" y="1696967"/>
            <a:ext cx="1566351" cy="738664"/>
          </a:xfrm>
          <a:prstGeom prst="rect">
            <a:avLst/>
          </a:prstGeom>
          <a:noFill/>
        </p:spPr>
        <p:txBody>
          <a:bodyPr wrap="square" rtlCol="0">
            <a:spAutoFit/>
          </a:bodyPr>
          <a:lstStyle/>
          <a:p>
            <a:r>
              <a:rPr lang="de-DE" sz="1400" dirty="0" err="1">
                <a:solidFill>
                  <a:schemeClr val="tx1"/>
                </a:solidFill>
                <a:latin typeface="Arial" panose="020B0604020202020204" pitchFamily="34" charset="0"/>
                <a:cs typeface="Arial" panose="020B0604020202020204" pitchFamily="34" charset="0"/>
              </a:rPr>
              <a:t>Less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rules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more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consistent</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reactions</a:t>
            </a:r>
            <a:r>
              <a:rPr lang="de-DE" sz="1400" dirty="0">
                <a:solidFill>
                  <a:schemeClr val="tx1"/>
                </a:solidFill>
                <a:latin typeface="Arial" panose="020B0604020202020204" pitchFamily="34" charset="0"/>
                <a:cs typeface="Arial" panose="020B0604020202020204" pitchFamily="34" charset="0"/>
              </a:rPr>
              <a:t>                 </a:t>
            </a:r>
          </a:p>
        </p:txBody>
      </p:sp>
      <p:sp>
        <p:nvSpPr>
          <p:cNvPr id="28" name="Textfeld 27">
            <a:extLst>
              <a:ext uri="{FF2B5EF4-FFF2-40B4-BE49-F238E27FC236}">
                <a16:creationId xmlns:a16="http://schemas.microsoft.com/office/drawing/2014/main" id="{F08C228C-303D-1BAA-4991-074B1252D31A}"/>
              </a:ext>
            </a:extLst>
          </p:cNvPr>
          <p:cNvSpPr txBox="1"/>
          <p:nvPr/>
        </p:nvSpPr>
        <p:spPr>
          <a:xfrm>
            <a:off x="8677239" y="2968796"/>
            <a:ext cx="1161010" cy="523220"/>
          </a:xfrm>
          <a:prstGeom prst="rect">
            <a:avLst/>
          </a:prstGeom>
          <a:noFill/>
        </p:spPr>
        <p:txBody>
          <a:bodyPr wrap="square" rtlCol="0">
            <a:spAutoFit/>
          </a:bodyPr>
          <a:lstStyle/>
          <a:p>
            <a:r>
              <a:rPr lang="de-DE" sz="1400" dirty="0" err="1">
                <a:solidFill>
                  <a:schemeClr val="tx1"/>
                </a:solidFill>
                <a:latin typeface="Arial" panose="020B0604020202020204" pitchFamily="34" charset="0"/>
                <a:cs typeface="Arial" panose="020B0604020202020204" pitchFamily="34" charset="0"/>
              </a:rPr>
              <a:t>Somatic</a:t>
            </a:r>
            <a:endParaRPr lang="de-DE" sz="1400" dirty="0">
              <a:solidFill>
                <a:schemeClr val="tx1"/>
              </a:solidFill>
              <a:latin typeface="Arial" panose="020B0604020202020204" pitchFamily="34" charset="0"/>
              <a:cs typeface="Arial" panose="020B0604020202020204" pitchFamily="34" charset="0"/>
            </a:endParaRPr>
          </a:p>
          <a:p>
            <a:r>
              <a:rPr lang="de-DE" sz="1400" dirty="0" err="1">
                <a:solidFill>
                  <a:schemeClr val="tx1"/>
                </a:solidFill>
                <a:latin typeface="Arial" panose="020B0604020202020204" pitchFamily="34" charset="0"/>
                <a:cs typeface="Arial" panose="020B0604020202020204" pitchFamily="34" charset="0"/>
              </a:rPr>
              <a:t>strain</a:t>
            </a:r>
            <a:endParaRPr lang="de-DE" sz="1400" dirty="0">
              <a:solidFill>
                <a:schemeClr val="tx1"/>
              </a:solidFill>
              <a:latin typeface="Arial" panose="020B0604020202020204" pitchFamily="34" charset="0"/>
              <a:cs typeface="Arial" panose="020B0604020202020204" pitchFamily="34" charset="0"/>
            </a:endParaRPr>
          </a:p>
        </p:txBody>
      </p:sp>
      <p:sp>
        <p:nvSpPr>
          <p:cNvPr id="29" name="Textfeld 28">
            <a:extLst>
              <a:ext uri="{FF2B5EF4-FFF2-40B4-BE49-F238E27FC236}">
                <a16:creationId xmlns:a16="http://schemas.microsoft.com/office/drawing/2014/main" id="{191CD209-9E79-B319-0234-81CD1D648470}"/>
              </a:ext>
            </a:extLst>
          </p:cNvPr>
          <p:cNvSpPr txBox="1"/>
          <p:nvPr/>
        </p:nvSpPr>
        <p:spPr>
          <a:xfrm>
            <a:off x="6180439" y="2063426"/>
            <a:ext cx="1411772" cy="738664"/>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Support </a:t>
            </a:r>
            <a:r>
              <a:rPr lang="de-DE" sz="1400" dirty="0" err="1">
                <a:solidFill>
                  <a:schemeClr val="tx1"/>
                </a:solidFill>
                <a:latin typeface="Arial" panose="020B0604020202020204" pitchFamily="34" charset="0"/>
                <a:cs typeface="Arial" panose="020B0604020202020204" pitchFamily="34" charset="0"/>
              </a:rPr>
              <a:t>from</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exercises</a:t>
            </a:r>
            <a:r>
              <a:rPr lang="de-DE" sz="1400" dirty="0">
                <a:solidFill>
                  <a:schemeClr val="tx1"/>
                </a:solidFill>
                <a:latin typeface="Arial" panose="020B0604020202020204" pitchFamily="34" charset="0"/>
                <a:cs typeface="Arial" panose="020B0604020202020204" pitchFamily="34" charset="0"/>
              </a:rPr>
              <a:t> and </a:t>
            </a:r>
            <a:r>
              <a:rPr lang="de-DE" sz="1400" dirty="0" err="1">
                <a:solidFill>
                  <a:schemeClr val="tx1"/>
                </a:solidFill>
                <a:latin typeface="Arial" panose="020B0604020202020204" pitchFamily="34" charset="0"/>
                <a:cs typeface="Arial" panose="020B0604020202020204" pitchFamily="34" charset="0"/>
              </a:rPr>
              <a:t>work</a:t>
            </a:r>
            <a:endParaRPr lang="de-DE" sz="1400" dirty="0">
              <a:solidFill>
                <a:schemeClr val="tx1"/>
              </a:solidFill>
              <a:latin typeface="Arial" panose="020B0604020202020204" pitchFamily="34" charset="0"/>
              <a:cs typeface="Arial" panose="020B0604020202020204" pitchFamily="34" charset="0"/>
            </a:endParaRPr>
          </a:p>
        </p:txBody>
      </p:sp>
      <p:sp>
        <p:nvSpPr>
          <p:cNvPr id="30" name="Textfeld 29">
            <a:extLst>
              <a:ext uri="{FF2B5EF4-FFF2-40B4-BE49-F238E27FC236}">
                <a16:creationId xmlns:a16="http://schemas.microsoft.com/office/drawing/2014/main" id="{1A73FDB7-A697-3140-F6E7-D0B5418ACB01}"/>
              </a:ext>
            </a:extLst>
          </p:cNvPr>
          <p:cNvSpPr txBox="1"/>
          <p:nvPr/>
        </p:nvSpPr>
        <p:spPr>
          <a:xfrm>
            <a:off x="7469512" y="5034950"/>
            <a:ext cx="1161010"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Partner </a:t>
            </a:r>
            <a:r>
              <a:rPr lang="de-DE" sz="1400" dirty="0" err="1">
                <a:solidFill>
                  <a:schemeClr val="tx1"/>
                </a:solidFill>
                <a:latin typeface="Arial" panose="020B0604020202020204" pitchFamily="34" charset="0"/>
                <a:cs typeface="Arial" panose="020B0604020202020204" pitchFamily="34" charset="0"/>
              </a:rPr>
              <a:t>as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backup</a:t>
            </a:r>
            <a:r>
              <a:rPr lang="de-DE" sz="1400" dirty="0">
                <a:solidFill>
                  <a:schemeClr val="tx1"/>
                </a:solidFill>
                <a:latin typeface="Arial" panose="020B0604020202020204" pitchFamily="34" charset="0"/>
                <a:cs typeface="Arial" panose="020B0604020202020204" pitchFamily="34" charset="0"/>
              </a:rPr>
              <a:t>“</a:t>
            </a:r>
          </a:p>
        </p:txBody>
      </p:sp>
      <p:sp>
        <p:nvSpPr>
          <p:cNvPr id="31" name="Textfeld 30">
            <a:extLst>
              <a:ext uri="{FF2B5EF4-FFF2-40B4-BE49-F238E27FC236}">
                <a16:creationId xmlns:a16="http://schemas.microsoft.com/office/drawing/2014/main" id="{4CBFFB65-7E91-96AE-B095-6F4CC3DE2805}"/>
              </a:ext>
            </a:extLst>
          </p:cNvPr>
          <p:cNvSpPr txBox="1"/>
          <p:nvPr/>
        </p:nvSpPr>
        <p:spPr>
          <a:xfrm>
            <a:off x="6180439" y="3283673"/>
            <a:ext cx="1368152"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Emotional </a:t>
            </a:r>
            <a:r>
              <a:rPr lang="de-DE" sz="1400" dirty="0" err="1">
                <a:solidFill>
                  <a:schemeClr val="tx1"/>
                </a:solidFill>
                <a:latin typeface="Arial" panose="020B0604020202020204" pitchFamily="34" charset="0"/>
                <a:cs typeface="Arial" panose="020B0604020202020204" pitchFamily="34" charset="0"/>
              </a:rPr>
              <a:t>distancing</a:t>
            </a:r>
            <a:endParaRPr lang="de-DE" sz="1400" dirty="0">
              <a:solidFill>
                <a:schemeClr val="tx1"/>
              </a:solidFill>
              <a:latin typeface="Arial" panose="020B0604020202020204" pitchFamily="34" charset="0"/>
              <a:cs typeface="Arial" panose="020B0604020202020204" pitchFamily="34" charset="0"/>
            </a:endParaRPr>
          </a:p>
        </p:txBody>
      </p:sp>
      <p:sp>
        <p:nvSpPr>
          <p:cNvPr id="128000" name="Textfeld 127999">
            <a:extLst>
              <a:ext uri="{FF2B5EF4-FFF2-40B4-BE49-F238E27FC236}">
                <a16:creationId xmlns:a16="http://schemas.microsoft.com/office/drawing/2014/main" id="{5198067E-A04A-F917-8180-F8C955E6C01A}"/>
              </a:ext>
            </a:extLst>
          </p:cNvPr>
          <p:cNvSpPr txBox="1"/>
          <p:nvPr/>
        </p:nvSpPr>
        <p:spPr>
          <a:xfrm>
            <a:off x="1843999" y="1830460"/>
            <a:ext cx="1161010" cy="523220"/>
          </a:xfrm>
          <a:prstGeom prst="rect">
            <a:avLst/>
          </a:prstGeom>
          <a:noFill/>
        </p:spPr>
        <p:txBody>
          <a:bodyPr wrap="square" rtlCol="0">
            <a:spAutoFit/>
          </a:bodyPr>
          <a:lstStyle/>
          <a:p>
            <a:r>
              <a:rPr lang="de-DE" sz="1400" dirty="0" err="1">
                <a:solidFill>
                  <a:schemeClr val="tx1"/>
                </a:solidFill>
                <a:latin typeface="Arial" panose="020B0604020202020204" pitchFamily="34" charset="0"/>
                <a:cs typeface="Arial" panose="020B0604020202020204" pitchFamily="34" charset="0"/>
              </a:rPr>
              <a:t>Conflicts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of</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loyality</a:t>
            </a:r>
            <a:endParaRPr lang="de-DE" sz="1400" dirty="0">
              <a:solidFill>
                <a:schemeClr val="tx1"/>
              </a:solidFill>
              <a:latin typeface="Arial" panose="020B0604020202020204" pitchFamily="34" charset="0"/>
              <a:cs typeface="Arial" panose="020B0604020202020204" pitchFamily="34" charset="0"/>
            </a:endParaRPr>
          </a:p>
        </p:txBody>
      </p:sp>
      <p:sp>
        <p:nvSpPr>
          <p:cNvPr id="128001" name="Textfeld 128000">
            <a:extLst>
              <a:ext uri="{FF2B5EF4-FFF2-40B4-BE49-F238E27FC236}">
                <a16:creationId xmlns:a16="http://schemas.microsoft.com/office/drawing/2014/main" id="{94BDEE93-A5DC-B02D-FD84-41F9BD45F12E}"/>
              </a:ext>
            </a:extLst>
          </p:cNvPr>
          <p:cNvSpPr txBox="1"/>
          <p:nvPr/>
        </p:nvSpPr>
        <p:spPr>
          <a:xfrm>
            <a:off x="6282954" y="4188189"/>
            <a:ext cx="1161010" cy="738664"/>
          </a:xfrm>
          <a:prstGeom prst="rect">
            <a:avLst/>
          </a:prstGeom>
          <a:noFill/>
        </p:spPr>
        <p:txBody>
          <a:bodyPr wrap="square" rtlCol="0">
            <a:spAutoFit/>
          </a:bodyPr>
          <a:lstStyle/>
          <a:p>
            <a:r>
              <a:rPr lang="de-DE" sz="1400" dirty="0" err="1">
                <a:solidFill>
                  <a:schemeClr val="tx1"/>
                </a:solidFill>
                <a:latin typeface="Arial" panose="020B0604020202020204" pitchFamily="34" charset="0"/>
                <a:cs typeface="Arial" panose="020B0604020202020204" pitchFamily="34" charset="0"/>
              </a:rPr>
              <a:t>Agressive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behavior</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from</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child</a:t>
            </a:r>
            <a:endParaRPr lang="de-DE" sz="1400" dirty="0">
              <a:solidFill>
                <a:schemeClr val="tx1"/>
              </a:solidFill>
              <a:latin typeface="Arial" panose="020B0604020202020204" pitchFamily="34" charset="0"/>
              <a:cs typeface="Arial" panose="020B0604020202020204" pitchFamily="34" charset="0"/>
            </a:endParaRPr>
          </a:p>
        </p:txBody>
      </p:sp>
      <p:sp>
        <p:nvSpPr>
          <p:cNvPr id="128007" name="Textfeld 128006">
            <a:extLst>
              <a:ext uri="{FF2B5EF4-FFF2-40B4-BE49-F238E27FC236}">
                <a16:creationId xmlns:a16="http://schemas.microsoft.com/office/drawing/2014/main" id="{EB5A0504-47AF-0665-1FFD-09BACB577124}"/>
              </a:ext>
            </a:extLst>
          </p:cNvPr>
          <p:cNvSpPr txBox="1"/>
          <p:nvPr/>
        </p:nvSpPr>
        <p:spPr>
          <a:xfrm>
            <a:off x="3198588" y="1653060"/>
            <a:ext cx="1161010" cy="738664"/>
          </a:xfrm>
          <a:prstGeom prst="rect">
            <a:avLst/>
          </a:prstGeom>
          <a:noFill/>
        </p:spPr>
        <p:txBody>
          <a:bodyPr wrap="square" rtlCol="0">
            <a:spAutoFit/>
          </a:bodyPr>
          <a:lstStyle/>
          <a:p>
            <a:r>
              <a:rPr lang="de-DE" sz="1400" dirty="0" err="1">
                <a:solidFill>
                  <a:schemeClr val="tx1"/>
                </a:solidFill>
                <a:latin typeface="Arial" panose="020B0604020202020204" pitchFamily="34" charset="0"/>
                <a:cs typeface="Arial" panose="020B0604020202020204" pitchFamily="34" charset="0"/>
              </a:rPr>
              <a:t>Worries</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about</a:t>
            </a:r>
            <a:r>
              <a:rPr lang="de-DE" sz="1400" dirty="0">
                <a:solidFill>
                  <a:schemeClr val="tx1"/>
                </a:solidFill>
                <a:latin typeface="Arial" panose="020B0604020202020204" pitchFamily="34" charset="0"/>
                <a:cs typeface="Arial" panose="020B0604020202020204" pitchFamily="34" charset="0"/>
              </a:rPr>
              <a:t> IPs </a:t>
            </a:r>
            <a:r>
              <a:rPr lang="de-DE" sz="1400" dirty="0" err="1">
                <a:solidFill>
                  <a:schemeClr val="tx1"/>
                </a:solidFill>
                <a:latin typeface="Arial" panose="020B0604020202020204" pitchFamily="34" charset="0"/>
                <a:cs typeface="Arial" panose="020B0604020202020204" pitchFamily="34" charset="0"/>
              </a:rPr>
              <a:t>wellbeing</a:t>
            </a:r>
            <a:endParaRPr lang="de-DE" sz="1400" dirty="0">
              <a:solidFill>
                <a:schemeClr val="tx1"/>
              </a:solidFill>
              <a:latin typeface="Arial" panose="020B0604020202020204" pitchFamily="34" charset="0"/>
              <a:cs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a:extLst>
              <a:ext uri="{FF2B5EF4-FFF2-40B4-BE49-F238E27FC236}">
                <a16:creationId xmlns:a16="http://schemas.microsoft.com/office/drawing/2014/main" id="{EC880F69-EB90-5639-0864-05AD3C0C489F}"/>
              </a:ext>
            </a:extLst>
          </p:cNvPr>
          <p:cNvSpPr txBox="1">
            <a:spLocks noChangeArrowheads="1"/>
          </p:cNvSpPr>
          <p:nvPr/>
        </p:nvSpPr>
        <p:spPr bwMode="auto">
          <a:xfrm>
            <a:off x="536575" y="-242888"/>
            <a:ext cx="907097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Background GEDA</a:t>
            </a:r>
            <a:endParaRPr lang="de-DE" altLang="de-DE" sz="2200" b="1" dirty="0">
              <a:solidFill>
                <a:srgbClr val="C00000"/>
              </a:solidFill>
              <a:latin typeface="Arial" panose="020B0604020202020204" pitchFamily="34" charset="0"/>
              <a:cs typeface="Arial" panose="020B0604020202020204" pitchFamily="34" charset="0"/>
            </a:endParaRPr>
          </a:p>
        </p:txBody>
      </p:sp>
      <p:sp>
        <p:nvSpPr>
          <p:cNvPr id="6146" name="Text Box 2">
            <a:extLst>
              <a:ext uri="{FF2B5EF4-FFF2-40B4-BE49-F238E27FC236}">
                <a16:creationId xmlns:a16="http://schemas.microsoft.com/office/drawing/2014/main" id="{7B4AE617-9A5E-C4A0-8E73-56C6DC11C9A6}"/>
              </a:ext>
            </a:extLst>
          </p:cNvPr>
          <p:cNvSpPr txBox="1">
            <a:spLocks noChangeArrowheads="1"/>
          </p:cNvSpPr>
          <p:nvPr/>
        </p:nvSpPr>
        <p:spPr bwMode="auto">
          <a:xfrm>
            <a:off x="823913" y="3429000"/>
            <a:ext cx="8280400" cy="194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9440" rIns="0" bIns="0" anchor="ctr"/>
          <a:lstStyle>
            <a:lvl1pPr marL="201613" indent="-20161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1pPr>
            <a:lvl2pPr marL="417513" indent="-20796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2pPr>
            <a:lvl3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3pPr>
            <a:lvl4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4pPr>
            <a:lvl5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5pPr>
            <a:lvl6pPr marL="25146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6pPr>
            <a:lvl7pPr marL="29718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7pPr>
            <a:lvl8pPr marL="34290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8pPr>
            <a:lvl9pPr marL="38862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9pPr>
          </a:lstStyle>
          <a:p>
            <a:pPr marL="342900" indent="-342900" eaLnBrk="1">
              <a:lnSpc>
                <a:spcPct val="93000"/>
              </a:lnSpc>
              <a:spcBef>
                <a:spcPts val="588"/>
              </a:spcBef>
              <a:spcAft>
                <a:spcPts val="588"/>
              </a:spcAft>
              <a:buSzPct val="55000"/>
              <a:buFont typeface="Wingdings" panose="05000000000000000000" pitchFamily="2" charset="2"/>
              <a:buChar char="§"/>
              <a:defRPr/>
            </a:pPr>
            <a:r>
              <a:rPr lang="de-DE" altLang="de-DE" sz="2000" dirty="0">
                <a:solidFill>
                  <a:schemeClr val="tx1"/>
                </a:solidFill>
                <a:latin typeface="Arial" panose="020B0604020202020204" pitchFamily="34" charset="0"/>
              </a:rPr>
              <a:t>Nationwide Health </a:t>
            </a:r>
            <a:r>
              <a:rPr lang="de-DE" altLang="de-DE" sz="2000" dirty="0" err="1">
                <a:solidFill>
                  <a:schemeClr val="tx1"/>
                </a:solidFill>
                <a:latin typeface="Arial" panose="020B0604020202020204" pitchFamily="34" charset="0"/>
              </a:rPr>
              <a:t>monitoring</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of</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the</a:t>
            </a:r>
            <a:r>
              <a:rPr lang="de-DE" altLang="de-DE" sz="2000" dirty="0">
                <a:solidFill>
                  <a:schemeClr val="tx1"/>
                </a:solidFill>
                <a:latin typeface="Arial" panose="020B0604020202020204" pitchFamily="34" charset="0"/>
              </a:rPr>
              <a:t> RKI (09/14-07/15) </a:t>
            </a:r>
          </a:p>
          <a:p>
            <a:pPr marL="342900" indent="-342900" eaLnBrk="1">
              <a:lnSpc>
                <a:spcPct val="93000"/>
              </a:lnSpc>
              <a:spcBef>
                <a:spcPts val="588"/>
              </a:spcBef>
              <a:spcAft>
                <a:spcPts val="588"/>
              </a:spcAft>
              <a:buSzPct val="55000"/>
              <a:buFont typeface="Wingdings" panose="05000000000000000000" pitchFamily="2" charset="2"/>
              <a:buChar char="§"/>
              <a:defRPr/>
            </a:pPr>
            <a:r>
              <a:rPr lang="en-US" sz="2000" dirty="0">
                <a:solidFill>
                  <a:schemeClr val="tx1"/>
                </a:solidFill>
                <a:latin typeface="Arial" panose="020B0604020202020204" pitchFamily="34" charset="0"/>
              </a:rPr>
              <a:t>Resident´s registration office sample </a:t>
            </a:r>
            <a:r>
              <a:rPr lang="de-DE" altLang="de-DE" sz="2000" dirty="0">
                <a:solidFill>
                  <a:schemeClr val="tx1"/>
                </a:solidFill>
                <a:latin typeface="Arial" panose="020B0604020202020204" pitchFamily="34" charset="0"/>
                <a:ea typeface="Microsoft YaHei"/>
                <a:cs typeface="Arial" panose="020B0604020202020204" pitchFamily="34" charset="0"/>
              </a:rPr>
              <a:t>&gt;15 </a:t>
            </a:r>
            <a:r>
              <a:rPr lang="de-DE" altLang="de-DE" sz="2000" dirty="0" err="1">
                <a:solidFill>
                  <a:schemeClr val="tx1"/>
                </a:solidFill>
                <a:latin typeface="Arial" panose="020B0604020202020204" pitchFamily="34" charset="0"/>
                <a:ea typeface="Microsoft YaHei"/>
                <a:cs typeface="Arial" panose="020B0604020202020204" pitchFamily="34" charset="0"/>
              </a:rPr>
              <a:t>years</a:t>
            </a:r>
            <a:r>
              <a:rPr lang="de-DE" altLang="de-DE" sz="2000" dirty="0">
                <a:solidFill>
                  <a:schemeClr val="tx1"/>
                </a:solidFill>
                <a:latin typeface="Arial" panose="020B0604020202020204" pitchFamily="34" charset="0"/>
                <a:ea typeface="Microsoft YaHei"/>
                <a:cs typeface="Arial" panose="020B0604020202020204" pitchFamily="34" charset="0"/>
              </a:rPr>
              <a:t> (Range: 15-100)</a:t>
            </a:r>
          </a:p>
          <a:p>
            <a:pPr marL="342900" indent="-342900" eaLnBrk="1">
              <a:lnSpc>
                <a:spcPct val="93000"/>
              </a:lnSpc>
              <a:spcBef>
                <a:spcPts val="588"/>
              </a:spcBef>
              <a:spcAft>
                <a:spcPts val="588"/>
              </a:spcAft>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N=24.824 </a:t>
            </a:r>
            <a:r>
              <a:rPr lang="de-DE" altLang="de-DE" sz="2000" dirty="0" err="1">
                <a:solidFill>
                  <a:schemeClr val="tx1"/>
                </a:solidFill>
                <a:latin typeface="Arial" panose="020B0604020202020204" pitchFamily="34" charset="0"/>
                <a:ea typeface="Microsoft YaHei"/>
                <a:cs typeface="Arial" panose="020B0604020202020204" pitchFamily="34" charset="0"/>
              </a:rPr>
              <a:t>participants</a:t>
            </a:r>
            <a:endParaRPr lang="de-DE" altLang="de-DE" sz="2000" dirty="0">
              <a:solidFill>
                <a:schemeClr val="tx1"/>
              </a:solidFill>
              <a:latin typeface="Arial" panose="020B0604020202020204" pitchFamily="34" charset="0"/>
              <a:ea typeface="Microsoft YaHei"/>
              <a:cs typeface="Arial" panose="020B0604020202020204" pitchFamily="34" charset="0"/>
            </a:endParaRPr>
          </a:p>
          <a:p>
            <a:pPr marL="342900" indent="-342900" eaLnBrk="1">
              <a:lnSpc>
                <a:spcPct val="93000"/>
              </a:lnSpc>
              <a:spcBef>
                <a:spcPts val="588"/>
              </a:spcBef>
              <a:spcAft>
                <a:spcPts val="588"/>
              </a:spcAft>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Response rate= 27,6%</a:t>
            </a:r>
          </a:p>
          <a:p>
            <a:pPr marL="342900" indent="-342900" eaLnBrk="1">
              <a:lnSpc>
                <a:spcPct val="93000"/>
              </a:lnSpc>
              <a:spcBef>
                <a:spcPts val="588"/>
              </a:spcBef>
              <a:spcAft>
                <a:spcPts val="588"/>
              </a:spcAft>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CATI + SAQ (Online 45,3%, PP 54,7%)</a:t>
            </a:r>
          </a:p>
          <a:p>
            <a:pPr marL="342900" indent="-342900" eaLnBrk="1">
              <a:lnSpc>
                <a:spcPct val="93000"/>
              </a:lnSpc>
              <a:spcBef>
                <a:spcPts val="588"/>
              </a:spcBef>
              <a:spcAft>
                <a:spcPts val="588"/>
              </a:spcAft>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Assessment </a:t>
            </a:r>
            <a:r>
              <a:rPr lang="de-DE" altLang="de-DE" sz="2000" dirty="0" err="1">
                <a:solidFill>
                  <a:schemeClr val="tx1"/>
                </a:solidFill>
                <a:latin typeface="Arial" panose="020B0604020202020204" pitchFamily="34" charset="0"/>
                <a:ea typeface="Microsoft YaHei"/>
                <a:cs typeface="Arial" panose="020B0604020202020204" pitchFamily="34" charset="0"/>
              </a:rPr>
              <a:t>of</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health</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behavior</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psychological</a:t>
            </a:r>
            <a:r>
              <a:rPr lang="de-DE" altLang="de-DE" sz="2000" dirty="0">
                <a:solidFill>
                  <a:schemeClr val="tx1"/>
                </a:solidFill>
                <a:latin typeface="Arial" panose="020B0604020202020204" pitchFamily="34" charset="0"/>
                <a:ea typeface="Microsoft YaHei"/>
                <a:cs typeface="Arial" panose="020B0604020202020204" pitchFamily="34" charset="0"/>
              </a:rPr>
              <a:t> and </a:t>
            </a:r>
            <a:r>
              <a:rPr lang="de-DE" altLang="de-DE" sz="2000" dirty="0" err="1">
                <a:solidFill>
                  <a:schemeClr val="tx1"/>
                </a:solidFill>
                <a:latin typeface="Arial" panose="020B0604020202020204" pitchFamily="34" charset="0"/>
                <a:ea typeface="Microsoft YaHei"/>
                <a:cs typeface="Arial" panose="020B0604020202020204" pitchFamily="34" charset="0"/>
              </a:rPr>
              <a:t>physical</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health</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utilization</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of</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medical</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treatment</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with</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validated</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questionnaires</a:t>
            </a:r>
            <a:endParaRPr lang="de-DE" altLang="de-DE" sz="2000" dirty="0">
              <a:solidFill>
                <a:schemeClr val="tx1"/>
              </a:solidFill>
              <a:latin typeface="Arial" panose="020B0604020202020204" pitchFamily="34" charset="0"/>
              <a:ea typeface="Microsoft YaHei"/>
              <a:cs typeface="Arial" panose="020B0604020202020204" pitchFamily="34" charset="0"/>
            </a:endParaRPr>
          </a:p>
          <a:p>
            <a:pPr marL="342900" indent="-342900" eaLnBrk="1">
              <a:lnSpc>
                <a:spcPct val="93000"/>
              </a:lnSpc>
              <a:spcBef>
                <a:spcPts val="588"/>
              </a:spcBef>
              <a:spcAft>
                <a:spcPts val="588"/>
              </a:spcAft>
              <a:buSzPct val="55000"/>
              <a:buFont typeface="Wingdings" panose="05000000000000000000" pitchFamily="2" charset="2"/>
              <a:buChar char="§"/>
              <a:defRPr/>
            </a:pPr>
            <a:r>
              <a:rPr lang="de-DE" altLang="de-DE" sz="2000" dirty="0" err="1">
                <a:solidFill>
                  <a:schemeClr val="tx1"/>
                </a:solidFill>
                <a:latin typeface="Arial" panose="020B0604020202020204" pitchFamily="34" charset="0"/>
                <a:ea typeface="Microsoft YaHei"/>
                <a:cs typeface="Arial" panose="020B0604020202020204" pitchFamily="34" charset="0"/>
              </a:rPr>
              <a:t>Inclusion</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of</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questions</a:t>
            </a:r>
            <a:r>
              <a:rPr lang="de-DE" altLang="de-DE" sz="2000" dirty="0">
                <a:solidFill>
                  <a:schemeClr val="tx1"/>
                </a:solidFill>
                <a:latin typeface="Arial" panose="020B0604020202020204" pitchFamily="34" charset="0"/>
                <a:ea typeface="Microsoft YaHei"/>
                <a:cs typeface="Arial" panose="020B0604020202020204" pitchFamily="34" charset="0"/>
              </a:rPr>
              <a:t> on FMA </a:t>
            </a:r>
            <a:r>
              <a:rPr lang="de-DE" altLang="de-DE" sz="2000" dirty="0" err="1">
                <a:solidFill>
                  <a:schemeClr val="tx1"/>
                </a:solidFill>
                <a:latin typeface="Arial" panose="020B0604020202020204" pitchFamily="34" charset="0"/>
                <a:ea typeface="Microsoft YaHei"/>
                <a:cs typeface="Arial" panose="020B0604020202020204" pitchFamily="34" charset="0"/>
              </a:rPr>
              <a:t>status</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en-US" sz="2000" dirty="0">
                <a:solidFill>
                  <a:schemeClr val="tx1"/>
                </a:solidFill>
                <a:latin typeface="Arial" panose="020B0604020202020204" pitchFamily="34" charset="0"/>
                <a:ea typeface="Microsoft YaHei"/>
                <a:cs typeface="Arial" panose="020B0604020202020204" pitchFamily="34" charset="0"/>
              </a:rPr>
              <a:t>Do you have a family member suffering from an addictive disorder (except tobacco)?</a:t>
            </a:r>
          </a:p>
          <a:p>
            <a:pPr marL="1284287" lvl="2" indent="-342900" eaLnBrk="1">
              <a:lnSpc>
                <a:spcPct val="93000"/>
              </a:lnSpc>
              <a:spcBef>
                <a:spcPts val="588"/>
              </a:spcBef>
              <a:spcAft>
                <a:spcPts val="588"/>
              </a:spcAft>
              <a:buSzPct val="55000"/>
              <a:buFont typeface="Wingdings" panose="05000000000000000000" pitchFamily="2" charset="2"/>
              <a:buChar char="§"/>
              <a:defRPr/>
            </a:pPr>
            <a:r>
              <a:rPr lang="en-US" sz="2000" dirty="0">
                <a:solidFill>
                  <a:schemeClr val="tx1"/>
                </a:solidFill>
                <a:latin typeface="Arial" panose="020B0604020202020204" pitchFamily="34" charset="0"/>
                <a:ea typeface="Microsoft YaHei"/>
                <a:cs typeface="Arial" panose="020B0604020202020204" pitchFamily="34" charset="0"/>
              </a:rPr>
              <a:t>Yes, problem persisted in the last 12 months</a:t>
            </a:r>
          </a:p>
          <a:p>
            <a:pPr marL="1284287" lvl="2" indent="-342900" eaLnBrk="1">
              <a:lnSpc>
                <a:spcPct val="93000"/>
              </a:lnSpc>
              <a:spcBef>
                <a:spcPts val="588"/>
              </a:spcBef>
              <a:spcAft>
                <a:spcPts val="588"/>
              </a:spcAft>
              <a:buSzPct val="55000"/>
              <a:buFont typeface="Wingdings" panose="05000000000000000000" pitchFamily="2" charset="2"/>
              <a:buChar char="§"/>
              <a:defRPr/>
            </a:pPr>
            <a:r>
              <a:rPr lang="en-US" sz="2000" dirty="0">
                <a:solidFill>
                  <a:schemeClr val="tx1"/>
                </a:solidFill>
                <a:latin typeface="Arial" panose="020B0604020202020204" pitchFamily="34" charset="0"/>
                <a:ea typeface="Microsoft YaHei"/>
                <a:cs typeface="Arial" panose="020B0604020202020204" pitchFamily="34" charset="0"/>
              </a:rPr>
              <a:t>yes, but problem resolved more than 12 months ago</a:t>
            </a:r>
          </a:p>
          <a:p>
            <a:pPr marL="1284287" lvl="2" indent="-342900" eaLnBrk="1">
              <a:lnSpc>
                <a:spcPct val="93000"/>
              </a:lnSpc>
              <a:spcBef>
                <a:spcPts val="588"/>
              </a:spcBef>
              <a:spcAft>
                <a:spcPts val="588"/>
              </a:spcAft>
              <a:buSzPct val="55000"/>
              <a:buFont typeface="Wingdings" panose="05000000000000000000" pitchFamily="2" charset="2"/>
              <a:buChar char="§"/>
              <a:defRPr/>
            </a:pPr>
            <a:r>
              <a:rPr lang="en-US" sz="2000" dirty="0">
                <a:solidFill>
                  <a:schemeClr val="tx1"/>
                </a:solidFill>
                <a:latin typeface="Arial" panose="020B0604020202020204" pitchFamily="34" charset="0"/>
                <a:ea typeface="Microsoft YaHei"/>
                <a:cs typeface="Arial" panose="020B0604020202020204" pitchFamily="34" charset="0"/>
              </a:rPr>
              <a:t>no</a:t>
            </a:r>
            <a:endParaRPr lang="de-DE" altLang="de-DE" sz="2000" dirty="0">
              <a:solidFill>
                <a:schemeClr val="tx1"/>
              </a:solidFill>
              <a:latin typeface="Arial" panose="020B0604020202020204" pitchFamily="34" charset="0"/>
              <a:ea typeface="Microsoft YaHei"/>
              <a:cs typeface="Arial" panose="020B0604020202020204" pitchFamily="34" charset="0"/>
            </a:endParaRPr>
          </a:p>
          <a:p>
            <a:pPr marL="1173163" lvl="1" indent="-474663" eaLnBrk="1">
              <a:lnSpc>
                <a:spcPct val="93000"/>
              </a:lnSpc>
              <a:spcBef>
                <a:spcPts val="1750"/>
              </a:spcBef>
              <a:spcAft>
                <a:spcPts val="1750"/>
              </a:spcAft>
              <a:buSzPct val="55000"/>
              <a:defRPr/>
            </a:pPr>
            <a:endParaRPr lang="de-DE" altLang="de-DE" sz="2200" dirty="0">
              <a:solidFill>
                <a:schemeClr val="tx1"/>
              </a:solidFill>
              <a:latin typeface="Arial" panose="020B0604020202020204" pitchFamily="34" charset="0"/>
              <a:ea typeface="Microsoft YaHei"/>
              <a:cs typeface="Arial" panose="020B0604020202020204" pitchFamily="34" charset="0"/>
            </a:endParaRPr>
          </a:p>
          <a:p>
            <a:pPr marL="214313" indent="-188913" eaLnBrk="1">
              <a:lnSpc>
                <a:spcPct val="93000"/>
              </a:lnSpc>
              <a:spcBef>
                <a:spcPts val="2038"/>
              </a:spcBef>
              <a:spcAft>
                <a:spcPts val="2038"/>
              </a:spcAft>
              <a:buSzPct val="55000"/>
              <a:defRPr/>
            </a:pPr>
            <a:r>
              <a:rPr lang="de-DE" altLang="de-DE" sz="2200" dirty="0">
                <a:solidFill>
                  <a:schemeClr val="tx1"/>
                </a:solidFill>
                <a:latin typeface="Arial" panose="020B0604020202020204" pitchFamily="34" charset="0"/>
                <a:ea typeface="Microsoft YaHei"/>
                <a:cs typeface="Arial" panose="020B0604020202020204" pitchFamily="34" charset="0"/>
              </a:rPr>
              <a:t> </a:t>
            </a:r>
          </a:p>
        </p:txBody>
      </p:sp>
    </p:spTree>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a:extLst>
              <a:ext uri="{FF2B5EF4-FFF2-40B4-BE49-F238E27FC236}">
                <a16:creationId xmlns:a16="http://schemas.microsoft.com/office/drawing/2014/main" id="{71181C3D-8D7F-398C-82AA-6C6617147BBE}"/>
              </a:ext>
            </a:extLst>
          </p:cNvPr>
          <p:cNvSpPr txBox="1">
            <a:spLocks noChangeArrowheads="1"/>
          </p:cNvSpPr>
          <p:nvPr/>
        </p:nvSpPr>
        <p:spPr bwMode="auto">
          <a:xfrm>
            <a:off x="536575" y="-242888"/>
            <a:ext cx="907097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FFFFFF"/>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FFFFFF"/>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FFFFFF"/>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ClrTx/>
              <a:buFontTx/>
              <a:buNone/>
            </a:pPr>
            <a:r>
              <a:rPr lang="de-DE" altLang="de-DE" sz="2500" b="1" dirty="0">
                <a:solidFill>
                  <a:srgbClr val="C00000"/>
                </a:solidFill>
                <a:latin typeface="Arial" panose="020B0604020202020204" pitchFamily="34" charset="0"/>
                <a:cs typeface="Arial" panose="020B0604020202020204" pitchFamily="34" charset="0"/>
              </a:rPr>
              <a:t>Background GEDA</a:t>
            </a:r>
            <a:endParaRPr lang="de-DE" altLang="de-DE" sz="2200" b="1" dirty="0">
              <a:solidFill>
                <a:srgbClr val="C00000"/>
              </a:solidFill>
              <a:latin typeface="Arial" panose="020B0604020202020204" pitchFamily="34" charset="0"/>
              <a:cs typeface="Arial" panose="020B0604020202020204" pitchFamily="34" charset="0"/>
            </a:endParaRPr>
          </a:p>
        </p:txBody>
      </p:sp>
      <p:sp>
        <p:nvSpPr>
          <p:cNvPr id="6146" name="Text Box 2">
            <a:extLst>
              <a:ext uri="{FF2B5EF4-FFF2-40B4-BE49-F238E27FC236}">
                <a16:creationId xmlns:a16="http://schemas.microsoft.com/office/drawing/2014/main" id="{B58A5C0E-F0D4-30F6-2AA5-39CC73EA7762}"/>
              </a:ext>
            </a:extLst>
          </p:cNvPr>
          <p:cNvSpPr txBox="1">
            <a:spLocks noChangeArrowheads="1"/>
          </p:cNvSpPr>
          <p:nvPr/>
        </p:nvSpPr>
        <p:spPr bwMode="auto">
          <a:xfrm>
            <a:off x="1004094" y="3068960"/>
            <a:ext cx="8280400" cy="194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19440" rIns="0" bIns="0" anchor="ctr"/>
          <a:lstStyle>
            <a:lvl1pPr marL="201613" indent="-20161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1pPr>
            <a:lvl2pPr marL="417513" indent="-207963">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2pPr>
            <a:lvl3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3pPr>
            <a:lvl4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4pPr>
            <a:lvl5pPr>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5pPr>
            <a:lvl6pPr marL="25146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6pPr>
            <a:lvl7pPr marL="29718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7pPr>
            <a:lvl8pPr marL="34290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8pPr>
            <a:lvl9pPr marL="3886200" indent="-228600" algn="ctr" defTabSz="449263" eaLnBrk="0" fontAlgn="base" hangingPunct="0">
              <a:spcBef>
                <a:spcPct val="0"/>
              </a:spcBef>
              <a:spcAft>
                <a:spcPct val="0"/>
              </a:spcAft>
              <a:buClr>
                <a:srgbClr val="000000"/>
              </a:buClr>
              <a:buSzPct val="100000"/>
              <a:buFont typeface="Times New Roman" panose="02020603050405020304" pitchFamily="18" charset="0"/>
              <a:tabLst>
                <a:tab pos="201613" algn="l"/>
                <a:tab pos="649288" algn="l"/>
                <a:tab pos="1098550" algn="l"/>
                <a:tab pos="1547813" algn="l"/>
                <a:tab pos="1997075" algn="l"/>
                <a:tab pos="2446338" algn="l"/>
                <a:tab pos="2895600" algn="l"/>
                <a:tab pos="3344863" algn="l"/>
                <a:tab pos="3794125" algn="l"/>
                <a:tab pos="4243388" algn="l"/>
                <a:tab pos="4692650" algn="l"/>
                <a:tab pos="5141913" algn="l"/>
                <a:tab pos="5591175" algn="l"/>
                <a:tab pos="6040438" algn="l"/>
                <a:tab pos="6489700" algn="l"/>
                <a:tab pos="6938963" algn="l"/>
                <a:tab pos="7388225" algn="l"/>
                <a:tab pos="7837488" algn="l"/>
                <a:tab pos="8286750" algn="l"/>
                <a:tab pos="8736013" algn="l"/>
                <a:tab pos="9185275" algn="l"/>
              </a:tabLst>
              <a:defRPr sz="2800">
                <a:solidFill>
                  <a:srgbClr val="003366"/>
                </a:solidFill>
                <a:latin typeface="Times New Roman" panose="02020603050405020304" pitchFamily="18" charset="0"/>
              </a:defRPr>
            </a:lvl9pPr>
          </a:lstStyle>
          <a:p>
            <a:pPr marL="342900" indent="-342900" eaLnBrk="1">
              <a:lnSpc>
                <a:spcPct val="93000"/>
              </a:lnSpc>
              <a:spcBef>
                <a:spcPts val="588"/>
              </a:spcBef>
              <a:spcAft>
                <a:spcPts val="588"/>
              </a:spcAft>
              <a:buClr>
                <a:srgbClr val="FFFFFF"/>
              </a:buClr>
              <a:buSzPct val="55000"/>
              <a:buFont typeface="Wingdings" panose="05000000000000000000" pitchFamily="2" charset="2"/>
              <a:buChar char="§"/>
              <a:defRPr/>
            </a:pPr>
            <a:r>
              <a:rPr lang="de-DE" altLang="de-DE" sz="2000" dirty="0">
                <a:solidFill>
                  <a:schemeClr val="tx1"/>
                </a:solidFill>
                <a:latin typeface="Arial" panose="020B0604020202020204" pitchFamily="34" charset="0"/>
              </a:rPr>
              <a:t>Type </a:t>
            </a:r>
            <a:r>
              <a:rPr lang="de-DE" altLang="de-DE" sz="2000" dirty="0" err="1">
                <a:solidFill>
                  <a:schemeClr val="tx1"/>
                </a:solidFill>
                <a:latin typeface="Arial" panose="020B0604020202020204" pitchFamily="34" charset="0"/>
              </a:rPr>
              <a:t>of</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Dependence</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Alcohol</a:t>
            </a:r>
            <a:r>
              <a:rPr lang="de-DE" altLang="de-DE" sz="2000" dirty="0">
                <a:solidFill>
                  <a:schemeClr val="tx1"/>
                </a:solidFill>
                <a:latin typeface="Arial" panose="020B0604020202020204" pitchFamily="34" charset="0"/>
              </a:rPr>
              <a:t>, Cannabis, </a:t>
            </a:r>
            <a:r>
              <a:rPr lang="de-DE" altLang="de-DE" sz="2000" dirty="0" err="1">
                <a:solidFill>
                  <a:schemeClr val="tx1"/>
                </a:solidFill>
                <a:latin typeface="Arial" panose="020B0604020202020204" pitchFamily="34" charset="0"/>
              </a:rPr>
              <a:t>other</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drugs</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prescription</a:t>
            </a:r>
            <a:r>
              <a:rPr lang="de-DE" altLang="de-DE" sz="2000" dirty="0">
                <a:solidFill>
                  <a:schemeClr val="tx1"/>
                </a:solidFill>
                <a:latin typeface="Arial" panose="020B0604020202020204" pitchFamily="34" charset="0"/>
              </a:rPr>
              <a:t> </a:t>
            </a:r>
            <a:r>
              <a:rPr lang="de-DE" altLang="de-DE" sz="2000" dirty="0" err="1">
                <a:solidFill>
                  <a:schemeClr val="tx1"/>
                </a:solidFill>
                <a:latin typeface="Arial" panose="020B0604020202020204" pitchFamily="34" charset="0"/>
              </a:rPr>
              <a:t>drugs</a:t>
            </a:r>
            <a:r>
              <a:rPr lang="de-DE" altLang="de-DE" sz="2000" dirty="0">
                <a:solidFill>
                  <a:schemeClr val="tx1"/>
                </a:solidFill>
                <a:latin typeface="Arial" panose="020B0604020202020204" pitchFamily="34" charset="0"/>
              </a:rPr>
              <a:t>, Gambling)</a:t>
            </a:r>
          </a:p>
          <a:p>
            <a:pPr marL="342900" indent="-342900" eaLnBrk="1">
              <a:lnSpc>
                <a:spcPct val="93000"/>
              </a:lnSpc>
              <a:spcBef>
                <a:spcPts val="588"/>
              </a:spcBef>
              <a:spcAft>
                <a:spcPts val="588"/>
              </a:spcAft>
              <a:buClr>
                <a:srgbClr val="FFFFFF"/>
              </a:buClr>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Type </a:t>
            </a:r>
            <a:r>
              <a:rPr lang="de-DE" altLang="de-DE" sz="2000" dirty="0" err="1">
                <a:solidFill>
                  <a:schemeClr val="tx1"/>
                </a:solidFill>
                <a:latin typeface="Arial" panose="020B0604020202020204" pitchFamily="34" charset="0"/>
                <a:ea typeface="Microsoft YaHei"/>
                <a:cs typeface="Arial" panose="020B0604020202020204" pitchFamily="34" charset="0"/>
              </a:rPr>
              <a:t>of</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Relationship</a:t>
            </a:r>
            <a:r>
              <a:rPr lang="de-DE" altLang="de-DE" sz="2000" dirty="0">
                <a:solidFill>
                  <a:schemeClr val="tx1"/>
                </a:solidFill>
                <a:latin typeface="Arial" panose="020B0604020202020204" pitchFamily="34" charset="0"/>
                <a:ea typeface="Microsoft YaHei"/>
                <a:cs typeface="Arial" panose="020B0604020202020204" pitchFamily="34" charset="0"/>
              </a:rPr>
              <a:t> (Partner, </a:t>
            </a:r>
            <a:r>
              <a:rPr lang="de-DE" altLang="de-DE" sz="2000" dirty="0" err="1">
                <a:solidFill>
                  <a:schemeClr val="tx1"/>
                </a:solidFill>
                <a:latin typeface="Arial" panose="020B0604020202020204" pitchFamily="34" charset="0"/>
                <a:ea typeface="Microsoft YaHei"/>
                <a:cs typeface="Arial" panose="020B0604020202020204" pitchFamily="34" charset="0"/>
              </a:rPr>
              <a:t>Parents</a:t>
            </a:r>
            <a:r>
              <a:rPr lang="de-DE" altLang="de-DE" sz="2000" dirty="0">
                <a:solidFill>
                  <a:schemeClr val="tx1"/>
                </a:solidFill>
                <a:latin typeface="Arial" panose="020B0604020202020204" pitchFamily="34" charset="0"/>
                <a:ea typeface="Microsoft YaHei"/>
                <a:cs typeface="Arial" panose="020B0604020202020204" pitchFamily="34" charset="0"/>
              </a:rPr>
              <a:t>, Children, </a:t>
            </a:r>
            <a:r>
              <a:rPr lang="de-DE" altLang="de-DE" sz="2000" dirty="0" err="1">
                <a:solidFill>
                  <a:schemeClr val="tx1"/>
                </a:solidFill>
                <a:latin typeface="Arial" panose="020B0604020202020204" pitchFamily="34" charset="0"/>
                <a:ea typeface="Microsoft YaHei"/>
                <a:cs typeface="Arial" panose="020B0604020202020204" pitchFamily="34" charset="0"/>
              </a:rPr>
              <a:t>Siblings</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Others</a:t>
            </a:r>
            <a:r>
              <a:rPr lang="de-DE" altLang="de-DE" sz="2000" dirty="0">
                <a:solidFill>
                  <a:schemeClr val="tx1"/>
                </a:solidFill>
                <a:latin typeface="Arial" panose="020B0604020202020204" pitchFamily="34" charset="0"/>
                <a:ea typeface="Microsoft YaHei"/>
                <a:cs typeface="Arial" panose="020B0604020202020204" pitchFamily="34" charset="0"/>
              </a:rPr>
              <a:t>)</a:t>
            </a:r>
          </a:p>
          <a:p>
            <a:pPr marL="342900" indent="-342900" eaLnBrk="1">
              <a:lnSpc>
                <a:spcPct val="93000"/>
              </a:lnSpc>
              <a:spcBef>
                <a:spcPts val="588"/>
              </a:spcBef>
              <a:spcAft>
                <a:spcPts val="588"/>
              </a:spcAft>
              <a:buClr>
                <a:srgbClr val="FFFFFF"/>
              </a:buClr>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Valid </a:t>
            </a:r>
            <a:r>
              <a:rPr lang="de-DE" altLang="de-DE" sz="2000" dirty="0" err="1">
                <a:solidFill>
                  <a:schemeClr val="tx1"/>
                </a:solidFill>
                <a:latin typeface="Arial" panose="020B0604020202020204" pitchFamily="34" charset="0"/>
                <a:ea typeface="Microsoft YaHei"/>
                <a:cs typeface="Arial" panose="020B0604020202020204" pitchFamily="34" charset="0"/>
              </a:rPr>
              <a:t>responses</a:t>
            </a:r>
            <a:r>
              <a:rPr lang="de-DE" altLang="de-DE" sz="2000" dirty="0">
                <a:solidFill>
                  <a:schemeClr val="tx1"/>
                </a:solidFill>
                <a:latin typeface="Arial" panose="020B0604020202020204" pitchFamily="34" charset="0"/>
                <a:ea typeface="Microsoft YaHei"/>
                <a:cs typeface="Arial" panose="020B0604020202020204" pitchFamily="34" charset="0"/>
              </a:rPr>
              <a:t>: </a:t>
            </a:r>
          </a:p>
          <a:p>
            <a:pPr marL="558800" lvl="1" indent="-342900" eaLnBrk="1">
              <a:lnSpc>
                <a:spcPct val="93000"/>
              </a:lnSpc>
              <a:spcBef>
                <a:spcPts val="588"/>
              </a:spcBef>
              <a:spcAft>
                <a:spcPts val="588"/>
              </a:spcAft>
              <a:buClr>
                <a:srgbClr val="FFFFFF"/>
              </a:buClr>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N=24.540 </a:t>
            </a:r>
            <a:r>
              <a:rPr lang="de-DE" altLang="de-DE" sz="2000" dirty="0" err="1">
                <a:solidFill>
                  <a:schemeClr val="tx1"/>
                </a:solidFill>
                <a:latin typeface="Arial" panose="020B0604020202020204" pitchFamily="34" charset="0"/>
                <a:ea typeface="Microsoft YaHei"/>
                <a:cs typeface="Arial" panose="020B0604020202020204" pitchFamily="34" charset="0"/>
              </a:rPr>
              <a:t>according</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dependence</a:t>
            </a:r>
            <a:r>
              <a:rPr lang="de-DE" altLang="de-DE" sz="2000" dirty="0">
                <a:solidFill>
                  <a:schemeClr val="tx1"/>
                </a:solidFill>
                <a:latin typeface="Arial" panose="020B0604020202020204" pitchFamily="34" charset="0"/>
                <a:ea typeface="Microsoft YaHei"/>
                <a:cs typeface="Arial" panose="020B0604020202020204" pitchFamily="34" charset="0"/>
              </a:rPr>
              <a:t> +/- 12 </a:t>
            </a:r>
            <a:r>
              <a:rPr lang="de-DE" altLang="de-DE" sz="2000" dirty="0" err="1">
                <a:solidFill>
                  <a:schemeClr val="tx1"/>
                </a:solidFill>
                <a:latin typeface="Arial" panose="020B0604020202020204" pitchFamily="34" charset="0"/>
                <a:ea typeface="Microsoft YaHei"/>
                <a:cs typeface="Arial" panose="020B0604020202020204" pitchFamily="34" charset="0"/>
              </a:rPr>
              <a:t>Months</a:t>
            </a:r>
            <a:r>
              <a:rPr lang="de-DE" altLang="de-DE" sz="2000" dirty="0">
                <a:solidFill>
                  <a:schemeClr val="tx1"/>
                </a:solidFill>
                <a:latin typeface="Arial" panose="020B0604020202020204" pitchFamily="34" charset="0"/>
                <a:ea typeface="Microsoft YaHei"/>
                <a:cs typeface="Arial" panose="020B0604020202020204" pitchFamily="34" charset="0"/>
              </a:rPr>
              <a:t> (98,9%)</a:t>
            </a:r>
          </a:p>
          <a:p>
            <a:pPr marL="558800" lvl="1" indent="-342900" eaLnBrk="1">
              <a:lnSpc>
                <a:spcPct val="93000"/>
              </a:lnSpc>
              <a:spcBef>
                <a:spcPts val="588"/>
              </a:spcBef>
              <a:spcAft>
                <a:spcPts val="588"/>
              </a:spcAft>
              <a:buClr>
                <a:srgbClr val="FFFFFF"/>
              </a:buClr>
              <a:buSzPct val="55000"/>
              <a:buFont typeface="Wingdings" panose="05000000000000000000" pitchFamily="2" charset="2"/>
              <a:buChar char="§"/>
              <a:defRPr/>
            </a:pPr>
            <a:r>
              <a:rPr lang="de-DE" altLang="de-DE" sz="2000" dirty="0">
                <a:solidFill>
                  <a:schemeClr val="tx1"/>
                </a:solidFill>
                <a:latin typeface="Arial" panose="020B0604020202020204" pitchFamily="34" charset="0"/>
                <a:ea typeface="Microsoft YaHei"/>
                <a:cs typeface="Arial" panose="020B0604020202020204" pitchFamily="34" charset="0"/>
              </a:rPr>
              <a:t>N=24.563 </a:t>
            </a:r>
            <a:r>
              <a:rPr lang="de-DE" altLang="de-DE" sz="2000" dirty="0" err="1">
                <a:solidFill>
                  <a:schemeClr val="tx1"/>
                </a:solidFill>
                <a:latin typeface="Arial" panose="020B0604020202020204" pitchFamily="34" charset="0"/>
                <a:ea typeface="Microsoft YaHei"/>
                <a:cs typeface="Arial" panose="020B0604020202020204" pitchFamily="34" charset="0"/>
              </a:rPr>
              <a:t>accodring</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dependence</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yes</a:t>
            </a:r>
            <a:r>
              <a:rPr lang="de-DE" altLang="de-DE" sz="2000" dirty="0">
                <a:solidFill>
                  <a:schemeClr val="tx1"/>
                </a:solidFill>
                <a:latin typeface="Arial" panose="020B0604020202020204" pitchFamily="34" charset="0"/>
                <a:ea typeface="Microsoft YaHei"/>
                <a:cs typeface="Arial" panose="020B0604020202020204" pitchFamily="34" charset="0"/>
              </a:rPr>
              <a:t>/</a:t>
            </a:r>
            <a:r>
              <a:rPr lang="de-DE" altLang="de-DE" sz="2000" dirty="0" err="1">
                <a:solidFill>
                  <a:schemeClr val="tx1"/>
                </a:solidFill>
                <a:latin typeface="Arial" panose="020B0604020202020204" pitchFamily="34" charset="0"/>
                <a:ea typeface="Microsoft YaHei"/>
                <a:cs typeface="Arial" panose="020B0604020202020204" pitchFamily="34" charset="0"/>
              </a:rPr>
              <a:t>no</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with</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specification</a:t>
            </a:r>
            <a:r>
              <a:rPr lang="de-DE" altLang="de-DE" sz="2000" dirty="0">
                <a:solidFill>
                  <a:schemeClr val="tx1"/>
                </a:solidFill>
                <a:latin typeface="Arial" panose="020B0604020202020204" pitchFamily="34" charset="0"/>
                <a:ea typeface="Microsoft YaHei"/>
                <a:cs typeface="Arial" panose="020B0604020202020204" pitchFamily="34" charset="0"/>
              </a:rPr>
              <a:t> type </a:t>
            </a:r>
            <a:r>
              <a:rPr lang="de-DE" altLang="de-DE" sz="2000" dirty="0" err="1">
                <a:solidFill>
                  <a:schemeClr val="tx1"/>
                </a:solidFill>
                <a:latin typeface="Arial" panose="020B0604020202020204" pitchFamily="34" charset="0"/>
                <a:ea typeface="Microsoft YaHei"/>
                <a:cs typeface="Arial" panose="020B0604020202020204" pitchFamily="34" charset="0"/>
              </a:rPr>
              <a:t>of</a:t>
            </a:r>
            <a:r>
              <a:rPr lang="de-DE" altLang="de-DE" sz="2000" dirty="0">
                <a:solidFill>
                  <a:schemeClr val="tx1"/>
                </a:solidFill>
                <a:latin typeface="Arial" panose="020B0604020202020204" pitchFamily="34" charset="0"/>
                <a:ea typeface="Microsoft YaHei"/>
                <a:cs typeface="Arial" panose="020B0604020202020204" pitchFamily="34" charset="0"/>
              </a:rPr>
              <a:t> </a:t>
            </a:r>
            <a:r>
              <a:rPr lang="de-DE" altLang="de-DE" sz="2000" dirty="0" err="1">
                <a:solidFill>
                  <a:schemeClr val="tx1"/>
                </a:solidFill>
                <a:latin typeface="Arial" panose="020B0604020202020204" pitchFamily="34" charset="0"/>
                <a:ea typeface="Microsoft YaHei"/>
                <a:cs typeface="Arial" panose="020B0604020202020204" pitchFamily="34" charset="0"/>
              </a:rPr>
              <a:t>relationship</a:t>
            </a:r>
            <a:r>
              <a:rPr lang="de-DE" altLang="de-DE" sz="2000" dirty="0">
                <a:solidFill>
                  <a:schemeClr val="tx1"/>
                </a:solidFill>
                <a:latin typeface="Arial" panose="020B0604020202020204" pitchFamily="34" charset="0"/>
                <a:ea typeface="Microsoft YaHei"/>
                <a:cs typeface="Arial" panose="020B0604020202020204" pitchFamily="34" charset="0"/>
              </a:rPr>
              <a:t> (98,9%)</a:t>
            </a:r>
          </a:p>
          <a:p>
            <a:pPr marL="558800" lvl="1" indent="-342900" eaLnBrk="1">
              <a:lnSpc>
                <a:spcPct val="93000"/>
              </a:lnSpc>
              <a:spcBef>
                <a:spcPts val="588"/>
              </a:spcBef>
              <a:spcAft>
                <a:spcPts val="588"/>
              </a:spcAft>
              <a:buClr>
                <a:srgbClr val="FFFFFF"/>
              </a:buClr>
              <a:buSzPct val="55000"/>
              <a:buFont typeface="Wingdings" panose="05000000000000000000" pitchFamily="2" charset="2"/>
              <a:buChar char="§"/>
              <a:defRPr/>
            </a:pPr>
            <a:endParaRPr lang="de-DE" altLang="de-DE" sz="2000" dirty="0">
              <a:solidFill>
                <a:schemeClr val="tx1"/>
              </a:solidFill>
              <a:latin typeface="Arial" panose="020B0604020202020204" pitchFamily="34" charset="0"/>
              <a:ea typeface="Microsoft YaHei"/>
              <a:cs typeface="Arial" panose="020B0604020202020204" pitchFamily="34" charset="0"/>
            </a:endParaRPr>
          </a:p>
          <a:p>
            <a:pPr marL="1173163" lvl="1" indent="-474663" eaLnBrk="1">
              <a:lnSpc>
                <a:spcPct val="93000"/>
              </a:lnSpc>
              <a:spcBef>
                <a:spcPts val="1750"/>
              </a:spcBef>
              <a:spcAft>
                <a:spcPts val="1750"/>
              </a:spcAft>
              <a:buSzPct val="55000"/>
              <a:defRPr/>
            </a:pPr>
            <a:endParaRPr lang="de-DE" altLang="de-DE" sz="2200" dirty="0">
              <a:solidFill>
                <a:schemeClr val="tx1"/>
              </a:solidFill>
              <a:latin typeface="Arial" panose="020B0604020202020204" pitchFamily="34" charset="0"/>
              <a:ea typeface="Microsoft YaHei"/>
              <a:cs typeface="Arial" panose="020B0604020202020204" pitchFamily="34" charset="0"/>
            </a:endParaRPr>
          </a:p>
          <a:p>
            <a:pPr marL="214313" indent="-188913" eaLnBrk="1">
              <a:lnSpc>
                <a:spcPct val="93000"/>
              </a:lnSpc>
              <a:spcBef>
                <a:spcPts val="2038"/>
              </a:spcBef>
              <a:spcAft>
                <a:spcPts val="2038"/>
              </a:spcAft>
              <a:buSzPct val="55000"/>
              <a:defRPr/>
            </a:pPr>
            <a:r>
              <a:rPr lang="de-DE" altLang="de-DE" sz="2200" dirty="0">
                <a:solidFill>
                  <a:schemeClr val="tx1"/>
                </a:solidFill>
                <a:latin typeface="Arial" panose="020B0604020202020204" pitchFamily="34" charset="0"/>
                <a:ea typeface="Microsoft YaHei"/>
                <a:cs typeface="Arial" panose="020B0604020202020204" pitchFamily="34" charset="0"/>
              </a:rPr>
              <a:t> </a:t>
            </a:r>
          </a:p>
        </p:txBody>
      </p:sp>
    </p:spTree>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a:extLst>
              <a:ext uri="{FF2B5EF4-FFF2-40B4-BE49-F238E27FC236}">
                <a16:creationId xmlns:a16="http://schemas.microsoft.com/office/drawing/2014/main" id="{8DB0F901-CA08-079A-33FE-A15881F7224D}"/>
              </a:ext>
            </a:extLst>
          </p:cNvPr>
          <p:cNvSpPr txBox="1">
            <a:spLocks noChangeArrowheads="1"/>
          </p:cNvSpPr>
          <p:nvPr/>
        </p:nvSpPr>
        <p:spPr bwMode="auto">
          <a:xfrm>
            <a:off x="463550" y="-100013"/>
            <a:ext cx="907097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SzPct val="100000"/>
            </a:pPr>
            <a:r>
              <a:rPr lang="de-DE" altLang="de-DE" sz="2500" b="1">
                <a:solidFill>
                  <a:schemeClr val="tx1"/>
                </a:solidFill>
                <a:latin typeface="Arial" panose="020B0604020202020204" pitchFamily="34" charset="0"/>
                <a:cs typeface="Arial" panose="020B0604020202020204" pitchFamily="34" charset="0"/>
              </a:rPr>
              <a:t>Prevalence family members of addicted individuals</a:t>
            </a:r>
            <a:endParaRPr lang="de-DE" altLang="de-DE" sz="2200" b="1">
              <a:solidFill>
                <a:schemeClr val="tx1"/>
              </a:solidFill>
              <a:latin typeface="Arial" panose="020B0604020202020204" pitchFamily="34" charset="0"/>
              <a:cs typeface="Arial" panose="020B0604020202020204" pitchFamily="34" charset="0"/>
            </a:endParaRPr>
          </a:p>
        </p:txBody>
      </p:sp>
      <p:graphicFrame>
        <p:nvGraphicFramePr>
          <p:cNvPr id="30723" name="Diagramm 3">
            <a:extLst>
              <a:ext uri="{FF2B5EF4-FFF2-40B4-BE49-F238E27FC236}">
                <a16:creationId xmlns:a16="http://schemas.microsoft.com/office/drawing/2014/main" id="{7F444D13-9FC6-A3AA-32AA-FAC247C39B6C}"/>
              </a:ext>
            </a:extLst>
          </p:cNvPr>
          <p:cNvGraphicFramePr>
            <a:graphicFrameLocks/>
          </p:cNvGraphicFramePr>
          <p:nvPr/>
        </p:nvGraphicFramePr>
        <p:xfrm>
          <a:off x="1657350" y="1095375"/>
          <a:ext cx="6762750" cy="4592638"/>
        </p:xfrm>
        <a:graphic>
          <a:graphicData uri="http://schemas.openxmlformats.org/presentationml/2006/ole">
            <mc:AlternateContent xmlns:mc="http://schemas.openxmlformats.org/markup-compatibility/2006">
              <mc:Choice xmlns:v="urn:schemas-microsoft-com:vml" Requires="v">
                <p:oleObj name="Chart" r:id="rId3" imgW="6743633" imgH="4581490" progId="Excel.Chart.8">
                  <p:embed/>
                </p:oleObj>
              </mc:Choice>
              <mc:Fallback>
                <p:oleObj name="Chart" r:id="rId3" imgW="6743633" imgH="4581490" progId="Excel.Chart.8">
                  <p:embed/>
                  <p:pic>
                    <p:nvPicPr>
                      <p:cNvPr id="30723" name="Diagramm 3">
                        <a:extLst>
                          <a:ext uri="{FF2B5EF4-FFF2-40B4-BE49-F238E27FC236}">
                            <a16:creationId xmlns:a16="http://schemas.microsoft.com/office/drawing/2014/main" id="{7F444D13-9FC6-A3AA-32AA-FAC247C39B6C}"/>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7350" y="1095375"/>
                        <a:ext cx="6762750"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Ellipse 1">
            <a:extLst>
              <a:ext uri="{FF2B5EF4-FFF2-40B4-BE49-F238E27FC236}">
                <a16:creationId xmlns:a16="http://schemas.microsoft.com/office/drawing/2014/main" id="{62DD266D-71B4-4566-9F20-D15C84C1E845}"/>
              </a:ext>
            </a:extLst>
          </p:cNvPr>
          <p:cNvSpPr/>
          <p:nvPr/>
        </p:nvSpPr>
        <p:spPr>
          <a:xfrm>
            <a:off x="1847850" y="3860800"/>
            <a:ext cx="4752975" cy="1439863"/>
          </a:xfrm>
          <a:prstGeom prst="ellipse">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a:p>
        </p:txBody>
      </p:sp>
    </p:spTree>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a:extLst>
              <a:ext uri="{FF2B5EF4-FFF2-40B4-BE49-F238E27FC236}">
                <a16:creationId xmlns:a16="http://schemas.microsoft.com/office/drawing/2014/main" id="{4794D9A4-918F-AC52-04C0-89255EDAA48C}"/>
              </a:ext>
            </a:extLst>
          </p:cNvPr>
          <p:cNvSpPr txBox="1">
            <a:spLocks noChangeArrowheads="1"/>
          </p:cNvSpPr>
          <p:nvPr/>
        </p:nvSpPr>
        <p:spPr bwMode="auto">
          <a:xfrm>
            <a:off x="463550" y="-100013"/>
            <a:ext cx="9070975" cy="1331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124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bg1"/>
                </a:solidFill>
                <a:latin typeface="Times New Roman" panose="02020603050405020304" pitchFamily="18" charset="0"/>
                <a:ea typeface="Microsoft YaHei" panose="020B0503020204020204" pitchFamily="34" charset="-122"/>
              </a:defRPr>
            </a:lvl9pPr>
          </a:lstStyle>
          <a:p>
            <a:pPr algn="ctr" eaLnBrk="1">
              <a:lnSpc>
                <a:spcPct val="93000"/>
              </a:lnSpc>
              <a:spcBef>
                <a:spcPts val="2325"/>
              </a:spcBef>
              <a:spcAft>
                <a:spcPts val="2325"/>
              </a:spcAft>
              <a:buSzPct val="100000"/>
            </a:pPr>
            <a:r>
              <a:rPr lang="de-DE" altLang="de-DE" sz="2500" b="1">
                <a:solidFill>
                  <a:schemeClr val="tx1"/>
                </a:solidFill>
                <a:latin typeface="Arial" panose="020B0604020202020204" pitchFamily="34" charset="0"/>
                <a:cs typeface="Arial" panose="020B0604020202020204" pitchFamily="34" charset="0"/>
              </a:rPr>
              <a:t>Prevalence of family members: type of addiction</a:t>
            </a:r>
            <a:endParaRPr lang="de-DE" altLang="de-DE" sz="2200" b="1">
              <a:solidFill>
                <a:schemeClr val="tx1"/>
              </a:solidFill>
              <a:latin typeface="Arial" panose="020B0604020202020204" pitchFamily="34" charset="0"/>
              <a:cs typeface="Arial" panose="020B0604020202020204" pitchFamily="34" charset="0"/>
            </a:endParaRPr>
          </a:p>
        </p:txBody>
      </p:sp>
      <p:graphicFrame>
        <p:nvGraphicFramePr>
          <p:cNvPr id="32771" name="Diagramm 3">
            <a:extLst>
              <a:ext uri="{FF2B5EF4-FFF2-40B4-BE49-F238E27FC236}">
                <a16:creationId xmlns:a16="http://schemas.microsoft.com/office/drawing/2014/main" id="{1FB6266D-6A55-11A1-0963-1A1E9F0B952F}"/>
              </a:ext>
            </a:extLst>
          </p:cNvPr>
          <p:cNvGraphicFramePr>
            <a:graphicFrameLocks/>
          </p:cNvGraphicFramePr>
          <p:nvPr/>
        </p:nvGraphicFramePr>
        <p:xfrm>
          <a:off x="1658938" y="1095375"/>
          <a:ext cx="6772275" cy="4603750"/>
        </p:xfrm>
        <a:graphic>
          <a:graphicData uri="http://schemas.openxmlformats.org/presentationml/2006/ole">
            <mc:AlternateContent xmlns:mc="http://schemas.openxmlformats.org/markup-compatibility/2006">
              <mc:Choice xmlns:v="urn:schemas-microsoft-com:vml" Requires="v">
                <p:oleObj name="Chart" r:id="rId3" imgW="6743633" imgH="4581490" progId="Excel.Chart.8">
                  <p:embed/>
                </p:oleObj>
              </mc:Choice>
              <mc:Fallback>
                <p:oleObj name="Chart" r:id="rId3" imgW="6743633" imgH="4581490" progId="Excel.Chart.8">
                  <p:embed/>
                  <p:pic>
                    <p:nvPicPr>
                      <p:cNvPr id="32771" name="Diagramm 3">
                        <a:extLst>
                          <a:ext uri="{FF2B5EF4-FFF2-40B4-BE49-F238E27FC236}">
                            <a16:creationId xmlns:a16="http://schemas.microsoft.com/office/drawing/2014/main" id="{1FB6266D-6A55-11A1-0963-1A1E9F0B952F}"/>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8938" y="1095375"/>
                        <a:ext cx="6772275" cy="460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fade thruBlk="1"/>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Microsoft YaHei"/>
        <a:cs typeface=""/>
      </a:majorFont>
      <a:minorFont>
        <a:latin typeface="Times New Roman"/>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28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28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28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28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a:themeElements>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1280</Words>
  <Application>Microsoft Office PowerPoint</Application>
  <PresentationFormat>Custom</PresentationFormat>
  <Paragraphs>255</Paragraphs>
  <Slides>17</Slides>
  <Notes>17</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Times New Roman</vt:lpstr>
      <vt:lpstr>Wingdings</vt:lpstr>
      <vt:lpstr>Office</vt:lpstr>
      <vt:lpstr>Office</vt:lpstr>
      <vt:lpstr>1_Office</vt:lpstr>
      <vt:lpstr>Chart</vt:lpstr>
      <vt:lpstr>Gender differences in psychosocial functioning in partners of individuals with addiction problems</vt:lpstr>
      <vt:lpstr>PowerPoint Presentation</vt:lpstr>
      <vt:lpstr>Family Members affected by Addiction</vt:lpstr>
      <vt:lpstr>Evidence FMAs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Anwender</dc:creator>
  <cp:lastModifiedBy>Namen, D.M. van (Dorine)</cp:lastModifiedBy>
  <cp:revision>380</cp:revision>
  <cp:lastPrinted>2022-08-30T14:31:50Z</cp:lastPrinted>
  <dcterms:created xsi:type="dcterms:W3CDTF">1995-06-17T23:31:02Z</dcterms:created>
  <dcterms:modified xsi:type="dcterms:W3CDTF">2023-06-14T20:51:55Z</dcterms:modified>
</cp:coreProperties>
</file>