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0"/>
  </p:notesMasterIdLst>
  <p:handoutMasterIdLst>
    <p:handoutMasterId r:id="rId31"/>
  </p:handoutMasterIdLst>
  <p:sldIdLst>
    <p:sldId id="256" r:id="rId5"/>
    <p:sldId id="269" r:id="rId6"/>
    <p:sldId id="284" r:id="rId7"/>
    <p:sldId id="294" r:id="rId8"/>
    <p:sldId id="320" r:id="rId9"/>
    <p:sldId id="319" r:id="rId10"/>
    <p:sldId id="285" r:id="rId11"/>
    <p:sldId id="287" r:id="rId12"/>
    <p:sldId id="324" r:id="rId13"/>
    <p:sldId id="288" r:id="rId14"/>
    <p:sldId id="323" r:id="rId15"/>
    <p:sldId id="325" r:id="rId16"/>
    <p:sldId id="322" r:id="rId17"/>
    <p:sldId id="314" r:id="rId18"/>
    <p:sldId id="304" r:id="rId19"/>
    <p:sldId id="305" r:id="rId20"/>
    <p:sldId id="306" r:id="rId21"/>
    <p:sldId id="307" r:id="rId22"/>
    <p:sldId id="308" r:id="rId23"/>
    <p:sldId id="316" r:id="rId24"/>
    <p:sldId id="310" r:id="rId25"/>
    <p:sldId id="311" r:id="rId26"/>
    <p:sldId id="326" r:id="rId27"/>
    <p:sldId id="327" r:id="rId28"/>
    <p:sldId id="321" r:id="rId29"/>
  </p:sldIdLst>
  <p:sldSz cx="12192000" cy="6858000"/>
  <p:notesSz cx="6858000" cy="9144000"/>
  <p:defaultTextStyle>
    <a:defPPr>
      <a:defRPr lang="en-US"/>
    </a:defPPr>
    <a:lvl1pPr marL="0" algn="l" defTabSz="228600" rtl="0" eaLnBrk="1" latinLnBrk="0" hangingPunct="1">
      <a:defRPr sz="900" kern="1200">
        <a:solidFill>
          <a:schemeClr val="tx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898702-9BF6-7594-0690-81F6E29F734F}" name="Ørvik, Ida Marie Scheie" initials="ØS" userId="S::idamariescheie.orvik@fhi.no::2f0d3b28-8b25-4e1f-b4b0-3a02ee64304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14641"/>
    <a:srgbClr val="04AB79"/>
    <a:srgbClr val="41A97B"/>
    <a:srgbClr val="393C61"/>
    <a:srgbClr val="FEEED9"/>
    <a:srgbClr val="FFF0F0"/>
    <a:srgbClr val="D8EBF4"/>
    <a:srgbClr val="73ACC2"/>
    <a:srgbClr val="436D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C6A79F-8E7C-494D-B457-0F720DF66DD1}" v="932" dt="2025-09-17T14:12:50.741"/>
    <p1510:client id="{5F6F9CDD-8194-4CB5-B83D-807D035C072F}" v="6074" dt="2025-09-18T10:41:52.168"/>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lveig Tobie Glestad Christiansen" userId="87a34c6e-da3c-4eca-8702-25034755e473" providerId="ADAL" clId="{2AC6A79F-8E7C-494D-B457-0F720DF66DD1}"/>
    <pc:docChg chg="undo redo custSel addSld modSld">
      <pc:chgData name="Solveig Tobie Glestad Christiansen" userId="87a34c6e-da3c-4eca-8702-25034755e473" providerId="ADAL" clId="{2AC6A79F-8E7C-494D-B457-0F720DF66DD1}" dt="2025-09-17T14:15:43.070" v="2404" actId="20577"/>
      <pc:docMkLst>
        <pc:docMk/>
      </pc:docMkLst>
      <pc:sldChg chg="modSp mod">
        <pc:chgData name="Solveig Tobie Glestad Christiansen" userId="87a34c6e-da3c-4eca-8702-25034755e473" providerId="ADAL" clId="{2AC6A79F-8E7C-494D-B457-0F720DF66DD1}" dt="2025-09-17T14:08:10.127" v="2258" actId="20577"/>
        <pc:sldMkLst>
          <pc:docMk/>
          <pc:sldMk cId="1298098154" sldId="269"/>
        </pc:sldMkLst>
        <pc:spChg chg="mod">
          <ac:chgData name="Solveig Tobie Glestad Christiansen" userId="87a34c6e-da3c-4eca-8702-25034755e473" providerId="ADAL" clId="{2AC6A79F-8E7C-494D-B457-0F720DF66DD1}" dt="2025-09-17T14:08:10.127" v="2258" actId="20577"/>
          <ac:spMkLst>
            <pc:docMk/>
            <pc:sldMk cId="1298098154" sldId="269"/>
            <ac:spMk id="4" creationId="{967BD823-B670-13D9-CE26-1E21CE547017}"/>
          </ac:spMkLst>
        </pc:spChg>
      </pc:sldChg>
      <pc:sldChg chg="modSp mod">
        <pc:chgData name="Solveig Tobie Glestad Christiansen" userId="87a34c6e-da3c-4eca-8702-25034755e473" providerId="ADAL" clId="{2AC6A79F-8E7C-494D-B457-0F720DF66DD1}" dt="2025-09-17T14:15:43.070" v="2404" actId="20577"/>
        <pc:sldMkLst>
          <pc:docMk/>
          <pc:sldMk cId="863703596" sldId="285"/>
        </pc:sldMkLst>
        <pc:spChg chg="mod">
          <ac:chgData name="Solveig Tobie Glestad Christiansen" userId="87a34c6e-da3c-4eca-8702-25034755e473" providerId="ADAL" clId="{2AC6A79F-8E7C-494D-B457-0F720DF66DD1}" dt="2025-09-17T14:15:43.070" v="2404" actId="20577"/>
          <ac:spMkLst>
            <pc:docMk/>
            <pc:sldMk cId="863703596" sldId="285"/>
            <ac:spMk id="4" creationId="{9C6948C0-0706-1B86-391F-23F8083DE791}"/>
          </ac:spMkLst>
        </pc:spChg>
      </pc:sldChg>
      <pc:sldChg chg="modSp mod">
        <pc:chgData name="Solveig Tobie Glestad Christiansen" userId="87a34c6e-da3c-4eca-8702-25034755e473" providerId="ADAL" clId="{2AC6A79F-8E7C-494D-B457-0F720DF66DD1}" dt="2025-09-17T14:14:20.819" v="2349" actId="20577"/>
        <pc:sldMkLst>
          <pc:docMk/>
          <pc:sldMk cId="353476675" sldId="287"/>
        </pc:sldMkLst>
        <pc:spChg chg="mod">
          <ac:chgData name="Solveig Tobie Glestad Christiansen" userId="87a34c6e-da3c-4eca-8702-25034755e473" providerId="ADAL" clId="{2AC6A79F-8E7C-494D-B457-0F720DF66DD1}" dt="2025-09-16T11:56:56.908" v="95" actId="790"/>
          <ac:spMkLst>
            <pc:docMk/>
            <pc:sldMk cId="353476675" sldId="287"/>
            <ac:spMk id="2" creationId="{C8EACE1A-FA53-7597-45A6-A8109C755D2A}"/>
          </ac:spMkLst>
        </pc:spChg>
        <pc:spChg chg="mod">
          <ac:chgData name="Solveig Tobie Glestad Christiansen" userId="87a34c6e-da3c-4eca-8702-25034755e473" providerId="ADAL" clId="{2AC6A79F-8E7C-494D-B457-0F720DF66DD1}" dt="2025-09-16T11:56:56.908" v="95" actId="790"/>
          <ac:spMkLst>
            <pc:docMk/>
            <pc:sldMk cId="353476675" sldId="287"/>
            <ac:spMk id="3" creationId="{38A7C4A6-A4FE-DA58-3678-D2BC50DB6F5C}"/>
          </ac:spMkLst>
        </pc:spChg>
        <pc:graphicFrameChg chg="mod modGraphic">
          <ac:chgData name="Solveig Tobie Glestad Christiansen" userId="87a34c6e-da3c-4eca-8702-25034755e473" providerId="ADAL" clId="{2AC6A79F-8E7C-494D-B457-0F720DF66DD1}" dt="2025-09-17T14:14:20.819" v="2349" actId="20577"/>
          <ac:graphicFrameMkLst>
            <pc:docMk/>
            <pc:sldMk cId="353476675" sldId="287"/>
            <ac:graphicFrameMk id="9" creationId="{FF23971C-A3D2-64DD-22DB-A746EA11A956}"/>
          </ac:graphicFrameMkLst>
        </pc:graphicFrameChg>
      </pc:sldChg>
      <pc:sldChg chg="modSp mod">
        <pc:chgData name="Solveig Tobie Glestad Christiansen" userId="87a34c6e-da3c-4eca-8702-25034755e473" providerId="ADAL" clId="{2AC6A79F-8E7C-494D-B457-0F720DF66DD1}" dt="2025-09-16T12:46:17.844" v="604" actId="20577"/>
        <pc:sldMkLst>
          <pc:docMk/>
          <pc:sldMk cId="1373730072" sldId="288"/>
        </pc:sldMkLst>
        <pc:spChg chg="mod">
          <ac:chgData name="Solveig Tobie Glestad Christiansen" userId="87a34c6e-da3c-4eca-8702-25034755e473" providerId="ADAL" clId="{2AC6A79F-8E7C-494D-B457-0F720DF66DD1}" dt="2025-09-16T12:46:17.844" v="604" actId="20577"/>
          <ac:spMkLst>
            <pc:docMk/>
            <pc:sldMk cId="1373730072" sldId="288"/>
            <ac:spMk id="5" creationId="{5D2F436C-1310-9DD8-AD27-1B4A5115A2B4}"/>
          </ac:spMkLst>
        </pc:spChg>
      </pc:sldChg>
      <pc:sldChg chg="modSp mod">
        <pc:chgData name="Solveig Tobie Glestad Christiansen" userId="87a34c6e-da3c-4eca-8702-25034755e473" providerId="ADAL" clId="{2AC6A79F-8E7C-494D-B457-0F720DF66DD1}" dt="2025-09-16T10:19:53.705" v="52" actId="20577"/>
        <pc:sldMkLst>
          <pc:docMk/>
          <pc:sldMk cId="395789418" sldId="294"/>
        </pc:sldMkLst>
        <pc:spChg chg="mod">
          <ac:chgData name="Solveig Tobie Glestad Christiansen" userId="87a34c6e-da3c-4eca-8702-25034755e473" providerId="ADAL" clId="{2AC6A79F-8E7C-494D-B457-0F720DF66DD1}" dt="2025-09-16T10:19:53.705" v="52" actId="20577"/>
          <ac:spMkLst>
            <pc:docMk/>
            <pc:sldMk cId="395789418" sldId="294"/>
            <ac:spMk id="4" creationId="{4FAE3405-50BE-3F8C-1C8C-48A242DF4BE2}"/>
          </ac:spMkLst>
        </pc:spChg>
      </pc:sldChg>
      <pc:sldChg chg="modSp mod">
        <pc:chgData name="Solveig Tobie Glestad Christiansen" userId="87a34c6e-da3c-4eca-8702-25034755e473" providerId="ADAL" clId="{2AC6A79F-8E7C-494D-B457-0F720DF66DD1}" dt="2025-09-16T13:29:40.745" v="1184" actId="20577"/>
        <pc:sldMkLst>
          <pc:docMk/>
          <pc:sldMk cId="2009606981" sldId="304"/>
        </pc:sldMkLst>
        <pc:graphicFrameChg chg="mod modGraphic">
          <ac:chgData name="Solveig Tobie Glestad Christiansen" userId="87a34c6e-da3c-4eca-8702-25034755e473" providerId="ADAL" clId="{2AC6A79F-8E7C-494D-B457-0F720DF66DD1}" dt="2025-09-16T13:29:38.711" v="1183" actId="20577"/>
          <ac:graphicFrameMkLst>
            <pc:docMk/>
            <pc:sldMk cId="2009606981" sldId="304"/>
            <ac:graphicFrameMk id="6" creationId="{F34C1970-6D4A-B433-04EA-AF4EAE29AA3F}"/>
          </ac:graphicFrameMkLst>
        </pc:graphicFrameChg>
        <pc:graphicFrameChg chg="mod modGraphic">
          <ac:chgData name="Solveig Tobie Glestad Christiansen" userId="87a34c6e-da3c-4eca-8702-25034755e473" providerId="ADAL" clId="{2AC6A79F-8E7C-494D-B457-0F720DF66DD1}" dt="2025-09-16T13:29:40.745" v="1184" actId="20577"/>
          <ac:graphicFrameMkLst>
            <pc:docMk/>
            <pc:sldMk cId="2009606981" sldId="304"/>
            <ac:graphicFrameMk id="9" creationId="{E67F189F-5260-86AF-89BA-7EEEBBF15CF6}"/>
          </ac:graphicFrameMkLst>
        </pc:graphicFrameChg>
      </pc:sldChg>
      <pc:sldChg chg="modSp mod">
        <pc:chgData name="Solveig Tobie Glestad Christiansen" userId="87a34c6e-da3c-4eca-8702-25034755e473" providerId="ADAL" clId="{2AC6A79F-8E7C-494D-B457-0F720DF66DD1}" dt="2025-09-16T12:50:24.767" v="821" actId="20577"/>
        <pc:sldMkLst>
          <pc:docMk/>
          <pc:sldMk cId="1732931535" sldId="305"/>
        </pc:sldMkLst>
        <pc:graphicFrameChg chg="mod modGraphic">
          <ac:chgData name="Solveig Tobie Glestad Christiansen" userId="87a34c6e-da3c-4eca-8702-25034755e473" providerId="ADAL" clId="{2AC6A79F-8E7C-494D-B457-0F720DF66DD1}" dt="2025-09-16T12:50:24.767" v="821" actId="20577"/>
          <ac:graphicFrameMkLst>
            <pc:docMk/>
            <pc:sldMk cId="1732931535" sldId="305"/>
            <ac:graphicFrameMk id="4" creationId="{92560C0F-1F90-FDD1-E44C-96D7AAC1BB18}"/>
          </ac:graphicFrameMkLst>
        </pc:graphicFrameChg>
      </pc:sldChg>
      <pc:sldChg chg="modSp mod">
        <pc:chgData name="Solveig Tobie Glestad Christiansen" userId="87a34c6e-da3c-4eca-8702-25034755e473" providerId="ADAL" clId="{2AC6A79F-8E7C-494D-B457-0F720DF66DD1}" dt="2025-09-16T13:32:50.220" v="1239" actId="20577"/>
        <pc:sldMkLst>
          <pc:docMk/>
          <pc:sldMk cId="1801325899" sldId="306"/>
        </pc:sldMkLst>
        <pc:graphicFrameChg chg="mod modGraphic">
          <ac:chgData name="Solveig Tobie Glestad Christiansen" userId="87a34c6e-da3c-4eca-8702-25034755e473" providerId="ADAL" clId="{2AC6A79F-8E7C-494D-B457-0F720DF66DD1}" dt="2025-09-16T13:32:50.220" v="1239" actId="20577"/>
          <ac:graphicFrameMkLst>
            <pc:docMk/>
            <pc:sldMk cId="1801325899" sldId="306"/>
            <ac:graphicFrameMk id="5" creationId="{A0F7652F-56E0-B03B-FCEE-5B01ACEFDB4D}"/>
          </ac:graphicFrameMkLst>
        </pc:graphicFrameChg>
      </pc:sldChg>
      <pc:sldChg chg="modSp mod">
        <pc:chgData name="Solveig Tobie Glestad Christiansen" userId="87a34c6e-da3c-4eca-8702-25034755e473" providerId="ADAL" clId="{2AC6A79F-8E7C-494D-B457-0F720DF66DD1}" dt="2025-09-16T14:30:07.408" v="1416" actId="20577"/>
        <pc:sldMkLst>
          <pc:docMk/>
          <pc:sldMk cId="4012505845" sldId="307"/>
        </pc:sldMkLst>
        <pc:graphicFrameChg chg="mod modGraphic">
          <ac:chgData name="Solveig Tobie Glestad Christiansen" userId="87a34c6e-da3c-4eca-8702-25034755e473" providerId="ADAL" clId="{2AC6A79F-8E7C-494D-B457-0F720DF66DD1}" dt="2025-09-16T14:30:07.408" v="1416" actId="20577"/>
          <ac:graphicFrameMkLst>
            <pc:docMk/>
            <pc:sldMk cId="4012505845" sldId="307"/>
            <ac:graphicFrameMk id="5" creationId="{5E498D7E-193D-1BFA-353F-6D1105C34745}"/>
          </ac:graphicFrameMkLst>
        </pc:graphicFrameChg>
      </pc:sldChg>
      <pc:sldChg chg="modSp mod">
        <pc:chgData name="Solveig Tobie Glestad Christiansen" userId="87a34c6e-da3c-4eca-8702-25034755e473" providerId="ADAL" clId="{2AC6A79F-8E7C-494D-B457-0F720DF66DD1}" dt="2025-09-17T14:07:14.861" v="2255" actId="20577"/>
        <pc:sldMkLst>
          <pc:docMk/>
          <pc:sldMk cId="1926007787" sldId="308"/>
        </pc:sldMkLst>
        <pc:spChg chg="mod">
          <ac:chgData name="Solveig Tobie Glestad Christiansen" userId="87a34c6e-da3c-4eca-8702-25034755e473" providerId="ADAL" clId="{2AC6A79F-8E7C-494D-B457-0F720DF66DD1}" dt="2025-09-17T14:07:14.861" v="2255" actId="20577"/>
          <ac:spMkLst>
            <pc:docMk/>
            <pc:sldMk cId="1926007787" sldId="308"/>
            <ac:spMk id="4" creationId="{DE73599C-5005-4494-2DB7-A4EDE98BF72A}"/>
          </ac:spMkLst>
        </pc:spChg>
        <pc:graphicFrameChg chg="mod modGraphic">
          <ac:chgData name="Solveig Tobie Glestad Christiansen" userId="87a34c6e-da3c-4eca-8702-25034755e473" providerId="ADAL" clId="{2AC6A79F-8E7C-494D-B457-0F720DF66DD1}" dt="2025-09-17T12:48:15.884" v="1676" actId="20577"/>
          <ac:graphicFrameMkLst>
            <pc:docMk/>
            <pc:sldMk cId="1926007787" sldId="308"/>
            <ac:graphicFrameMk id="5" creationId="{9EF5D6C9-38C7-B2A5-DA20-303FDA5DA2E1}"/>
          </ac:graphicFrameMkLst>
        </pc:graphicFrameChg>
      </pc:sldChg>
      <pc:sldChg chg="modSp mod">
        <pc:chgData name="Solveig Tobie Glestad Christiansen" userId="87a34c6e-da3c-4eca-8702-25034755e473" providerId="ADAL" clId="{2AC6A79F-8E7C-494D-B457-0F720DF66DD1}" dt="2025-09-17T13:04:27.720" v="2044"/>
        <pc:sldMkLst>
          <pc:docMk/>
          <pc:sldMk cId="2087019687" sldId="309"/>
        </pc:sldMkLst>
        <pc:spChg chg="mod">
          <ac:chgData name="Solveig Tobie Glestad Christiansen" userId="87a34c6e-da3c-4eca-8702-25034755e473" providerId="ADAL" clId="{2AC6A79F-8E7C-494D-B457-0F720DF66DD1}" dt="2025-09-17T12:55:49.027" v="2011" actId="14100"/>
          <ac:spMkLst>
            <pc:docMk/>
            <pc:sldMk cId="2087019687" sldId="309"/>
            <ac:spMk id="6" creationId="{9D4AF65E-1A2C-58D3-A5D3-0E6CEC79FB27}"/>
          </ac:spMkLst>
        </pc:spChg>
        <pc:graphicFrameChg chg="mod modGraphic">
          <ac:chgData name="Solveig Tobie Glestad Christiansen" userId="87a34c6e-da3c-4eca-8702-25034755e473" providerId="ADAL" clId="{2AC6A79F-8E7C-494D-B457-0F720DF66DD1}" dt="2025-09-17T13:04:27.720" v="2044"/>
          <ac:graphicFrameMkLst>
            <pc:docMk/>
            <pc:sldMk cId="2087019687" sldId="309"/>
            <ac:graphicFrameMk id="5" creationId="{9EF5D6C9-38C7-B2A5-DA20-303FDA5DA2E1}"/>
          </ac:graphicFrameMkLst>
        </pc:graphicFrameChg>
      </pc:sldChg>
      <pc:sldChg chg="modSp mod">
        <pc:chgData name="Solveig Tobie Glestad Christiansen" userId="87a34c6e-da3c-4eca-8702-25034755e473" providerId="ADAL" clId="{2AC6A79F-8E7C-494D-B457-0F720DF66DD1}" dt="2025-09-17T14:04:48.463" v="2213" actId="255"/>
        <pc:sldMkLst>
          <pc:docMk/>
          <pc:sldMk cId="4156645969" sldId="310"/>
        </pc:sldMkLst>
        <pc:graphicFrameChg chg="mod modGraphic">
          <ac:chgData name="Solveig Tobie Glestad Christiansen" userId="87a34c6e-da3c-4eca-8702-25034755e473" providerId="ADAL" clId="{2AC6A79F-8E7C-494D-B457-0F720DF66DD1}" dt="2025-09-17T14:04:48.463" v="2213" actId="255"/>
          <ac:graphicFrameMkLst>
            <pc:docMk/>
            <pc:sldMk cId="4156645969" sldId="310"/>
            <ac:graphicFrameMk id="5" creationId="{B717D59E-7592-C7B7-2378-A84EF923D3C2}"/>
          </ac:graphicFrameMkLst>
        </pc:graphicFrameChg>
      </pc:sldChg>
      <pc:sldChg chg="modSp mod">
        <pc:chgData name="Solveig Tobie Glestad Christiansen" userId="87a34c6e-da3c-4eca-8702-25034755e473" providerId="ADAL" clId="{2AC6A79F-8E7C-494D-B457-0F720DF66DD1}" dt="2025-09-17T14:06:53.204" v="2245" actId="2710"/>
        <pc:sldMkLst>
          <pc:docMk/>
          <pc:sldMk cId="602463391" sldId="311"/>
        </pc:sldMkLst>
        <pc:graphicFrameChg chg="mod modGraphic">
          <ac:chgData name="Solveig Tobie Glestad Christiansen" userId="87a34c6e-da3c-4eca-8702-25034755e473" providerId="ADAL" clId="{2AC6A79F-8E7C-494D-B457-0F720DF66DD1}" dt="2025-09-17T14:06:53.204" v="2245" actId="2710"/>
          <ac:graphicFrameMkLst>
            <pc:docMk/>
            <pc:sldMk cId="602463391" sldId="311"/>
            <ac:graphicFrameMk id="5" creationId="{B717D59E-7592-C7B7-2378-A84EF923D3C2}"/>
          </ac:graphicFrameMkLst>
        </pc:graphicFrameChg>
      </pc:sldChg>
      <pc:sldChg chg="modSp mod">
        <pc:chgData name="Solveig Tobie Glestad Christiansen" userId="87a34c6e-da3c-4eca-8702-25034755e473" providerId="ADAL" clId="{2AC6A79F-8E7C-494D-B457-0F720DF66DD1}" dt="2025-09-17T13:06:24.940" v="2186" actId="20577"/>
        <pc:sldMkLst>
          <pc:docMk/>
          <pc:sldMk cId="2819497497" sldId="316"/>
        </pc:sldMkLst>
        <pc:spChg chg="mod">
          <ac:chgData name="Solveig Tobie Glestad Christiansen" userId="87a34c6e-da3c-4eca-8702-25034755e473" providerId="ADAL" clId="{2AC6A79F-8E7C-494D-B457-0F720DF66DD1}" dt="2025-09-17T13:06:24.940" v="2186" actId="20577"/>
          <ac:spMkLst>
            <pc:docMk/>
            <pc:sldMk cId="2819497497" sldId="316"/>
            <ac:spMk id="6" creationId="{8747A4CE-8D2A-9DA7-A981-B8F3F6441E36}"/>
          </ac:spMkLst>
        </pc:spChg>
        <pc:graphicFrameChg chg="mod modGraphic">
          <ac:chgData name="Solveig Tobie Glestad Christiansen" userId="87a34c6e-da3c-4eca-8702-25034755e473" providerId="ADAL" clId="{2AC6A79F-8E7C-494D-B457-0F720DF66DD1}" dt="2025-09-17T13:06:10.820" v="2177" actId="20577"/>
          <ac:graphicFrameMkLst>
            <pc:docMk/>
            <pc:sldMk cId="2819497497" sldId="316"/>
            <ac:graphicFrameMk id="5" creationId="{7B77C125-8ACE-D68C-016C-6C9349090B71}"/>
          </ac:graphicFrameMkLst>
        </pc:graphicFrameChg>
      </pc:sldChg>
      <pc:sldChg chg="delSp modSp new mod">
        <pc:chgData name="Solveig Tobie Glestad Christiansen" userId="87a34c6e-da3c-4eca-8702-25034755e473" providerId="ADAL" clId="{2AC6A79F-8E7C-494D-B457-0F720DF66DD1}" dt="2025-09-16T12:34:09.921" v="546" actId="27636"/>
        <pc:sldMkLst>
          <pc:docMk/>
          <pc:sldMk cId="3581901398" sldId="320"/>
        </pc:sldMkLst>
        <pc:spChg chg="mod">
          <ac:chgData name="Solveig Tobie Glestad Christiansen" userId="87a34c6e-da3c-4eca-8702-25034755e473" providerId="ADAL" clId="{2AC6A79F-8E7C-494D-B457-0F720DF66DD1}" dt="2025-09-16T10:11:33.923" v="17" actId="20577"/>
          <ac:spMkLst>
            <pc:docMk/>
            <pc:sldMk cId="3581901398" sldId="320"/>
            <ac:spMk id="2" creationId="{151BF4F0-6CF0-AC57-5D14-2C1106B08704}"/>
          </ac:spMkLst>
        </pc:spChg>
        <pc:spChg chg="del">
          <ac:chgData name="Solveig Tobie Glestad Christiansen" userId="87a34c6e-da3c-4eca-8702-25034755e473" providerId="ADAL" clId="{2AC6A79F-8E7C-494D-B457-0F720DF66DD1}" dt="2025-09-16T12:19:07.982" v="482" actId="478"/>
          <ac:spMkLst>
            <pc:docMk/>
            <pc:sldMk cId="3581901398" sldId="320"/>
            <ac:spMk id="3" creationId="{A0B0725D-10AB-CFFE-0F93-ACD25528828F}"/>
          </ac:spMkLst>
        </pc:spChg>
        <pc:spChg chg="mod">
          <ac:chgData name="Solveig Tobie Glestad Christiansen" userId="87a34c6e-da3c-4eca-8702-25034755e473" providerId="ADAL" clId="{2AC6A79F-8E7C-494D-B457-0F720DF66DD1}" dt="2025-09-16T12:34:09.921" v="546" actId="27636"/>
          <ac:spMkLst>
            <pc:docMk/>
            <pc:sldMk cId="3581901398" sldId="320"/>
            <ac:spMk id="4" creationId="{59851095-F3D5-00E8-0B13-A69EA405C426}"/>
          </ac:spMkLst>
        </pc:spChg>
      </pc:sldChg>
      <pc:sldChg chg="delSp modSp new mod">
        <pc:chgData name="Solveig Tobie Glestad Christiansen" userId="87a34c6e-da3c-4eca-8702-25034755e473" providerId="ADAL" clId="{2AC6A79F-8E7C-494D-B457-0F720DF66DD1}" dt="2025-09-16T12:39:32.353" v="593" actId="6549"/>
        <pc:sldMkLst>
          <pc:docMk/>
          <pc:sldMk cId="2118320289" sldId="321"/>
        </pc:sldMkLst>
        <pc:spChg chg="mod">
          <ac:chgData name="Solveig Tobie Glestad Christiansen" userId="87a34c6e-da3c-4eca-8702-25034755e473" providerId="ADAL" clId="{2AC6A79F-8E7C-494D-B457-0F720DF66DD1}" dt="2025-09-16T10:18:28.276" v="43" actId="20577"/>
          <ac:spMkLst>
            <pc:docMk/>
            <pc:sldMk cId="2118320289" sldId="321"/>
            <ac:spMk id="2" creationId="{4918C830-3A17-3A06-EB03-38B0474D6402}"/>
          </ac:spMkLst>
        </pc:spChg>
        <pc:spChg chg="del">
          <ac:chgData name="Solveig Tobie Glestad Christiansen" userId="87a34c6e-da3c-4eca-8702-25034755e473" providerId="ADAL" clId="{2AC6A79F-8E7C-494D-B457-0F720DF66DD1}" dt="2025-09-16T10:18:33.666" v="44" actId="478"/>
          <ac:spMkLst>
            <pc:docMk/>
            <pc:sldMk cId="2118320289" sldId="321"/>
            <ac:spMk id="3" creationId="{FC6261F7-174A-6607-EDE8-B2B6B20A17B4}"/>
          </ac:spMkLst>
        </pc:spChg>
        <pc:spChg chg="mod">
          <ac:chgData name="Solveig Tobie Glestad Christiansen" userId="87a34c6e-da3c-4eca-8702-25034755e473" providerId="ADAL" clId="{2AC6A79F-8E7C-494D-B457-0F720DF66DD1}" dt="2025-09-16T12:39:32.353" v="593" actId="6549"/>
          <ac:spMkLst>
            <pc:docMk/>
            <pc:sldMk cId="2118320289" sldId="321"/>
            <ac:spMk id="4" creationId="{91EA91BE-8E2B-3301-1548-A3AF596E30EE}"/>
          </ac:spMkLst>
        </pc:spChg>
      </pc:sldChg>
    </pc:docChg>
  </pc:docChgLst>
  <pc:docChgLst>
    <pc:chgData name="Torleif Bjordal Halkjelsvik" userId="4b811fee-e6a5-4e4f-8b2d-8f0cfd7314af" providerId="ADAL" clId="{5F6F9CDD-8194-4CB5-B83D-807D035C072F}"/>
    <pc:docChg chg="undo custSel addSld delSld modSld sldOrd">
      <pc:chgData name="Torleif Bjordal Halkjelsvik" userId="4b811fee-e6a5-4e4f-8b2d-8f0cfd7314af" providerId="ADAL" clId="{5F6F9CDD-8194-4CB5-B83D-807D035C072F}" dt="2025-09-18T10:41:52.168" v="11774" actId="20577"/>
      <pc:docMkLst>
        <pc:docMk/>
      </pc:docMkLst>
      <pc:sldChg chg="addSp delSp modSp mod">
        <pc:chgData name="Torleif Bjordal Halkjelsvik" userId="4b811fee-e6a5-4e4f-8b2d-8f0cfd7314af" providerId="ADAL" clId="{5F6F9CDD-8194-4CB5-B83D-807D035C072F}" dt="2025-09-16T06:46:30.566" v="795" actId="20577"/>
        <pc:sldMkLst>
          <pc:docMk/>
          <pc:sldMk cId="3625314013" sldId="256"/>
        </pc:sldMkLst>
        <pc:spChg chg="mod">
          <ac:chgData name="Torleif Bjordal Halkjelsvik" userId="4b811fee-e6a5-4e4f-8b2d-8f0cfd7314af" providerId="ADAL" clId="{5F6F9CDD-8194-4CB5-B83D-807D035C072F}" dt="2025-09-16T06:37:44.597" v="240" actId="20577"/>
          <ac:spMkLst>
            <pc:docMk/>
            <pc:sldMk cId="3625314013" sldId="256"/>
            <ac:spMk id="2" creationId="{3E814CC8-9AED-BE0A-8D95-99058B7654A0}"/>
          </ac:spMkLst>
        </pc:spChg>
        <pc:spChg chg="add del mod">
          <ac:chgData name="Torleif Bjordal Halkjelsvik" userId="4b811fee-e6a5-4e4f-8b2d-8f0cfd7314af" providerId="ADAL" clId="{5F6F9CDD-8194-4CB5-B83D-807D035C072F}" dt="2025-09-16T06:35:32.002" v="152" actId="14100"/>
          <ac:spMkLst>
            <pc:docMk/>
            <pc:sldMk cId="3625314013" sldId="256"/>
            <ac:spMk id="3" creationId="{24E950A0-8691-F951-3EDC-36D6525BD68E}"/>
          </ac:spMkLst>
        </pc:spChg>
        <pc:spChg chg="add mod">
          <ac:chgData name="Torleif Bjordal Halkjelsvik" userId="4b811fee-e6a5-4e4f-8b2d-8f0cfd7314af" providerId="ADAL" clId="{5F6F9CDD-8194-4CB5-B83D-807D035C072F}" dt="2025-09-16T06:46:30.566" v="795" actId="20577"/>
          <ac:spMkLst>
            <pc:docMk/>
            <pc:sldMk cId="3625314013" sldId="256"/>
            <ac:spMk id="8" creationId="{8DAB7D54-3029-BD8F-D524-208DE9154648}"/>
          </ac:spMkLst>
        </pc:spChg>
      </pc:sldChg>
      <pc:sldChg chg="del">
        <pc:chgData name="Torleif Bjordal Halkjelsvik" userId="4b811fee-e6a5-4e4f-8b2d-8f0cfd7314af" providerId="ADAL" clId="{5F6F9CDD-8194-4CB5-B83D-807D035C072F}" dt="2025-09-16T06:40:22.551" v="282" actId="47"/>
        <pc:sldMkLst>
          <pc:docMk/>
          <pc:sldMk cId="1652620517" sldId="263"/>
        </pc:sldMkLst>
      </pc:sldChg>
      <pc:sldChg chg="addSp delSp modSp mod modNotesTx">
        <pc:chgData name="Torleif Bjordal Halkjelsvik" userId="4b811fee-e6a5-4e4f-8b2d-8f0cfd7314af" providerId="ADAL" clId="{5F6F9CDD-8194-4CB5-B83D-807D035C072F}" dt="2025-09-18T10:41:07.857" v="11660" actId="20577"/>
        <pc:sldMkLst>
          <pc:docMk/>
          <pc:sldMk cId="1298098154" sldId="269"/>
        </pc:sldMkLst>
        <pc:spChg chg="mod">
          <ac:chgData name="Torleif Bjordal Halkjelsvik" userId="4b811fee-e6a5-4e4f-8b2d-8f0cfd7314af" providerId="ADAL" clId="{5F6F9CDD-8194-4CB5-B83D-807D035C072F}" dt="2025-09-16T06:41:07.435" v="330" actId="20577"/>
          <ac:spMkLst>
            <pc:docMk/>
            <pc:sldMk cId="1298098154" sldId="269"/>
            <ac:spMk id="2" creationId="{1EAE0156-E26A-0379-7DE1-A885262B20C7}"/>
          </ac:spMkLst>
        </pc:spChg>
        <pc:spChg chg="mod">
          <ac:chgData name="Torleif Bjordal Halkjelsvik" userId="4b811fee-e6a5-4e4f-8b2d-8f0cfd7314af" providerId="ADAL" clId="{5F6F9CDD-8194-4CB5-B83D-807D035C072F}" dt="2025-09-18T08:56:11.666" v="11153" actId="14100"/>
          <ac:spMkLst>
            <pc:docMk/>
            <pc:sldMk cId="1298098154" sldId="269"/>
            <ac:spMk id="4" creationId="{967BD823-B670-13D9-CE26-1E21CE547017}"/>
          </ac:spMkLst>
        </pc:spChg>
      </pc:sldChg>
      <pc:sldChg chg="delSp modSp mod ord modNotesTx">
        <pc:chgData name="Torleif Bjordal Halkjelsvik" userId="4b811fee-e6a5-4e4f-8b2d-8f0cfd7314af" providerId="ADAL" clId="{5F6F9CDD-8194-4CB5-B83D-807D035C072F}" dt="2025-09-18T10:41:52.168" v="11774" actId="20577"/>
        <pc:sldMkLst>
          <pc:docMk/>
          <pc:sldMk cId="3995284784" sldId="284"/>
        </pc:sldMkLst>
        <pc:spChg chg="mod">
          <ac:chgData name="Torleif Bjordal Halkjelsvik" userId="4b811fee-e6a5-4e4f-8b2d-8f0cfd7314af" providerId="ADAL" clId="{5F6F9CDD-8194-4CB5-B83D-807D035C072F}" dt="2025-09-18T08:56:31.552" v="11154"/>
          <ac:spMkLst>
            <pc:docMk/>
            <pc:sldMk cId="3995284784" sldId="284"/>
            <ac:spMk id="13" creationId="{40A11E38-A856-AED5-503C-662FDA2A0D7C}"/>
          </ac:spMkLst>
        </pc:spChg>
      </pc:sldChg>
      <pc:sldChg chg="modSp mod">
        <pc:chgData name="Torleif Bjordal Halkjelsvik" userId="4b811fee-e6a5-4e4f-8b2d-8f0cfd7314af" providerId="ADAL" clId="{5F6F9CDD-8194-4CB5-B83D-807D035C072F}" dt="2025-09-18T06:19:45.918" v="5792" actId="20577"/>
        <pc:sldMkLst>
          <pc:docMk/>
          <pc:sldMk cId="863703596" sldId="285"/>
        </pc:sldMkLst>
        <pc:spChg chg="mod">
          <ac:chgData name="Torleif Bjordal Halkjelsvik" userId="4b811fee-e6a5-4e4f-8b2d-8f0cfd7314af" providerId="ADAL" clId="{5F6F9CDD-8194-4CB5-B83D-807D035C072F}" dt="2025-09-16T10:09:22.883" v="3408" actId="20577"/>
          <ac:spMkLst>
            <pc:docMk/>
            <pc:sldMk cId="863703596" sldId="285"/>
            <ac:spMk id="2" creationId="{82EE261D-D640-6930-DB37-769C52A4CBDC}"/>
          </ac:spMkLst>
        </pc:spChg>
        <pc:spChg chg="mod">
          <ac:chgData name="Torleif Bjordal Halkjelsvik" userId="4b811fee-e6a5-4e4f-8b2d-8f0cfd7314af" providerId="ADAL" clId="{5F6F9CDD-8194-4CB5-B83D-807D035C072F}" dt="2025-09-16T12:13:15.997" v="4294" actId="20577"/>
          <ac:spMkLst>
            <pc:docMk/>
            <pc:sldMk cId="863703596" sldId="285"/>
            <ac:spMk id="3" creationId="{4434D6BC-C94A-1DC5-2ACD-31C9117FA712}"/>
          </ac:spMkLst>
        </pc:spChg>
        <pc:spChg chg="mod">
          <ac:chgData name="Torleif Bjordal Halkjelsvik" userId="4b811fee-e6a5-4e4f-8b2d-8f0cfd7314af" providerId="ADAL" clId="{5F6F9CDD-8194-4CB5-B83D-807D035C072F}" dt="2025-09-18T06:19:45.918" v="5792" actId="20577"/>
          <ac:spMkLst>
            <pc:docMk/>
            <pc:sldMk cId="863703596" sldId="285"/>
            <ac:spMk id="4" creationId="{9C6948C0-0706-1B86-391F-23F8083DE791}"/>
          </ac:spMkLst>
        </pc:spChg>
      </pc:sldChg>
      <pc:sldChg chg="del">
        <pc:chgData name="Torleif Bjordal Halkjelsvik" userId="4b811fee-e6a5-4e4f-8b2d-8f0cfd7314af" providerId="ADAL" clId="{5F6F9CDD-8194-4CB5-B83D-807D035C072F}" dt="2025-09-16T09:33:24.937" v="2965" actId="47"/>
        <pc:sldMkLst>
          <pc:docMk/>
          <pc:sldMk cId="3744266877" sldId="286"/>
        </pc:sldMkLst>
      </pc:sldChg>
      <pc:sldChg chg="addSp delSp modSp mod ord modNotesTx">
        <pc:chgData name="Torleif Bjordal Halkjelsvik" userId="4b811fee-e6a5-4e4f-8b2d-8f0cfd7314af" providerId="ADAL" clId="{5F6F9CDD-8194-4CB5-B83D-807D035C072F}" dt="2025-09-18T09:21:03.676" v="11589" actId="20577"/>
        <pc:sldMkLst>
          <pc:docMk/>
          <pc:sldMk cId="1373730072" sldId="288"/>
        </pc:sldMkLst>
        <pc:spChg chg="mod">
          <ac:chgData name="Torleif Bjordal Halkjelsvik" userId="4b811fee-e6a5-4e4f-8b2d-8f0cfd7314af" providerId="ADAL" clId="{5F6F9CDD-8194-4CB5-B83D-807D035C072F}" dt="2025-09-18T06:27:28.416" v="5973"/>
          <ac:spMkLst>
            <pc:docMk/>
            <pc:sldMk cId="1373730072" sldId="288"/>
            <ac:spMk id="2" creationId="{62F43728-8E62-384E-FC43-FC8A3CCE287D}"/>
          </ac:spMkLst>
        </pc:spChg>
        <pc:spChg chg="mod">
          <ac:chgData name="Torleif Bjordal Halkjelsvik" userId="4b811fee-e6a5-4e4f-8b2d-8f0cfd7314af" providerId="ADAL" clId="{5F6F9CDD-8194-4CB5-B83D-807D035C072F}" dt="2025-09-16T12:13:33.679" v="4320" actId="20577"/>
          <ac:spMkLst>
            <pc:docMk/>
            <pc:sldMk cId="1373730072" sldId="288"/>
            <ac:spMk id="3" creationId="{919715B0-5098-6C47-A9E3-26CA99F74A84}"/>
          </ac:spMkLst>
        </pc:spChg>
        <pc:spChg chg="mod">
          <ac:chgData name="Torleif Bjordal Halkjelsvik" userId="4b811fee-e6a5-4e4f-8b2d-8f0cfd7314af" providerId="ADAL" clId="{5F6F9CDD-8194-4CB5-B83D-807D035C072F}" dt="2025-09-18T09:14:29.919" v="11556" actId="20577"/>
          <ac:spMkLst>
            <pc:docMk/>
            <pc:sldMk cId="1373730072" sldId="288"/>
            <ac:spMk id="5" creationId="{5D2F436C-1310-9DD8-AD27-1B4A5115A2B4}"/>
          </ac:spMkLst>
        </pc:spChg>
        <pc:graphicFrameChg chg="add mod modGraphic">
          <ac:chgData name="Torleif Bjordal Halkjelsvik" userId="4b811fee-e6a5-4e4f-8b2d-8f0cfd7314af" providerId="ADAL" clId="{5F6F9CDD-8194-4CB5-B83D-807D035C072F}" dt="2025-09-18T09:04:00.645" v="11404" actId="114"/>
          <ac:graphicFrameMkLst>
            <pc:docMk/>
            <pc:sldMk cId="1373730072" sldId="288"/>
            <ac:graphicFrameMk id="4" creationId="{D0E8289A-AC4A-6216-52CA-A060B271E3CB}"/>
          </ac:graphicFrameMkLst>
        </pc:graphicFrameChg>
        <pc:graphicFrameChg chg="add mod modGraphic">
          <ac:chgData name="Torleif Bjordal Halkjelsvik" userId="4b811fee-e6a5-4e4f-8b2d-8f0cfd7314af" providerId="ADAL" clId="{5F6F9CDD-8194-4CB5-B83D-807D035C072F}" dt="2025-09-16T12:28:32.773" v="5103" actId="1076"/>
          <ac:graphicFrameMkLst>
            <pc:docMk/>
            <pc:sldMk cId="1373730072" sldId="288"/>
            <ac:graphicFrameMk id="6" creationId="{F8B560E4-4B18-275B-8EDB-7B206BCCFF29}"/>
          </ac:graphicFrameMkLst>
        </pc:graphicFrameChg>
      </pc:sldChg>
      <pc:sldChg chg="del">
        <pc:chgData name="Torleif Bjordal Halkjelsvik" userId="4b811fee-e6a5-4e4f-8b2d-8f0cfd7314af" providerId="ADAL" clId="{5F6F9CDD-8194-4CB5-B83D-807D035C072F}" dt="2025-09-16T12:42:03.319" v="5563" actId="47"/>
        <pc:sldMkLst>
          <pc:docMk/>
          <pc:sldMk cId="570267806" sldId="289"/>
        </pc:sldMkLst>
      </pc:sldChg>
      <pc:sldChg chg="del">
        <pc:chgData name="Torleif Bjordal Halkjelsvik" userId="4b811fee-e6a5-4e4f-8b2d-8f0cfd7314af" providerId="ADAL" clId="{5F6F9CDD-8194-4CB5-B83D-807D035C072F}" dt="2025-09-16T10:21:57.713" v="4274" actId="47"/>
        <pc:sldMkLst>
          <pc:docMk/>
          <pc:sldMk cId="557147677" sldId="290"/>
        </pc:sldMkLst>
      </pc:sldChg>
      <pc:sldChg chg="del">
        <pc:chgData name="Torleif Bjordal Halkjelsvik" userId="4b811fee-e6a5-4e4f-8b2d-8f0cfd7314af" providerId="ADAL" clId="{5F6F9CDD-8194-4CB5-B83D-807D035C072F}" dt="2025-09-16T10:21:57.713" v="4274" actId="47"/>
        <pc:sldMkLst>
          <pc:docMk/>
          <pc:sldMk cId="576802961" sldId="291"/>
        </pc:sldMkLst>
      </pc:sldChg>
      <pc:sldChg chg="del">
        <pc:chgData name="Torleif Bjordal Halkjelsvik" userId="4b811fee-e6a5-4e4f-8b2d-8f0cfd7314af" providerId="ADAL" clId="{5F6F9CDD-8194-4CB5-B83D-807D035C072F}" dt="2025-09-16T10:21:57.713" v="4274" actId="47"/>
        <pc:sldMkLst>
          <pc:docMk/>
          <pc:sldMk cId="152540594" sldId="292"/>
        </pc:sldMkLst>
      </pc:sldChg>
      <pc:sldChg chg="del">
        <pc:chgData name="Torleif Bjordal Halkjelsvik" userId="4b811fee-e6a5-4e4f-8b2d-8f0cfd7314af" providerId="ADAL" clId="{5F6F9CDD-8194-4CB5-B83D-807D035C072F}" dt="2025-09-16T10:21:57.713" v="4274" actId="47"/>
        <pc:sldMkLst>
          <pc:docMk/>
          <pc:sldMk cId="1399524945" sldId="293"/>
        </pc:sldMkLst>
      </pc:sldChg>
      <pc:sldChg chg="modSp mod modNotesTx">
        <pc:chgData name="Torleif Bjordal Halkjelsvik" userId="4b811fee-e6a5-4e4f-8b2d-8f0cfd7314af" providerId="ADAL" clId="{5F6F9CDD-8194-4CB5-B83D-807D035C072F}" dt="2025-09-18T09:23:01.751" v="11620" actId="20577"/>
        <pc:sldMkLst>
          <pc:docMk/>
          <pc:sldMk cId="395789418" sldId="294"/>
        </pc:sldMkLst>
        <pc:spChg chg="mod">
          <ac:chgData name="Torleif Bjordal Halkjelsvik" userId="4b811fee-e6a5-4e4f-8b2d-8f0cfd7314af" providerId="ADAL" clId="{5F6F9CDD-8194-4CB5-B83D-807D035C072F}" dt="2025-09-16T09:26:39.826" v="2339" actId="20577"/>
          <ac:spMkLst>
            <pc:docMk/>
            <pc:sldMk cId="395789418" sldId="294"/>
            <ac:spMk id="2" creationId="{79E465D3-896C-D473-F0D6-465C94576569}"/>
          </ac:spMkLst>
        </pc:spChg>
        <pc:spChg chg="mod">
          <ac:chgData name="Torleif Bjordal Halkjelsvik" userId="4b811fee-e6a5-4e4f-8b2d-8f0cfd7314af" providerId="ADAL" clId="{5F6F9CDD-8194-4CB5-B83D-807D035C072F}" dt="2025-09-18T09:23:01.751" v="11620" actId="20577"/>
          <ac:spMkLst>
            <pc:docMk/>
            <pc:sldMk cId="395789418" sldId="294"/>
            <ac:spMk id="4" creationId="{4FAE3405-50BE-3F8C-1C8C-48A242DF4BE2}"/>
          </ac:spMkLst>
        </pc:spChg>
      </pc:sldChg>
      <pc:sldChg chg="del">
        <pc:chgData name="Torleif Bjordal Halkjelsvik" userId="4b811fee-e6a5-4e4f-8b2d-8f0cfd7314af" providerId="ADAL" clId="{5F6F9CDD-8194-4CB5-B83D-807D035C072F}" dt="2025-09-16T10:21:57.713" v="4274" actId="47"/>
        <pc:sldMkLst>
          <pc:docMk/>
          <pc:sldMk cId="1022775043" sldId="295"/>
        </pc:sldMkLst>
      </pc:sldChg>
      <pc:sldChg chg="del">
        <pc:chgData name="Torleif Bjordal Halkjelsvik" userId="4b811fee-e6a5-4e4f-8b2d-8f0cfd7314af" providerId="ADAL" clId="{5F6F9CDD-8194-4CB5-B83D-807D035C072F}" dt="2025-09-16T10:21:57.713" v="4274" actId="47"/>
        <pc:sldMkLst>
          <pc:docMk/>
          <pc:sldMk cId="2005206900" sldId="296"/>
        </pc:sldMkLst>
      </pc:sldChg>
      <pc:sldChg chg="del">
        <pc:chgData name="Torleif Bjordal Halkjelsvik" userId="4b811fee-e6a5-4e4f-8b2d-8f0cfd7314af" providerId="ADAL" clId="{5F6F9CDD-8194-4CB5-B83D-807D035C072F}" dt="2025-09-16T10:21:57.713" v="4274" actId="47"/>
        <pc:sldMkLst>
          <pc:docMk/>
          <pc:sldMk cId="1841812156" sldId="297"/>
        </pc:sldMkLst>
      </pc:sldChg>
      <pc:sldChg chg="del">
        <pc:chgData name="Torleif Bjordal Halkjelsvik" userId="4b811fee-e6a5-4e4f-8b2d-8f0cfd7314af" providerId="ADAL" clId="{5F6F9CDD-8194-4CB5-B83D-807D035C072F}" dt="2025-09-16T10:21:57.713" v="4274" actId="47"/>
        <pc:sldMkLst>
          <pc:docMk/>
          <pc:sldMk cId="4129626667" sldId="298"/>
        </pc:sldMkLst>
      </pc:sldChg>
      <pc:sldChg chg="del">
        <pc:chgData name="Torleif Bjordal Halkjelsvik" userId="4b811fee-e6a5-4e4f-8b2d-8f0cfd7314af" providerId="ADAL" clId="{5F6F9CDD-8194-4CB5-B83D-807D035C072F}" dt="2025-09-16T10:21:57.713" v="4274" actId="47"/>
        <pc:sldMkLst>
          <pc:docMk/>
          <pc:sldMk cId="2239306844" sldId="299"/>
        </pc:sldMkLst>
      </pc:sldChg>
      <pc:sldChg chg="del">
        <pc:chgData name="Torleif Bjordal Halkjelsvik" userId="4b811fee-e6a5-4e4f-8b2d-8f0cfd7314af" providerId="ADAL" clId="{5F6F9CDD-8194-4CB5-B83D-807D035C072F}" dt="2025-09-16T10:21:57.713" v="4274" actId="47"/>
        <pc:sldMkLst>
          <pc:docMk/>
          <pc:sldMk cId="400742529" sldId="300"/>
        </pc:sldMkLst>
      </pc:sldChg>
      <pc:sldChg chg="del">
        <pc:chgData name="Torleif Bjordal Halkjelsvik" userId="4b811fee-e6a5-4e4f-8b2d-8f0cfd7314af" providerId="ADAL" clId="{5F6F9CDD-8194-4CB5-B83D-807D035C072F}" dt="2025-09-18T06:50:31.827" v="7111" actId="47"/>
        <pc:sldMkLst>
          <pc:docMk/>
          <pc:sldMk cId="830050618" sldId="302"/>
        </pc:sldMkLst>
      </pc:sldChg>
      <pc:sldChg chg="modSp mod modNotesTx">
        <pc:chgData name="Torleif Bjordal Halkjelsvik" userId="4b811fee-e6a5-4e4f-8b2d-8f0cfd7314af" providerId="ADAL" clId="{5F6F9CDD-8194-4CB5-B83D-807D035C072F}" dt="2025-09-18T08:35:25.992" v="9753" actId="20577"/>
        <pc:sldMkLst>
          <pc:docMk/>
          <pc:sldMk cId="2009606981" sldId="304"/>
        </pc:sldMkLst>
        <pc:spChg chg="mod">
          <ac:chgData name="Torleif Bjordal Halkjelsvik" userId="4b811fee-e6a5-4e4f-8b2d-8f0cfd7314af" providerId="ADAL" clId="{5F6F9CDD-8194-4CB5-B83D-807D035C072F}" dt="2025-09-18T07:00:47.939" v="7804" actId="20577"/>
          <ac:spMkLst>
            <pc:docMk/>
            <pc:sldMk cId="2009606981" sldId="304"/>
            <ac:spMk id="2" creationId="{75A19F4F-9375-E617-71BC-13DB97665FF0}"/>
          </ac:spMkLst>
        </pc:spChg>
        <pc:spChg chg="mod">
          <ac:chgData name="Torleif Bjordal Halkjelsvik" userId="4b811fee-e6a5-4e4f-8b2d-8f0cfd7314af" providerId="ADAL" clId="{5F6F9CDD-8194-4CB5-B83D-807D035C072F}" dt="2025-09-18T07:05:16.417" v="7917" actId="20577"/>
          <ac:spMkLst>
            <pc:docMk/>
            <pc:sldMk cId="2009606981" sldId="304"/>
            <ac:spMk id="3" creationId="{7F859E2C-81D4-86DE-3E73-99EB70B88B7F}"/>
          </ac:spMkLst>
        </pc:spChg>
        <pc:graphicFrameChg chg="mod modGraphic">
          <ac:chgData name="Torleif Bjordal Halkjelsvik" userId="4b811fee-e6a5-4e4f-8b2d-8f0cfd7314af" providerId="ADAL" clId="{5F6F9CDD-8194-4CB5-B83D-807D035C072F}" dt="2025-09-18T07:05:25.899" v="7918" actId="242"/>
          <ac:graphicFrameMkLst>
            <pc:docMk/>
            <pc:sldMk cId="2009606981" sldId="304"/>
            <ac:graphicFrameMk id="6" creationId="{F34C1970-6D4A-B433-04EA-AF4EAE29AA3F}"/>
          </ac:graphicFrameMkLst>
        </pc:graphicFrameChg>
        <pc:graphicFrameChg chg="mod modGraphic">
          <ac:chgData name="Torleif Bjordal Halkjelsvik" userId="4b811fee-e6a5-4e4f-8b2d-8f0cfd7314af" providerId="ADAL" clId="{5F6F9CDD-8194-4CB5-B83D-807D035C072F}" dt="2025-09-18T07:05:00.452" v="7915" actId="242"/>
          <ac:graphicFrameMkLst>
            <pc:docMk/>
            <pc:sldMk cId="2009606981" sldId="304"/>
            <ac:graphicFrameMk id="9" creationId="{E67F189F-5260-86AF-89BA-7EEEBBF15CF6}"/>
          </ac:graphicFrameMkLst>
        </pc:graphicFrameChg>
      </pc:sldChg>
      <pc:sldChg chg="modSp mod">
        <pc:chgData name="Torleif Bjordal Halkjelsvik" userId="4b811fee-e6a5-4e4f-8b2d-8f0cfd7314af" providerId="ADAL" clId="{5F6F9CDD-8194-4CB5-B83D-807D035C072F}" dt="2025-09-18T07:06:18.349" v="7953" actId="1076"/>
        <pc:sldMkLst>
          <pc:docMk/>
          <pc:sldMk cId="1732931535" sldId="305"/>
        </pc:sldMkLst>
        <pc:spChg chg="mod">
          <ac:chgData name="Torleif Bjordal Halkjelsvik" userId="4b811fee-e6a5-4e4f-8b2d-8f0cfd7314af" providerId="ADAL" clId="{5F6F9CDD-8194-4CB5-B83D-807D035C072F}" dt="2025-09-18T07:05:45.167" v="7928" actId="20577"/>
          <ac:spMkLst>
            <pc:docMk/>
            <pc:sldMk cId="1732931535" sldId="305"/>
            <ac:spMk id="2" creationId="{2DAA6AEA-FC5E-3E9A-694E-ACFF7BEBDC5A}"/>
          </ac:spMkLst>
        </pc:spChg>
        <pc:spChg chg="mod">
          <ac:chgData name="Torleif Bjordal Halkjelsvik" userId="4b811fee-e6a5-4e4f-8b2d-8f0cfd7314af" providerId="ADAL" clId="{5F6F9CDD-8194-4CB5-B83D-807D035C072F}" dt="2025-09-18T07:05:54.601" v="7946" actId="20577"/>
          <ac:spMkLst>
            <pc:docMk/>
            <pc:sldMk cId="1732931535" sldId="305"/>
            <ac:spMk id="3" creationId="{A27A9D27-DCFD-102F-6965-65880518F4D8}"/>
          </ac:spMkLst>
        </pc:spChg>
        <pc:graphicFrameChg chg="mod modGraphic">
          <ac:chgData name="Torleif Bjordal Halkjelsvik" userId="4b811fee-e6a5-4e4f-8b2d-8f0cfd7314af" providerId="ADAL" clId="{5F6F9CDD-8194-4CB5-B83D-807D035C072F}" dt="2025-09-18T07:06:18.349" v="7953" actId="1076"/>
          <ac:graphicFrameMkLst>
            <pc:docMk/>
            <pc:sldMk cId="1732931535" sldId="305"/>
            <ac:graphicFrameMk id="4" creationId="{92560C0F-1F90-FDD1-E44C-96D7AAC1BB18}"/>
          </ac:graphicFrameMkLst>
        </pc:graphicFrameChg>
      </pc:sldChg>
      <pc:sldChg chg="addSp modSp mod modNotesTx">
        <pc:chgData name="Torleif Bjordal Halkjelsvik" userId="4b811fee-e6a5-4e4f-8b2d-8f0cfd7314af" providerId="ADAL" clId="{5F6F9CDD-8194-4CB5-B83D-807D035C072F}" dt="2025-09-18T07:30:33.531" v="8574" actId="6549"/>
        <pc:sldMkLst>
          <pc:docMk/>
          <pc:sldMk cId="1801325899" sldId="306"/>
        </pc:sldMkLst>
        <pc:spChg chg="mod">
          <ac:chgData name="Torleif Bjordal Halkjelsvik" userId="4b811fee-e6a5-4e4f-8b2d-8f0cfd7314af" providerId="ADAL" clId="{5F6F9CDD-8194-4CB5-B83D-807D035C072F}" dt="2025-09-18T07:06:51.362" v="7960" actId="20577"/>
          <ac:spMkLst>
            <pc:docMk/>
            <pc:sldMk cId="1801325899" sldId="306"/>
            <ac:spMk id="2" creationId="{33CB71E5-CFB7-863E-96F1-588DBCBF50FB}"/>
          </ac:spMkLst>
        </pc:spChg>
        <pc:spChg chg="mod">
          <ac:chgData name="Torleif Bjordal Halkjelsvik" userId="4b811fee-e6a5-4e4f-8b2d-8f0cfd7314af" providerId="ADAL" clId="{5F6F9CDD-8194-4CB5-B83D-807D035C072F}" dt="2025-09-18T07:06:54.993" v="7966" actId="20577"/>
          <ac:spMkLst>
            <pc:docMk/>
            <pc:sldMk cId="1801325899" sldId="306"/>
            <ac:spMk id="3" creationId="{6D4B3F0B-D83D-0CDE-EDEE-B081098F8BA2}"/>
          </ac:spMkLst>
        </pc:spChg>
        <pc:spChg chg="add mod">
          <ac:chgData name="Torleif Bjordal Halkjelsvik" userId="4b811fee-e6a5-4e4f-8b2d-8f0cfd7314af" providerId="ADAL" clId="{5F6F9CDD-8194-4CB5-B83D-807D035C072F}" dt="2025-09-18T07:30:33.531" v="8574" actId="6549"/>
          <ac:spMkLst>
            <pc:docMk/>
            <pc:sldMk cId="1801325899" sldId="306"/>
            <ac:spMk id="4" creationId="{71BC4BD4-A80C-AE65-6150-DC253498C605}"/>
          </ac:spMkLst>
        </pc:spChg>
        <pc:graphicFrameChg chg="mod modGraphic">
          <ac:chgData name="Torleif Bjordal Halkjelsvik" userId="4b811fee-e6a5-4e4f-8b2d-8f0cfd7314af" providerId="ADAL" clId="{5F6F9CDD-8194-4CB5-B83D-807D035C072F}" dt="2025-09-18T07:30:12.327" v="8565" actId="1076"/>
          <ac:graphicFrameMkLst>
            <pc:docMk/>
            <pc:sldMk cId="1801325899" sldId="306"/>
            <ac:graphicFrameMk id="5" creationId="{A0F7652F-56E0-B03B-FCEE-5B01ACEFDB4D}"/>
          </ac:graphicFrameMkLst>
        </pc:graphicFrameChg>
      </pc:sldChg>
      <pc:sldChg chg="modSp mod">
        <pc:chgData name="Torleif Bjordal Halkjelsvik" userId="4b811fee-e6a5-4e4f-8b2d-8f0cfd7314af" providerId="ADAL" clId="{5F6F9CDD-8194-4CB5-B83D-807D035C072F}" dt="2025-09-18T07:58:15.561" v="8602"/>
        <pc:sldMkLst>
          <pc:docMk/>
          <pc:sldMk cId="4012505845" sldId="307"/>
        </pc:sldMkLst>
        <pc:spChg chg="mod">
          <ac:chgData name="Torleif Bjordal Halkjelsvik" userId="4b811fee-e6a5-4e4f-8b2d-8f0cfd7314af" providerId="ADAL" clId="{5F6F9CDD-8194-4CB5-B83D-807D035C072F}" dt="2025-09-18T07:24:35.623" v="8407" actId="20577"/>
          <ac:spMkLst>
            <pc:docMk/>
            <pc:sldMk cId="4012505845" sldId="307"/>
            <ac:spMk id="2" creationId="{0B975829-13A9-FE36-4CA9-E5DD6EF952BD}"/>
          </ac:spMkLst>
        </pc:spChg>
        <pc:spChg chg="mod">
          <ac:chgData name="Torleif Bjordal Halkjelsvik" userId="4b811fee-e6a5-4e4f-8b2d-8f0cfd7314af" providerId="ADAL" clId="{5F6F9CDD-8194-4CB5-B83D-807D035C072F}" dt="2025-09-18T07:58:15.561" v="8602"/>
          <ac:spMkLst>
            <pc:docMk/>
            <pc:sldMk cId="4012505845" sldId="307"/>
            <ac:spMk id="3" creationId="{D8AFFF60-0574-F7E7-0908-1FC35BF7F771}"/>
          </ac:spMkLst>
        </pc:spChg>
        <pc:graphicFrameChg chg="mod modGraphic">
          <ac:chgData name="Torleif Bjordal Halkjelsvik" userId="4b811fee-e6a5-4e4f-8b2d-8f0cfd7314af" providerId="ADAL" clId="{5F6F9CDD-8194-4CB5-B83D-807D035C072F}" dt="2025-09-18T07:27:01.279" v="8472" actId="20577"/>
          <ac:graphicFrameMkLst>
            <pc:docMk/>
            <pc:sldMk cId="4012505845" sldId="307"/>
            <ac:graphicFrameMk id="5" creationId="{5E498D7E-193D-1BFA-353F-6D1105C34745}"/>
          </ac:graphicFrameMkLst>
        </pc:graphicFrameChg>
      </pc:sldChg>
      <pc:sldChg chg="modSp mod">
        <pc:chgData name="Torleif Bjordal Halkjelsvik" userId="4b811fee-e6a5-4e4f-8b2d-8f0cfd7314af" providerId="ADAL" clId="{5F6F9CDD-8194-4CB5-B83D-807D035C072F}" dt="2025-09-18T08:13:07.866" v="8697" actId="20577"/>
        <pc:sldMkLst>
          <pc:docMk/>
          <pc:sldMk cId="1926007787" sldId="308"/>
        </pc:sldMkLst>
        <pc:spChg chg="mod">
          <ac:chgData name="Torleif Bjordal Halkjelsvik" userId="4b811fee-e6a5-4e4f-8b2d-8f0cfd7314af" providerId="ADAL" clId="{5F6F9CDD-8194-4CB5-B83D-807D035C072F}" dt="2025-09-18T07:25:39.187" v="8441" actId="5793"/>
          <ac:spMkLst>
            <pc:docMk/>
            <pc:sldMk cId="1926007787" sldId="308"/>
            <ac:spMk id="2" creationId="{550D6ECE-1806-736E-33B9-B236BCF697AD}"/>
          </ac:spMkLst>
        </pc:spChg>
        <pc:spChg chg="mod">
          <ac:chgData name="Torleif Bjordal Halkjelsvik" userId="4b811fee-e6a5-4e4f-8b2d-8f0cfd7314af" providerId="ADAL" clId="{5F6F9CDD-8194-4CB5-B83D-807D035C072F}" dt="2025-09-18T08:13:07.866" v="8697" actId="20577"/>
          <ac:spMkLst>
            <pc:docMk/>
            <pc:sldMk cId="1926007787" sldId="308"/>
            <ac:spMk id="3" creationId="{4C7F291B-3D24-ADD0-C4C9-8825A956A87B}"/>
          </ac:spMkLst>
        </pc:spChg>
        <pc:spChg chg="mod">
          <ac:chgData name="Torleif Bjordal Halkjelsvik" userId="4b811fee-e6a5-4e4f-8b2d-8f0cfd7314af" providerId="ADAL" clId="{5F6F9CDD-8194-4CB5-B83D-807D035C072F}" dt="2025-09-18T08:01:39.783" v="8610" actId="20577"/>
          <ac:spMkLst>
            <pc:docMk/>
            <pc:sldMk cId="1926007787" sldId="308"/>
            <ac:spMk id="4" creationId="{DE73599C-5005-4494-2DB7-A4EDE98BF72A}"/>
          </ac:spMkLst>
        </pc:spChg>
        <pc:graphicFrameChg chg="mod modGraphic">
          <ac:chgData name="Torleif Bjordal Halkjelsvik" userId="4b811fee-e6a5-4e4f-8b2d-8f0cfd7314af" providerId="ADAL" clId="{5F6F9CDD-8194-4CB5-B83D-807D035C072F}" dt="2025-09-18T08:01:08.076" v="8608" actId="14734"/>
          <ac:graphicFrameMkLst>
            <pc:docMk/>
            <pc:sldMk cId="1926007787" sldId="308"/>
            <ac:graphicFrameMk id="5" creationId="{9EF5D6C9-38C7-B2A5-DA20-303FDA5DA2E1}"/>
          </ac:graphicFrameMkLst>
        </pc:graphicFrameChg>
      </pc:sldChg>
      <pc:sldChg chg="addSp delSp modSp del mod">
        <pc:chgData name="Torleif Bjordal Halkjelsvik" userId="4b811fee-e6a5-4e4f-8b2d-8f0cfd7314af" providerId="ADAL" clId="{5F6F9CDD-8194-4CB5-B83D-807D035C072F}" dt="2025-09-18T08:08:47.835" v="8617" actId="47"/>
        <pc:sldMkLst>
          <pc:docMk/>
          <pc:sldMk cId="2087019687" sldId="309"/>
        </pc:sldMkLst>
        <pc:spChg chg="mod">
          <ac:chgData name="Torleif Bjordal Halkjelsvik" userId="4b811fee-e6a5-4e4f-8b2d-8f0cfd7314af" providerId="ADAL" clId="{5F6F9CDD-8194-4CB5-B83D-807D035C072F}" dt="2025-09-18T07:57:52.249" v="8587" actId="20577"/>
          <ac:spMkLst>
            <pc:docMk/>
            <pc:sldMk cId="2087019687" sldId="309"/>
            <ac:spMk id="2" creationId="{550D6ECE-1806-736E-33B9-B236BCF697AD}"/>
          </ac:spMkLst>
        </pc:spChg>
        <pc:spChg chg="mod">
          <ac:chgData name="Torleif Bjordal Halkjelsvik" userId="4b811fee-e6a5-4e4f-8b2d-8f0cfd7314af" providerId="ADAL" clId="{5F6F9CDD-8194-4CB5-B83D-807D035C072F}" dt="2025-09-18T07:58:07.529" v="8593" actId="20577"/>
          <ac:spMkLst>
            <pc:docMk/>
            <pc:sldMk cId="2087019687" sldId="309"/>
            <ac:spMk id="3" creationId="{4C7F291B-3D24-ADD0-C4C9-8825A956A87B}"/>
          </ac:spMkLst>
        </pc:spChg>
        <pc:spChg chg="add mod">
          <ac:chgData name="Torleif Bjordal Halkjelsvik" userId="4b811fee-e6a5-4e4f-8b2d-8f0cfd7314af" providerId="ADAL" clId="{5F6F9CDD-8194-4CB5-B83D-807D035C072F}" dt="2025-09-18T08:08:25.816" v="8615" actId="1076"/>
          <ac:spMkLst>
            <pc:docMk/>
            <pc:sldMk cId="2087019687" sldId="309"/>
            <ac:spMk id="4" creationId="{28749E70-2676-79A3-C481-F41A637C2228}"/>
          </ac:spMkLst>
        </pc:spChg>
        <pc:spChg chg="del">
          <ac:chgData name="Torleif Bjordal Halkjelsvik" userId="4b811fee-e6a5-4e4f-8b2d-8f0cfd7314af" providerId="ADAL" clId="{5F6F9CDD-8194-4CB5-B83D-807D035C072F}" dt="2025-09-18T08:08:31.003" v="8616" actId="478"/>
          <ac:spMkLst>
            <pc:docMk/>
            <pc:sldMk cId="2087019687" sldId="309"/>
            <ac:spMk id="6" creationId="{9D4AF65E-1A2C-58D3-A5D3-0E6CEC79FB27}"/>
          </ac:spMkLst>
        </pc:spChg>
        <pc:graphicFrameChg chg="mod modGraphic">
          <ac:chgData name="Torleif Bjordal Halkjelsvik" userId="4b811fee-e6a5-4e4f-8b2d-8f0cfd7314af" providerId="ADAL" clId="{5F6F9CDD-8194-4CB5-B83D-807D035C072F}" dt="2025-09-18T08:08:22.191" v="8614" actId="14100"/>
          <ac:graphicFrameMkLst>
            <pc:docMk/>
            <pc:sldMk cId="2087019687" sldId="309"/>
            <ac:graphicFrameMk id="5" creationId="{9EF5D6C9-38C7-B2A5-DA20-303FDA5DA2E1}"/>
          </ac:graphicFrameMkLst>
        </pc:graphicFrameChg>
      </pc:sldChg>
      <pc:sldChg chg="addSp modSp mod">
        <pc:chgData name="Torleif Bjordal Halkjelsvik" userId="4b811fee-e6a5-4e4f-8b2d-8f0cfd7314af" providerId="ADAL" clId="{5F6F9CDD-8194-4CB5-B83D-807D035C072F}" dt="2025-09-18T08:30:13.748" v="9729" actId="1076"/>
        <pc:sldMkLst>
          <pc:docMk/>
          <pc:sldMk cId="4156645969" sldId="310"/>
        </pc:sldMkLst>
        <pc:spChg chg="mod">
          <ac:chgData name="Torleif Bjordal Halkjelsvik" userId="4b811fee-e6a5-4e4f-8b2d-8f0cfd7314af" providerId="ADAL" clId="{5F6F9CDD-8194-4CB5-B83D-807D035C072F}" dt="2025-09-18T08:14:15.993" v="8772" actId="20577"/>
          <ac:spMkLst>
            <pc:docMk/>
            <pc:sldMk cId="4156645969" sldId="310"/>
            <ac:spMk id="2" creationId="{38F209C6-EE3B-6CB6-94C5-6B71CF0AD967}"/>
          </ac:spMkLst>
        </pc:spChg>
        <pc:spChg chg="mod">
          <ac:chgData name="Torleif Bjordal Halkjelsvik" userId="4b811fee-e6a5-4e4f-8b2d-8f0cfd7314af" providerId="ADAL" clId="{5F6F9CDD-8194-4CB5-B83D-807D035C072F}" dt="2025-09-18T08:14:32.086" v="8787" actId="20577"/>
          <ac:spMkLst>
            <pc:docMk/>
            <pc:sldMk cId="4156645969" sldId="310"/>
            <ac:spMk id="3" creationId="{992678E8-EE74-95F7-0B73-7C7A94841B39}"/>
          </ac:spMkLst>
        </pc:spChg>
        <pc:spChg chg="add mod">
          <ac:chgData name="Torleif Bjordal Halkjelsvik" userId="4b811fee-e6a5-4e4f-8b2d-8f0cfd7314af" providerId="ADAL" clId="{5F6F9CDD-8194-4CB5-B83D-807D035C072F}" dt="2025-09-18T08:30:13.748" v="9729" actId="1076"/>
          <ac:spMkLst>
            <pc:docMk/>
            <pc:sldMk cId="4156645969" sldId="310"/>
            <ac:spMk id="4" creationId="{2145BD9C-A2F0-359D-CC52-5E52653CB272}"/>
          </ac:spMkLst>
        </pc:spChg>
        <pc:graphicFrameChg chg="mod modGraphic">
          <ac:chgData name="Torleif Bjordal Halkjelsvik" userId="4b811fee-e6a5-4e4f-8b2d-8f0cfd7314af" providerId="ADAL" clId="{5F6F9CDD-8194-4CB5-B83D-807D035C072F}" dt="2025-09-18T08:14:52.925" v="8794" actId="20577"/>
          <ac:graphicFrameMkLst>
            <pc:docMk/>
            <pc:sldMk cId="4156645969" sldId="310"/>
            <ac:graphicFrameMk id="5" creationId="{B717D59E-7592-C7B7-2378-A84EF923D3C2}"/>
          </ac:graphicFrameMkLst>
        </pc:graphicFrameChg>
      </pc:sldChg>
      <pc:sldChg chg="addSp modSp mod">
        <pc:chgData name="Torleif Bjordal Halkjelsvik" userId="4b811fee-e6a5-4e4f-8b2d-8f0cfd7314af" providerId="ADAL" clId="{5F6F9CDD-8194-4CB5-B83D-807D035C072F}" dt="2025-09-18T08:33:45.452" v="9749" actId="20577"/>
        <pc:sldMkLst>
          <pc:docMk/>
          <pc:sldMk cId="602463391" sldId="311"/>
        </pc:sldMkLst>
        <pc:spChg chg="mod">
          <ac:chgData name="Torleif Bjordal Halkjelsvik" userId="4b811fee-e6a5-4e4f-8b2d-8f0cfd7314af" providerId="ADAL" clId="{5F6F9CDD-8194-4CB5-B83D-807D035C072F}" dt="2025-09-18T08:15:17.573" v="8804" actId="20577"/>
          <ac:spMkLst>
            <pc:docMk/>
            <pc:sldMk cId="602463391" sldId="311"/>
            <ac:spMk id="2" creationId="{38F209C6-EE3B-6CB6-94C5-6B71CF0AD967}"/>
          </ac:spMkLst>
        </pc:spChg>
        <pc:spChg chg="mod">
          <ac:chgData name="Torleif Bjordal Halkjelsvik" userId="4b811fee-e6a5-4e4f-8b2d-8f0cfd7314af" providerId="ADAL" clId="{5F6F9CDD-8194-4CB5-B83D-807D035C072F}" dt="2025-09-18T08:15:22.445" v="8817" actId="20577"/>
          <ac:spMkLst>
            <pc:docMk/>
            <pc:sldMk cId="602463391" sldId="311"/>
            <ac:spMk id="3" creationId="{992678E8-EE74-95F7-0B73-7C7A94841B39}"/>
          </ac:spMkLst>
        </pc:spChg>
        <pc:spChg chg="add mod">
          <ac:chgData name="Torleif Bjordal Halkjelsvik" userId="4b811fee-e6a5-4e4f-8b2d-8f0cfd7314af" providerId="ADAL" clId="{5F6F9CDD-8194-4CB5-B83D-807D035C072F}" dt="2025-09-18T08:33:45.452" v="9749" actId="20577"/>
          <ac:spMkLst>
            <pc:docMk/>
            <pc:sldMk cId="602463391" sldId="311"/>
            <ac:spMk id="4" creationId="{62330E53-4C80-7BE6-6060-6E8E0B30E104}"/>
          </ac:spMkLst>
        </pc:spChg>
      </pc:sldChg>
      <pc:sldChg chg="del">
        <pc:chgData name="Torleif Bjordal Halkjelsvik" userId="4b811fee-e6a5-4e4f-8b2d-8f0cfd7314af" providerId="ADAL" clId="{5F6F9CDD-8194-4CB5-B83D-807D035C072F}" dt="2025-09-18T06:50:35.373" v="7112" actId="47"/>
        <pc:sldMkLst>
          <pc:docMk/>
          <pc:sldMk cId="1966655280" sldId="313"/>
        </pc:sldMkLst>
      </pc:sldChg>
      <pc:sldChg chg="modSp mod modNotesTx">
        <pc:chgData name="Torleif Bjordal Halkjelsvik" userId="4b811fee-e6a5-4e4f-8b2d-8f0cfd7314af" providerId="ADAL" clId="{5F6F9CDD-8194-4CB5-B83D-807D035C072F}" dt="2025-09-18T09:09:14.383" v="11533" actId="20577"/>
        <pc:sldMkLst>
          <pc:docMk/>
          <pc:sldMk cId="203263914" sldId="314"/>
        </pc:sldMkLst>
        <pc:spChg chg="mod">
          <ac:chgData name="Torleif Bjordal Halkjelsvik" userId="4b811fee-e6a5-4e4f-8b2d-8f0cfd7314af" providerId="ADAL" clId="{5F6F9CDD-8194-4CB5-B83D-807D035C072F}" dt="2025-09-18T06:54:27.086" v="7132" actId="20577"/>
          <ac:spMkLst>
            <pc:docMk/>
            <pc:sldMk cId="203263914" sldId="314"/>
            <ac:spMk id="2" creationId="{8F813983-7435-97C5-57C9-F56531858EDE}"/>
          </ac:spMkLst>
        </pc:spChg>
        <pc:spChg chg="mod">
          <ac:chgData name="Torleif Bjordal Halkjelsvik" userId="4b811fee-e6a5-4e4f-8b2d-8f0cfd7314af" providerId="ADAL" clId="{5F6F9CDD-8194-4CB5-B83D-807D035C072F}" dt="2025-09-18T06:59:52.491" v="7790" actId="255"/>
          <ac:spMkLst>
            <pc:docMk/>
            <pc:sldMk cId="203263914" sldId="314"/>
            <ac:spMk id="3" creationId="{0BFF2DAF-7983-0954-10D6-B688FE2946A1}"/>
          </ac:spMkLst>
        </pc:spChg>
        <pc:spChg chg="mod">
          <ac:chgData name="Torleif Bjordal Halkjelsvik" userId="4b811fee-e6a5-4e4f-8b2d-8f0cfd7314af" providerId="ADAL" clId="{5F6F9CDD-8194-4CB5-B83D-807D035C072F}" dt="2025-09-18T07:00:04.498" v="7794" actId="20577"/>
          <ac:spMkLst>
            <pc:docMk/>
            <pc:sldMk cId="203263914" sldId="314"/>
            <ac:spMk id="4" creationId="{9655A32E-F818-5EFF-5F88-FCE8771742AA}"/>
          </ac:spMkLst>
        </pc:spChg>
      </pc:sldChg>
      <pc:sldChg chg="del">
        <pc:chgData name="Torleif Bjordal Halkjelsvik" userId="4b811fee-e6a5-4e4f-8b2d-8f0cfd7314af" providerId="ADAL" clId="{5F6F9CDD-8194-4CB5-B83D-807D035C072F}" dt="2025-09-18T06:51:16.926" v="7125" actId="47"/>
        <pc:sldMkLst>
          <pc:docMk/>
          <pc:sldMk cId="1340155106" sldId="315"/>
        </pc:sldMkLst>
      </pc:sldChg>
      <pc:sldChg chg="modSp mod">
        <pc:chgData name="Torleif Bjordal Halkjelsvik" userId="4b811fee-e6a5-4e4f-8b2d-8f0cfd7314af" providerId="ADAL" clId="{5F6F9CDD-8194-4CB5-B83D-807D035C072F}" dt="2025-09-18T08:13:56.194" v="8753" actId="1076"/>
        <pc:sldMkLst>
          <pc:docMk/>
          <pc:sldMk cId="2819497497" sldId="316"/>
        </pc:sldMkLst>
        <pc:spChg chg="mod">
          <ac:chgData name="Torleif Bjordal Halkjelsvik" userId="4b811fee-e6a5-4e4f-8b2d-8f0cfd7314af" providerId="ADAL" clId="{5F6F9CDD-8194-4CB5-B83D-807D035C072F}" dt="2025-09-18T08:13:01.849" v="8684" actId="20577"/>
          <ac:spMkLst>
            <pc:docMk/>
            <pc:sldMk cId="2819497497" sldId="316"/>
            <ac:spMk id="2" creationId="{7525F622-0ADC-5B94-FA96-C1BD1AC21303}"/>
          </ac:spMkLst>
        </pc:spChg>
        <pc:spChg chg="mod">
          <ac:chgData name="Torleif Bjordal Halkjelsvik" userId="4b811fee-e6a5-4e4f-8b2d-8f0cfd7314af" providerId="ADAL" clId="{5F6F9CDD-8194-4CB5-B83D-807D035C072F}" dt="2025-09-18T08:13:32.438" v="8749" actId="14100"/>
          <ac:spMkLst>
            <pc:docMk/>
            <pc:sldMk cId="2819497497" sldId="316"/>
            <ac:spMk id="3" creationId="{6094A52B-97F0-727C-6005-63FDA6650155}"/>
          </ac:spMkLst>
        </pc:spChg>
        <pc:spChg chg="mod">
          <ac:chgData name="Torleif Bjordal Halkjelsvik" userId="4b811fee-e6a5-4e4f-8b2d-8f0cfd7314af" providerId="ADAL" clId="{5F6F9CDD-8194-4CB5-B83D-807D035C072F}" dt="2025-09-18T08:13:56.194" v="8753" actId="1076"/>
          <ac:spMkLst>
            <pc:docMk/>
            <pc:sldMk cId="2819497497" sldId="316"/>
            <ac:spMk id="6" creationId="{8747A4CE-8D2A-9DA7-A981-B8F3F6441E36}"/>
          </ac:spMkLst>
        </pc:spChg>
        <pc:graphicFrameChg chg="mod">
          <ac:chgData name="Torleif Bjordal Halkjelsvik" userId="4b811fee-e6a5-4e4f-8b2d-8f0cfd7314af" providerId="ADAL" clId="{5F6F9CDD-8194-4CB5-B83D-807D035C072F}" dt="2025-09-18T08:13:52.194" v="8752" actId="1076"/>
          <ac:graphicFrameMkLst>
            <pc:docMk/>
            <pc:sldMk cId="2819497497" sldId="316"/>
            <ac:graphicFrameMk id="5" creationId="{7B77C125-8ACE-D68C-016C-6C9349090B71}"/>
          </ac:graphicFrameMkLst>
        </pc:graphicFrameChg>
      </pc:sldChg>
      <pc:sldChg chg="del">
        <pc:chgData name="Torleif Bjordal Halkjelsvik" userId="4b811fee-e6a5-4e4f-8b2d-8f0cfd7314af" providerId="ADAL" clId="{5F6F9CDD-8194-4CB5-B83D-807D035C072F}" dt="2025-09-18T08:15:28.601" v="8819" actId="47"/>
        <pc:sldMkLst>
          <pc:docMk/>
          <pc:sldMk cId="2002601602" sldId="317"/>
        </pc:sldMkLst>
      </pc:sldChg>
      <pc:sldChg chg="del">
        <pc:chgData name="Torleif Bjordal Halkjelsvik" userId="4b811fee-e6a5-4e4f-8b2d-8f0cfd7314af" providerId="ADAL" clId="{5F6F9CDD-8194-4CB5-B83D-807D035C072F}" dt="2025-09-18T08:15:26.493" v="8818" actId="47"/>
        <pc:sldMkLst>
          <pc:docMk/>
          <pc:sldMk cId="1544059642" sldId="318"/>
        </pc:sldMkLst>
      </pc:sldChg>
      <pc:sldChg chg="modSp new mod">
        <pc:chgData name="Torleif Bjordal Halkjelsvik" userId="4b811fee-e6a5-4e4f-8b2d-8f0cfd7314af" providerId="ADAL" clId="{5F6F9CDD-8194-4CB5-B83D-807D035C072F}" dt="2025-09-18T09:02:18.543" v="11403" actId="20577"/>
        <pc:sldMkLst>
          <pc:docMk/>
          <pc:sldMk cId="1884858622" sldId="319"/>
        </pc:sldMkLst>
        <pc:spChg chg="mod">
          <ac:chgData name="Torleif Bjordal Halkjelsvik" userId="4b811fee-e6a5-4e4f-8b2d-8f0cfd7314af" providerId="ADAL" clId="{5F6F9CDD-8194-4CB5-B83D-807D035C072F}" dt="2025-09-16T09:33:39.184" v="2982" actId="20577"/>
          <ac:spMkLst>
            <pc:docMk/>
            <pc:sldMk cId="1884858622" sldId="319"/>
            <ac:spMk id="2" creationId="{5C2CA6F7-249D-F928-BDB7-410B74BAB1FE}"/>
          </ac:spMkLst>
        </pc:spChg>
        <pc:spChg chg="mod">
          <ac:chgData name="Torleif Bjordal Halkjelsvik" userId="4b811fee-e6a5-4e4f-8b2d-8f0cfd7314af" providerId="ADAL" clId="{5F6F9CDD-8194-4CB5-B83D-807D035C072F}" dt="2025-09-18T09:02:18.543" v="11403" actId="20577"/>
          <ac:spMkLst>
            <pc:docMk/>
            <pc:sldMk cId="1884858622" sldId="319"/>
            <ac:spMk id="4" creationId="{1AB2C42C-7C92-2960-9381-7AE02E49DFBE}"/>
          </ac:spMkLst>
        </pc:spChg>
      </pc:sldChg>
      <pc:sldChg chg="del">
        <pc:chgData name="Torleif Bjordal Halkjelsvik" userId="4b811fee-e6a5-4e4f-8b2d-8f0cfd7314af" providerId="ADAL" clId="{5F6F9CDD-8194-4CB5-B83D-807D035C072F}" dt="2025-09-16T06:40:23.348" v="283" actId="47"/>
        <pc:sldMkLst>
          <pc:docMk/>
          <pc:sldMk cId="2001814786" sldId="319"/>
        </pc:sldMkLst>
      </pc:sldChg>
      <pc:sldChg chg="addSp new del mod">
        <pc:chgData name="Torleif Bjordal Halkjelsvik" userId="4b811fee-e6a5-4e4f-8b2d-8f0cfd7314af" providerId="ADAL" clId="{5F6F9CDD-8194-4CB5-B83D-807D035C072F}" dt="2025-09-16T09:16:13.148" v="1316" actId="47"/>
        <pc:sldMkLst>
          <pc:docMk/>
          <pc:sldMk cId="3223928580" sldId="319"/>
        </pc:sldMkLst>
      </pc:sldChg>
      <pc:sldChg chg="modSp new mod ord modNotesTx">
        <pc:chgData name="Torleif Bjordal Halkjelsvik" userId="4b811fee-e6a5-4e4f-8b2d-8f0cfd7314af" providerId="ADAL" clId="{5F6F9CDD-8194-4CB5-B83D-807D035C072F}" dt="2025-09-18T08:27:22.496" v="9686" actId="20577"/>
        <pc:sldMkLst>
          <pc:docMk/>
          <pc:sldMk cId="2387025461" sldId="322"/>
        </pc:sldMkLst>
        <pc:spChg chg="mod">
          <ac:chgData name="Torleif Bjordal Halkjelsvik" userId="4b811fee-e6a5-4e4f-8b2d-8f0cfd7314af" providerId="ADAL" clId="{5F6F9CDD-8194-4CB5-B83D-807D035C072F}" dt="2025-09-16T10:19:08.649" v="3928"/>
          <ac:spMkLst>
            <pc:docMk/>
            <pc:sldMk cId="2387025461" sldId="322"/>
            <ac:spMk id="2" creationId="{F6EF0F06-C0ED-0920-E293-C64500B3F1B6}"/>
          </ac:spMkLst>
        </pc:spChg>
        <pc:spChg chg="mod">
          <ac:chgData name="Torleif Bjordal Halkjelsvik" userId="4b811fee-e6a5-4e4f-8b2d-8f0cfd7314af" providerId="ADAL" clId="{5F6F9CDD-8194-4CB5-B83D-807D035C072F}" dt="2025-09-16T12:35:53.059" v="5294" actId="20577"/>
          <ac:spMkLst>
            <pc:docMk/>
            <pc:sldMk cId="2387025461" sldId="322"/>
            <ac:spMk id="3" creationId="{E1BBBA9F-E876-6C4A-C0A6-8DF90928797C}"/>
          </ac:spMkLst>
        </pc:spChg>
        <pc:spChg chg="mod">
          <ac:chgData name="Torleif Bjordal Halkjelsvik" userId="4b811fee-e6a5-4e4f-8b2d-8f0cfd7314af" providerId="ADAL" clId="{5F6F9CDD-8194-4CB5-B83D-807D035C072F}" dt="2025-09-18T08:25:24.119" v="9319" actId="20577"/>
          <ac:spMkLst>
            <pc:docMk/>
            <pc:sldMk cId="2387025461" sldId="322"/>
            <ac:spMk id="4" creationId="{420BD686-28E3-2CBE-D345-0D2AE9643999}"/>
          </ac:spMkLst>
        </pc:spChg>
      </pc:sldChg>
      <pc:sldChg chg="modSp add mod ord">
        <pc:chgData name="Torleif Bjordal Halkjelsvik" userId="4b811fee-e6a5-4e4f-8b2d-8f0cfd7314af" providerId="ADAL" clId="{5F6F9CDD-8194-4CB5-B83D-807D035C072F}" dt="2025-09-16T12:34:54.131" v="5182" actId="27636"/>
        <pc:sldMkLst>
          <pc:docMk/>
          <pc:sldMk cId="1266064647" sldId="323"/>
        </pc:sldMkLst>
        <pc:spChg chg="mod">
          <ac:chgData name="Torleif Bjordal Halkjelsvik" userId="4b811fee-e6a5-4e4f-8b2d-8f0cfd7314af" providerId="ADAL" clId="{5F6F9CDD-8194-4CB5-B83D-807D035C072F}" dt="2025-09-16T12:33:41.547" v="5172" actId="20577"/>
          <ac:spMkLst>
            <pc:docMk/>
            <pc:sldMk cId="1266064647" sldId="323"/>
            <ac:spMk id="3" creationId="{A4FA6579-A26E-2F0A-545E-EB119983C632}"/>
          </ac:spMkLst>
        </pc:spChg>
        <pc:spChg chg="mod">
          <ac:chgData name="Torleif Bjordal Halkjelsvik" userId="4b811fee-e6a5-4e4f-8b2d-8f0cfd7314af" providerId="ADAL" clId="{5F6F9CDD-8194-4CB5-B83D-807D035C072F}" dt="2025-09-16T12:34:54.131" v="5182" actId="27636"/>
          <ac:spMkLst>
            <pc:docMk/>
            <pc:sldMk cId="1266064647" sldId="323"/>
            <ac:spMk id="4" creationId="{7F7DEF7E-9855-D2B6-DA5D-12455B727999}"/>
          </ac:spMkLst>
        </pc:spChg>
      </pc:sldChg>
      <pc:sldChg chg="addSp delSp modSp add mod ord">
        <pc:chgData name="Torleif Bjordal Halkjelsvik" userId="4b811fee-e6a5-4e4f-8b2d-8f0cfd7314af" providerId="ADAL" clId="{5F6F9CDD-8194-4CB5-B83D-807D035C072F}" dt="2025-09-18T08:07:45.994" v="8613" actId="20577"/>
        <pc:sldMkLst>
          <pc:docMk/>
          <pc:sldMk cId="2270047042" sldId="324"/>
        </pc:sldMkLst>
        <pc:spChg chg="mod">
          <ac:chgData name="Torleif Bjordal Halkjelsvik" userId="4b811fee-e6a5-4e4f-8b2d-8f0cfd7314af" providerId="ADAL" clId="{5F6F9CDD-8194-4CB5-B83D-807D035C072F}" dt="2025-09-16T12:42:38.300" v="5577" actId="20577"/>
          <ac:spMkLst>
            <pc:docMk/>
            <pc:sldMk cId="2270047042" sldId="324"/>
            <ac:spMk id="3" creationId="{962255F9-957A-62AE-74AD-0E764A2C11B6}"/>
          </ac:spMkLst>
        </pc:spChg>
        <pc:spChg chg="mod">
          <ac:chgData name="Torleif Bjordal Halkjelsvik" userId="4b811fee-e6a5-4e4f-8b2d-8f0cfd7314af" providerId="ADAL" clId="{5F6F9CDD-8194-4CB5-B83D-807D035C072F}" dt="2025-09-18T08:07:45.994" v="8613" actId="20577"/>
          <ac:spMkLst>
            <pc:docMk/>
            <pc:sldMk cId="2270047042" sldId="324"/>
            <ac:spMk id="4" creationId="{0E86F1C3-D7DC-2025-AE35-E5ECF3A419FF}"/>
          </ac:spMkLst>
        </pc:spChg>
        <pc:graphicFrameChg chg="add mod">
          <ac:chgData name="Torleif Bjordal Halkjelsvik" userId="4b811fee-e6a5-4e4f-8b2d-8f0cfd7314af" providerId="ADAL" clId="{5F6F9CDD-8194-4CB5-B83D-807D035C072F}" dt="2025-09-18T06:38:07.650" v="6497"/>
          <ac:graphicFrameMkLst>
            <pc:docMk/>
            <pc:sldMk cId="2270047042" sldId="324"/>
            <ac:graphicFrameMk id="5" creationId="{908F285F-DB4C-9955-056F-D094DA9E4E66}"/>
          </ac:graphicFrameMkLst>
        </pc:graphicFrameChg>
        <pc:graphicFrameChg chg="add mod">
          <ac:chgData name="Torleif Bjordal Halkjelsvik" userId="4b811fee-e6a5-4e4f-8b2d-8f0cfd7314af" providerId="ADAL" clId="{5F6F9CDD-8194-4CB5-B83D-807D035C072F}" dt="2025-09-18T06:38:10.726" v="6498"/>
          <ac:graphicFrameMkLst>
            <pc:docMk/>
            <pc:sldMk cId="2270047042" sldId="324"/>
            <ac:graphicFrameMk id="6" creationId="{CEC6C93F-4D2A-D130-CC95-A398AE381313}"/>
          </ac:graphicFrameMkLst>
        </pc:graphicFrameChg>
        <pc:graphicFrameChg chg="add del mod">
          <ac:chgData name="Torleif Bjordal Halkjelsvik" userId="4b811fee-e6a5-4e4f-8b2d-8f0cfd7314af" providerId="ADAL" clId="{5F6F9CDD-8194-4CB5-B83D-807D035C072F}" dt="2025-09-18T06:41:53.842" v="6696" actId="478"/>
          <ac:graphicFrameMkLst>
            <pc:docMk/>
            <pc:sldMk cId="2270047042" sldId="324"/>
            <ac:graphicFrameMk id="7" creationId="{CCC1B133-73E0-4D23-0A2B-5C506A2F7FCB}"/>
          </ac:graphicFrameMkLst>
        </pc:graphicFrameChg>
      </pc:sldChg>
      <pc:sldChg chg="modSp new mod ord">
        <pc:chgData name="Torleif Bjordal Halkjelsvik" userId="4b811fee-e6a5-4e4f-8b2d-8f0cfd7314af" providerId="ADAL" clId="{5F6F9CDD-8194-4CB5-B83D-807D035C072F}" dt="2025-09-18T09:21:59.337" v="11594" actId="207"/>
        <pc:sldMkLst>
          <pc:docMk/>
          <pc:sldMk cId="3268077743" sldId="325"/>
        </pc:sldMkLst>
        <pc:spChg chg="mod">
          <ac:chgData name="Torleif Bjordal Halkjelsvik" userId="4b811fee-e6a5-4e4f-8b2d-8f0cfd7314af" providerId="ADAL" clId="{5F6F9CDD-8194-4CB5-B83D-807D035C072F}" dt="2025-09-18T06:28:53.891" v="5983" actId="20577"/>
          <ac:spMkLst>
            <pc:docMk/>
            <pc:sldMk cId="3268077743" sldId="325"/>
            <ac:spMk id="2" creationId="{CB098A86-3E4F-E5B3-C438-341402FB140C}"/>
          </ac:spMkLst>
        </pc:spChg>
        <pc:spChg chg="mod">
          <ac:chgData name="Torleif Bjordal Halkjelsvik" userId="4b811fee-e6a5-4e4f-8b2d-8f0cfd7314af" providerId="ADAL" clId="{5F6F9CDD-8194-4CB5-B83D-807D035C072F}" dt="2025-09-18T06:48:22.725" v="6963" actId="20577"/>
          <ac:spMkLst>
            <pc:docMk/>
            <pc:sldMk cId="3268077743" sldId="325"/>
            <ac:spMk id="3" creationId="{EC3A49B1-C081-C4BD-42D9-B733843F5984}"/>
          </ac:spMkLst>
        </pc:spChg>
        <pc:spChg chg="mod">
          <ac:chgData name="Torleif Bjordal Halkjelsvik" userId="4b811fee-e6a5-4e4f-8b2d-8f0cfd7314af" providerId="ADAL" clId="{5F6F9CDD-8194-4CB5-B83D-807D035C072F}" dt="2025-09-18T09:21:59.337" v="11594" actId="207"/>
          <ac:spMkLst>
            <pc:docMk/>
            <pc:sldMk cId="3268077743" sldId="325"/>
            <ac:spMk id="4" creationId="{B1FF424A-E89B-6CA0-52DC-FD3AE60CCAA1}"/>
          </ac:spMkLst>
        </pc:spChg>
      </pc:sldChg>
      <pc:sldChg chg="delSp modSp new mod modNotesTx">
        <pc:chgData name="Torleif Bjordal Halkjelsvik" userId="4b811fee-e6a5-4e4f-8b2d-8f0cfd7314af" providerId="ADAL" clId="{5F6F9CDD-8194-4CB5-B83D-807D035C072F}" dt="2025-09-18T08:53:00.291" v="11136" actId="27636"/>
        <pc:sldMkLst>
          <pc:docMk/>
          <pc:sldMk cId="2733077252" sldId="326"/>
        </pc:sldMkLst>
        <pc:spChg chg="mod">
          <ac:chgData name="Torleif Bjordal Halkjelsvik" userId="4b811fee-e6a5-4e4f-8b2d-8f0cfd7314af" providerId="ADAL" clId="{5F6F9CDD-8194-4CB5-B83D-807D035C072F}" dt="2025-09-18T08:35:58.575" v="9765" actId="20577"/>
          <ac:spMkLst>
            <pc:docMk/>
            <pc:sldMk cId="2733077252" sldId="326"/>
            <ac:spMk id="2" creationId="{9C0AE7E6-F3BD-6357-F0A8-080E271EB53C}"/>
          </ac:spMkLst>
        </pc:spChg>
        <pc:spChg chg="del">
          <ac:chgData name="Torleif Bjordal Halkjelsvik" userId="4b811fee-e6a5-4e4f-8b2d-8f0cfd7314af" providerId="ADAL" clId="{5F6F9CDD-8194-4CB5-B83D-807D035C072F}" dt="2025-09-18T08:15:50.244" v="8831" actId="478"/>
          <ac:spMkLst>
            <pc:docMk/>
            <pc:sldMk cId="2733077252" sldId="326"/>
            <ac:spMk id="3" creationId="{31BA39F3-85C2-A1DD-0DCE-624B9C566841}"/>
          </ac:spMkLst>
        </pc:spChg>
        <pc:spChg chg="mod">
          <ac:chgData name="Torleif Bjordal Halkjelsvik" userId="4b811fee-e6a5-4e4f-8b2d-8f0cfd7314af" providerId="ADAL" clId="{5F6F9CDD-8194-4CB5-B83D-807D035C072F}" dt="2025-09-18T08:53:00.291" v="11136" actId="27636"/>
          <ac:spMkLst>
            <pc:docMk/>
            <pc:sldMk cId="2733077252" sldId="326"/>
            <ac:spMk id="4" creationId="{2C3E3DD6-55C1-3497-F17F-DB87319F2356}"/>
          </ac:spMkLst>
        </pc:spChg>
      </pc:sldChg>
      <pc:sldChg chg="modSp new mod">
        <pc:chgData name="Torleif Bjordal Halkjelsvik" userId="4b811fee-e6a5-4e4f-8b2d-8f0cfd7314af" providerId="ADAL" clId="{5F6F9CDD-8194-4CB5-B83D-807D035C072F}" dt="2025-09-18T08:47:39.479" v="10763" actId="20577"/>
        <pc:sldMkLst>
          <pc:docMk/>
          <pc:sldMk cId="3949786758" sldId="327"/>
        </pc:sldMkLst>
        <pc:spChg chg="mod">
          <ac:chgData name="Torleif Bjordal Halkjelsvik" userId="4b811fee-e6a5-4e4f-8b2d-8f0cfd7314af" providerId="ADAL" clId="{5F6F9CDD-8194-4CB5-B83D-807D035C072F}" dt="2025-09-18T08:43:22.158" v="10335" actId="114"/>
          <ac:spMkLst>
            <pc:docMk/>
            <pc:sldMk cId="3949786758" sldId="327"/>
            <ac:spMk id="2" creationId="{72323ECF-CA3D-55C9-E556-5D0B4FB7E750}"/>
          </ac:spMkLst>
        </pc:spChg>
        <pc:spChg chg="mod">
          <ac:chgData name="Torleif Bjordal Halkjelsvik" userId="4b811fee-e6a5-4e4f-8b2d-8f0cfd7314af" providerId="ADAL" clId="{5F6F9CDD-8194-4CB5-B83D-807D035C072F}" dt="2025-09-18T08:47:39.479" v="10763" actId="20577"/>
          <ac:spMkLst>
            <pc:docMk/>
            <pc:sldMk cId="3949786758" sldId="327"/>
            <ac:spMk id="4" creationId="{D011658B-C0C2-AC45-A16D-02A32B0CE46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B99BD9BF-B05B-5260-082F-C09B3482736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1D57791B-214C-2B4E-7D70-1E124317EF1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831F25-498C-4A0B-AD1F-EC339DC2833B}" type="datetimeFigureOut">
              <a:rPr lang="nb-NO" smtClean="0"/>
              <a:t>18.09.2025</a:t>
            </a:fld>
            <a:endParaRPr lang="nb-NO"/>
          </a:p>
        </p:txBody>
      </p:sp>
      <p:sp>
        <p:nvSpPr>
          <p:cNvPr id="4" name="Plassholder for bunntekst 3">
            <a:extLst>
              <a:ext uri="{FF2B5EF4-FFF2-40B4-BE49-F238E27FC236}">
                <a16:creationId xmlns:a16="http://schemas.microsoft.com/office/drawing/2014/main" id="{CB0D786B-1091-057A-6856-4A7114FCA95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3C39774A-AE68-2103-91FD-5386B02EEB6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E373E23-5291-4DDF-B120-F5C140729BBC}" type="slidenum">
              <a:rPr lang="nb-NO" smtClean="0"/>
              <a:t>‹#›</a:t>
            </a:fld>
            <a:endParaRPr lang="nb-NO"/>
          </a:p>
        </p:txBody>
      </p:sp>
    </p:spTree>
    <p:extLst>
      <p:ext uri="{BB962C8B-B14F-4D97-AF65-F5344CB8AC3E}">
        <p14:creationId xmlns:p14="http://schemas.microsoft.com/office/powerpoint/2010/main" val="1229762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EEBC5B-04F3-4C11-9453-AD70019F1296}" type="datetimeFigureOut">
              <a:rPr lang="nb-NO" smtClean="0"/>
              <a:t>18.09.2025</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AD8F3-0350-44BA-933B-98872F5805AB}" type="slidenum">
              <a:rPr lang="nb-NO" smtClean="0"/>
              <a:t>‹#›</a:t>
            </a:fld>
            <a:endParaRPr lang="nb-NO"/>
          </a:p>
        </p:txBody>
      </p:sp>
    </p:spTree>
    <p:extLst>
      <p:ext uri="{BB962C8B-B14F-4D97-AF65-F5344CB8AC3E}">
        <p14:creationId xmlns:p14="http://schemas.microsoft.com/office/powerpoint/2010/main" val="1762048884"/>
      </p:ext>
    </p:extLst>
  </p:cSld>
  <p:clrMap bg1="lt1" tx1="dk1" bg2="lt2" tx2="dk2" accent1="accent1" accent2="accent2" accent3="accent3" accent4="accent4" accent5="accent5" accent6="accent6" hlink="hlink" folHlink="folHlink"/>
  <p:notesStyle>
    <a:lvl1pPr marL="0" algn="l" defTabSz="914263" rtl="0" eaLnBrk="1" latinLnBrk="0" hangingPunct="1">
      <a:defRPr sz="1200" kern="1200">
        <a:solidFill>
          <a:schemeClr val="tx1"/>
        </a:solidFill>
        <a:latin typeface="+mn-lt"/>
        <a:ea typeface="+mn-ea"/>
        <a:cs typeface="+mn-cs"/>
      </a:defRPr>
    </a:lvl1pPr>
    <a:lvl2pPr marL="457132" algn="l" defTabSz="914263" rtl="0" eaLnBrk="1" latinLnBrk="0" hangingPunct="1">
      <a:defRPr sz="1200" kern="1200">
        <a:solidFill>
          <a:schemeClr val="tx1"/>
        </a:solidFill>
        <a:latin typeface="+mn-lt"/>
        <a:ea typeface="+mn-ea"/>
        <a:cs typeface="+mn-cs"/>
      </a:defRPr>
    </a:lvl2pPr>
    <a:lvl3pPr marL="914263" algn="l" defTabSz="914263" rtl="0" eaLnBrk="1" latinLnBrk="0" hangingPunct="1">
      <a:defRPr sz="1200" kern="1200">
        <a:solidFill>
          <a:schemeClr val="tx1"/>
        </a:solidFill>
        <a:latin typeface="+mn-lt"/>
        <a:ea typeface="+mn-ea"/>
        <a:cs typeface="+mn-cs"/>
      </a:defRPr>
    </a:lvl3pPr>
    <a:lvl4pPr marL="1371395" algn="l" defTabSz="914263" rtl="0" eaLnBrk="1" latinLnBrk="0" hangingPunct="1">
      <a:defRPr sz="1200" kern="1200">
        <a:solidFill>
          <a:schemeClr val="tx1"/>
        </a:solidFill>
        <a:latin typeface="+mn-lt"/>
        <a:ea typeface="+mn-ea"/>
        <a:cs typeface="+mn-cs"/>
      </a:defRPr>
    </a:lvl4pPr>
    <a:lvl5pPr marL="1828526" algn="l" defTabSz="914263" rtl="0" eaLnBrk="1" latinLnBrk="0" hangingPunct="1">
      <a:defRPr sz="1200" kern="1200">
        <a:solidFill>
          <a:schemeClr val="tx1"/>
        </a:solidFill>
        <a:latin typeface="+mn-lt"/>
        <a:ea typeface="+mn-ea"/>
        <a:cs typeface="+mn-cs"/>
      </a:defRPr>
    </a:lvl5pPr>
    <a:lvl6pPr marL="2285657" algn="l" defTabSz="914263" rtl="0" eaLnBrk="1" latinLnBrk="0" hangingPunct="1">
      <a:defRPr sz="1200" kern="1200">
        <a:solidFill>
          <a:schemeClr val="tx1"/>
        </a:solidFill>
        <a:latin typeface="+mn-lt"/>
        <a:ea typeface="+mn-ea"/>
        <a:cs typeface="+mn-cs"/>
      </a:defRPr>
    </a:lvl6pPr>
    <a:lvl7pPr marL="2742789" algn="l" defTabSz="914263" rtl="0" eaLnBrk="1" latinLnBrk="0" hangingPunct="1">
      <a:defRPr sz="1200" kern="1200">
        <a:solidFill>
          <a:schemeClr val="tx1"/>
        </a:solidFill>
        <a:latin typeface="+mn-lt"/>
        <a:ea typeface="+mn-ea"/>
        <a:cs typeface="+mn-cs"/>
      </a:defRPr>
    </a:lvl7pPr>
    <a:lvl8pPr marL="3199920" algn="l" defTabSz="914263" rtl="0" eaLnBrk="1" latinLnBrk="0" hangingPunct="1">
      <a:defRPr sz="1200" kern="1200">
        <a:solidFill>
          <a:schemeClr val="tx1"/>
        </a:solidFill>
        <a:latin typeface="+mn-lt"/>
        <a:ea typeface="+mn-ea"/>
        <a:cs typeface="+mn-cs"/>
      </a:defRPr>
    </a:lvl8pPr>
    <a:lvl9pPr marL="3657052" algn="l" defTabSz="9142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a:t>This is one part </a:t>
            </a:r>
            <a:r>
              <a:rPr lang="nn-NO" err="1"/>
              <a:t>of</a:t>
            </a:r>
            <a:r>
              <a:rPr lang="nn-NO"/>
              <a:t> </a:t>
            </a:r>
            <a:r>
              <a:rPr lang="nn-NO" err="1"/>
              <a:t>the</a:t>
            </a:r>
            <a:r>
              <a:rPr lang="nn-NO"/>
              <a:t> </a:t>
            </a:r>
            <a:r>
              <a:rPr lang="nn-NO" err="1"/>
              <a:t>larger</a:t>
            </a:r>
            <a:r>
              <a:rPr lang="nn-NO"/>
              <a:t> project</a:t>
            </a:r>
          </a:p>
        </p:txBody>
      </p:sp>
      <p:sp>
        <p:nvSpPr>
          <p:cNvPr id="4" name="Plassholder for lysbildenummer 3"/>
          <p:cNvSpPr>
            <a:spLocks noGrp="1"/>
          </p:cNvSpPr>
          <p:nvPr>
            <p:ph type="sldNum" sz="quarter" idx="5"/>
          </p:nvPr>
        </p:nvSpPr>
        <p:spPr/>
        <p:txBody>
          <a:bodyPr/>
          <a:lstStyle/>
          <a:p>
            <a:fld id="{E28AD8F3-0350-44BA-933B-98872F5805AB}" type="slidenum">
              <a:rPr lang="nb-NO" smtClean="0"/>
              <a:t>2</a:t>
            </a:fld>
            <a:endParaRPr lang="nb-NO"/>
          </a:p>
        </p:txBody>
      </p:sp>
    </p:spTree>
    <p:extLst>
      <p:ext uri="{BB962C8B-B14F-4D97-AF65-F5344CB8AC3E}">
        <p14:creationId xmlns:p14="http://schemas.microsoft.com/office/powerpoint/2010/main" val="887352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GB" sz="1800" baseline="30000" err="1">
                <a:effectLst/>
                <a:latin typeface="Times New Roman" panose="02020603050405020304" pitchFamily="18" charset="0"/>
                <a:ea typeface="Calibri" panose="020F0502020204030204" pitchFamily="34" charset="0"/>
              </a:rPr>
              <a:t>a</a:t>
            </a:r>
            <a:r>
              <a:rPr lang="en-GB" sz="1800" err="1">
                <a:effectLst/>
                <a:latin typeface="Times New Roman" panose="02020603050405020304" pitchFamily="18" charset="0"/>
                <a:ea typeface="Calibri" panose="020F0502020204030204" pitchFamily="34" charset="0"/>
              </a:rPr>
              <a:t>Defined</a:t>
            </a:r>
            <a:r>
              <a:rPr lang="en-GB" sz="1800">
                <a:effectLst/>
                <a:latin typeface="Times New Roman" panose="02020603050405020304" pitchFamily="18" charset="0"/>
                <a:ea typeface="Calibri" panose="020F0502020204030204" pitchFamily="34" charset="0"/>
              </a:rPr>
              <a:t> as having work income three times the National Insurance Basic Amount (G) or more. </a:t>
            </a:r>
            <a:r>
              <a:rPr lang="en-GB" sz="1800" baseline="30000" err="1">
                <a:effectLst/>
                <a:latin typeface="Times New Roman" panose="02020603050405020304" pitchFamily="18" charset="0"/>
                <a:ea typeface="Calibri" panose="020F0502020204030204" pitchFamily="34" charset="0"/>
              </a:rPr>
              <a:t>b</a:t>
            </a:r>
            <a:r>
              <a:rPr lang="en-GB" sz="1800" err="1">
                <a:effectLst/>
                <a:latin typeface="Times New Roman" panose="02020603050405020304" pitchFamily="18" charset="0"/>
                <a:ea typeface="Calibri" panose="020F0502020204030204" pitchFamily="34" charset="0"/>
              </a:rPr>
              <a:t>Defined</a:t>
            </a:r>
            <a:r>
              <a:rPr lang="en-GB" sz="1800">
                <a:effectLst/>
                <a:latin typeface="Times New Roman" panose="02020603050405020304" pitchFamily="18" charset="0"/>
                <a:ea typeface="Calibri" panose="020F0502020204030204" pitchFamily="34" charset="0"/>
              </a:rPr>
              <a:t> as income between 0.5G and 3G</a:t>
            </a:r>
            <a:r>
              <a:rPr lang="en-GB" sz="1800" baseline="30000">
                <a:effectLst/>
                <a:latin typeface="Times New Roman" panose="02020603050405020304" pitchFamily="18" charset="0"/>
                <a:ea typeface="Calibri" panose="020F0502020204030204" pitchFamily="34" charset="0"/>
              </a:rPr>
              <a:t>c</a:t>
            </a:r>
            <a:r>
              <a:rPr lang="en-GB" sz="1800">
                <a:effectLst/>
                <a:latin typeface="Times New Roman" panose="02020603050405020304" pitchFamily="18" charset="0"/>
                <a:ea typeface="Calibri" panose="020F0502020204030204" pitchFamily="34" charset="0"/>
              </a:rPr>
              <a:t>. </a:t>
            </a:r>
            <a:r>
              <a:rPr lang="en-GB" sz="1800" baseline="30000" err="1">
                <a:effectLst/>
                <a:latin typeface="Times New Roman" panose="02020603050405020304" pitchFamily="18" charset="0"/>
                <a:ea typeface="Calibri" panose="020F0502020204030204" pitchFamily="34" charset="0"/>
              </a:rPr>
              <a:t>c</a:t>
            </a:r>
            <a:r>
              <a:rPr lang="en-GB" sz="1800" err="1">
                <a:effectLst/>
                <a:latin typeface="Times New Roman" panose="02020603050405020304" pitchFamily="18" charset="0"/>
                <a:ea typeface="Calibri" panose="020F0502020204030204" pitchFamily="34" charset="0"/>
              </a:rPr>
              <a:t>Among</a:t>
            </a:r>
            <a:r>
              <a:rPr lang="en-GB" sz="1800">
                <a:effectLst/>
                <a:latin typeface="Times New Roman" panose="02020603050405020304" pitchFamily="18" charset="0"/>
                <a:ea typeface="Calibri" panose="020F0502020204030204" pitchFamily="34" charset="0"/>
              </a:rPr>
              <a:t> individuals whose main source of income is work.  </a:t>
            </a:r>
            <a:r>
              <a:rPr lang="en-GB" sz="1800" baseline="30000" err="1">
                <a:effectLst/>
                <a:latin typeface="Times New Roman" panose="02020603050405020304" pitchFamily="18" charset="0"/>
                <a:ea typeface="Calibri" panose="020F0502020204030204" pitchFamily="34" charset="0"/>
              </a:rPr>
              <a:t>e</a:t>
            </a:r>
            <a:r>
              <a:rPr lang="en-GB" sz="1800" err="1">
                <a:effectLst/>
                <a:latin typeface="Times New Roman" panose="02020603050405020304" pitchFamily="18" charset="0"/>
                <a:ea typeface="Calibri" panose="020F0502020204030204" pitchFamily="34" charset="0"/>
              </a:rPr>
              <a:t>Income</a:t>
            </a:r>
            <a:r>
              <a:rPr lang="en-GB" sz="1800">
                <a:effectLst/>
                <a:latin typeface="Times New Roman" panose="02020603050405020304" pitchFamily="18" charset="0"/>
                <a:ea typeface="Calibri" panose="020F0502020204030204" pitchFamily="34" charset="0"/>
              </a:rPr>
              <a:t> in NOK1000</a:t>
            </a:r>
          </a:p>
          <a:p>
            <a:endParaRPr lang="en-GB" sz="1200">
              <a:effectLst/>
              <a:latin typeface="Times New Roman" panose="02020603050405020304" pitchFamily="18" charset="0"/>
              <a:ea typeface="Calibri" panose="020F0502020204030204" pitchFamily="34" charset="0"/>
            </a:endParaRPr>
          </a:p>
          <a:p>
            <a:endParaRPr lang="en-GB" sz="1200">
              <a:effectLst/>
              <a:latin typeface="Times New Roman" panose="02020603050405020304" pitchFamily="18" charset="0"/>
              <a:ea typeface="Calibri" panose="020F0502020204030204" pitchFamily="34" charset="0"/>
            </a:endParaRPr>
          </a:p>
          <a:p>
            <a:r>
              <a:rPr lang="en-GB" sz="1200">
                <a:effectLst/>
                <a:latin typeface="Times New Roman" panose="02020603050405020304" pitchFamily="18" charset="0"/>
                <a:ea typeface="Calibri" panose="020F0502020204030204" pitchFamily="34" charset="0"/>
              </a:rPr>
              <a:t>The variable full-time and part-time employment is based on the threshold amount in the Norwegian Social Insurance Scheme. We define full-time as earning at least three times the threshold amount and part-time works as earning at least half the threshold amount.</a:t>
            </a:r>
          </a:p>
          <a:p>
            <a:r>
              <a:rPr lang="en-GB" sz="1200">
                <a:effectLst/>
                <a:latin typeface="Times New Roman" panose="02020603050405020304" pitchFamily="18" charset="0"/>
                <a:ea typeface="Calibri" panose="020F0502020204030204" pitchFamily="34" charset="0"/>
              </a:rPr>
              <a:t>Sickness absence includes only medically certified absence, not self-certified absence, for individuals whose main income is work. Income includes wages, income from self-employment and parental pay</a:t>
            </a:r>
            <a:endParaRPr lang="nb-NO"/>
          </a:p>
          <a:p>
            <a:endParaRPr lang="nb-NO"/>
          </a:p>
        </p:txBody>
      </p:sp>
      <p:sp>
        <p:nvSpPr>
          <p:cNvPr id="4" name="Plassholder for lysbildenummer 3"/>
          <p:cNvSpPr>
            <a:spLocks noGrp="1"/>
          </p:cNvSpPr>
          <p:nvPr>
            <p:ph type="sldNum" sz="quarter" idx="5"/>
          </p:nvPr>
        </p:nvSpPr>
        <p:spPr/>
        <p:txBody>
          <a:bodyPr/>
          <a:lstStyle/>
          <a:p>
            <a:fld id="{E28AD8F3-0350-44BA-933B-98872F5805AB}" type="slidenum">
              <a:rPr lang="nb-NO" smtClean="0"/>
              <a:t>19</a:t>
            </a:fld>
            <a:endParaRPr lang="nb-NO"/>
          </a:p>
        </p:txBody>
      </p:sp>
    </p:spTree>
    <p:extLst>
      <p:ext uri="{BB962C8B-B14F-4D97-AF65-F5344CB8AC3E}">
        <p14:creationId xmlns:p14="http://schemas.microsoft.com/office/powerpoint/2010/main" val="1310696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263" rtl="0" eaLnBrk="1" fontAlgn="auto" latinLnBrk="0" hangingPunct="1">
              <a:lnSpc>
                <a:spcPct val="100000"/>
              </a:lnSpc>
              <a:spcBef>
                <a:spcPts val="0"/>
              </a:spcBef>
              <a:spcAft>
                <a:spcPts val="0"/>
              </a:spcAft>
              <a:buClrTx/>
              <a:buSzTx/>
              <a:buFontTx/>
              <a:buNone/>
              <a:tabLst/>
              <a:defRPr/>
            </a:pPr>
            <a:r>
              <a:rPr lang="en-GB" sz="1200">
                <a:effectLst/>
                <a:latin typeface="Times New Roman" panose="02020603050405020304" pitchFamily="18" charset="0"/>
                <a:ea typeface="Calibri" panose="020F0502020204030204" pitchFamily="34" charset="0"/>
              </a:rPr>
              <a:t>physiotherapist, manual therapist, or chiropractor (all categorized under Physiotherapy),</a:t>
            </a:r>
            <a:endParaRPr lang="nb-NO"/>
          </a:p>
          <a:p>
            <a:endParaRPr lang="nb-NO"/>
          </a:p>
        </p:txBody>
      </p:sp>
      <p:sp>
        <p:nvSpPr>
          <p:cNvPr id="4" name="Plassholder for lysbildenummer 3"/>
          <p:cNvSpPr>
            <a:spLocks noGrp="1"/>
          </p:cNvSpPr>
          <p:nvPr>
            <p:ph type="sldNum" sz="quarter" idx="5"/>
          </p:nvPr>
        </p:nvSpPr>
        <p:spPr/>
        <p:txBody>
          <a:bodyPr/>
          <a:lstStyle/>
          <a:p>
            <a:fld id="{E28AD8F3-0350-44BA-933B-98872F5805AB}" type="slidenum">
              <a:rPr lang="nb-NO" smtClean="0"/>
              <a:t>21</a:t>
            </a:fld>
            <a:endParaRPr lang="nb-NO"/>
          </a:p>
        </p:txBody>
      </p:sp>
    </p:spTree>
    <p:extLst>
      <p:ext uri="{BB962C8B-B14F-4D97-AF65-F5344CB8AC3E}">
        <p14:creationId xmlns:p14="http://schemas.microsoft.com/office/powerpoint/2010/main" val="2485739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263" rtl="0" eaLnBrk="1" fontAlgn="auto" latinLnBrk="0" hangingPunct="1">
              <a:lnSpc>
                <a:spcPct val="100000"/>
              </a:lnSpc>
              <a:spcBef>
                <a:spcPts val="0"/>
              </a:spcBef>
              <a:spcAft>
                <a:spcPts val="0"/>
              </a:spcAft>
              <a:buClrTx/>
              <a:buSzTx/>
              <a:buFontTx/>
              <a:buNone/>
              <a:tabLst/>
              <a:defRPr/>
            </a:pPr>
            <a:r>
              <a:rPr lang="en-GB" sz="1200">
                <a:effectLst/>
                <a:latin typeface="Times New Roman" panose="02020603050405020304" pitchFamily="18" charset="0"/>
                <a:ea typeface="Calibri" panose="020F0502020204030204" pitchFamily="34" charset="0"/>
              </a:rPr>
              <a:t>physiotherapist, manual therapist, or chiropractor (all categorized under Physiotherapy),</a:t>
            </a:r>
            <a:endParaRPr lang="nb-NO"/>
          </a:p>
          <a:p>
            <a:endParaRPr lang="nb-NO"/>
          </a:p>
        </p:txBody>
      </p:sp>
      <p:sp>
        <p:nvSpPr>
          <p:cNvPr id="4" name="Plassholder for lysbildenummer 3"/>
          <p:cNvSpPr>
            <a:spLocks noGrp="1"/>
          </p:cNvSpPr>
          <p:nvPr>
            <p:ph type="sldNum" sz="quarter" idx="5"/>
          </p:nvPr>
        </p:nvSpPr>
        <p:spPr/>
        <p:txBody>
          <a:bodyPr/>
          <a:lstStyle/>
          <a:p>
            <a:fld id="{E28AD8F3-0350-44BA-933B-98872F5805AB}" type="slidenum">
              <a:rPr lang="nb-NO" smtClean="0"/>
              <a:t>22</a:t>
            </a:fld>
            <a:endParaRPr lang="nb-NO"/>
          </a:p>
        </p:txBody>
      </p:sp>
    </p:spTree>
    <p:extLst>
      <p:ext uri="{BB962C8B-B14F-4D97-AF65-F5344CB8AC3E}">
        <p14:creationId xmlns:p14="http://schemas.microsoft.com/office/powerpoint/2010/main" val="1525808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263" rtl="0" eaLnBrk="1" fontAlgn="auto" latinLnBrk="0" hangingPunct="1">
              <a:lnSpc>
                <a:spcPct val="100000"/>
              </a:lnSpc>
              <a:spcBef>
                <a:spcPts val="0"/>
              </a:spcBef>
              <a:spcAft>
                <a:spcPts val="0"/>
              </a:spcAft>
              <a:buClrTx/>
              <a:buSzTx/>
              <a:buFontTx/>
              <a:buNone/>
              <a:tabLst/>
              <a:defRPr/>
            </a:pPr>
            <a:r>
              <a:rPr lang="nn-NO"/>
              <a:t>Supplemental </a:t>
            </a:r>
            <a:r>
              <a:rPr lang="nn-NO" err="1"/>
              <a:t>analysis</a:t>
            </a:r>
            <a:r>
              <a:rPr lang="nn-NO"/>
              <a:t>: </a:t>
            </a:r>
            <a:r>
              <a:rPr lang="en-GB" sz="1200" kern="1200">
                <a:solidFill>
                  <a:schemeClr val="tx1"/>
                </a:solidFill>
                <a:effectLst/>
                <a:latin typeface="+mn-lt"/>
                <a:ea typeface="+mn-ea"/>
                <a:cs typeface="+mn-cs"/>
              </a:rPr>
              <a:t>we controlled for parental educational level and income when the parent was 30 years old (likely before manifestations of substance use in the child), in a subsample with available data. Group differences between SUD-</a:t>
            </a:r>
            <a:r>
              <a:rPr lang="en-GB" sz="1200" kern="1200" err="1">
                <a:solidFill>
                  <a:schemeClr val="tx1"/>
                </a:solidFill>
                <a:effectLst/>
                <a:latin typeface="+mn-lt"/>
                <a:ea typeface="+mn-ea"/>
                <a:cs typeface="+mn-cs"/>
              </a:rPr>
              <a:t>Siblings</a:t>
            </a:r>
            <a:r>
              <a:rPr lang="en-GB" sz="1200" kern="1200" baseline="-25000" err="1">
                <a:solidFill>
                  <a:schemeClr val="tx1"/>
                </a:solidFill>
                <a:effectLst/>
                <a:latin typeface="+mn-lt"/>
                <a:ea typeface="+mn-ea"/>
                <a:cs typeface="+mn-cs"/>
              </a:rPr>
              <a:t>Excl</a:t>
            </a:r>
            <a:r>
              <a:rPr lang="en-GB" sz="1200" kern="1200">
                <a:solidFill>
                  <a:schemeClr val="tx1"/>
                </a:solidFill>
                <a:effectLst/>
                <a:latin typeface="+mn-lt"/>
                <a:ea typeface="+mn-ea"/>
                <a:cs typeface="+mn-cs"/>
              </a:rPr>
              <a:t> and Comparison were typically reduced by about 30-40% when estimated at the same socioeconomic background. The exception was mental health outcomes, where the estimated differences declined by less than 20%. This highlights that not only current low socioeconomic status, but also a low socioeconomic family background, is an important characteristic of SUD‑siblings. It also suggests that they likely face substantial health‑ and work‑related challenges beyond those encountered by other individuals from low‑socioeconomic‑status families.</a:t>
            </a:r>
            <a:endParaRPr lang="nn-NO" sz="1200" kern="1200">
              <a:solidFill>
                <a:schemeClr val="tx1"/>
              </a:solidFill>
              <a:effectLst/>
              <a:latin typeface="+mn-lt"/>
              <a:ea typeface="+mn-ea"/>
              <a:cs typeface="+mn-cs"/>
            </a:endParaRPr>
          </a:p>
          <a:p>
            <a:endParaRPr lang="nn-NO"/>
          </a:p>
        </p:txBody>
      </p:sp>
      <p:sp>
        <p:nvSpPr>
          <p:cNvPr id="4" name="Plassholder for lysbildenummer 3"/>
          <p:cNvSpPr>
            <a:spLocks noGrp="1"/>
          </p:cNvSpPr>
          <p:nvPr>
            <p:ph type="sldNum" sz="quarter" idx="5"/>
          </p:nvPr>
        </p:nvSpPr>
        <p:spPr/>
        <p:txBody>
          <a:bodyPr/>
          <a:lstStyle/>
          <a:p>
            <a:fld id="{E28AD8F3-0350-44BA-933B-98872F5805AB}" type="slidenum">
              <a:rPr lang="nb-NO" smtClean="0"/>
              <a:t>23</a:t>
            </a:fld>
            <a:endParaRPr lang="nb-NO"/>
          </a:p>
        </p:txBody>
      </p:sp>
    </p:spTree>
    <p:extLst>
      <p:ext uri="{BB962C8B-B14F-4D97-AF65-F5344CB8AC3E}">
        <p14:creationId xmlns:p14="http://schemas.microsoft.com/office/powerpoint/2010/main" val="1186125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err="1"/>
              <a:t>Slighlty</a:t>
            </a:r>
            <a:r>
              <a:rPr lang="nn-NO"/>
              <a:t> </a:t>
            </a:r>
            <a:r>
              <a:rPr lang="nn-NO" err="1"/>
              <a:t>changed</a:t>
            </a:r>
            <a:r>
              <a:rPr lang="nn-NO"/>
              <a:t> title</a:t>
            </a:r>
          </a:p>
        </p:txBody>
      </p:sp>
      <p:sp>
        <p:nvSpPr>
          <p:cNvPr id="4" name="Plassholder for lysbildenummer 3"/>
          <p:cNvSpPr>
            <a:spLocks noGrp="1"/>
          </p:cNvSpPr>
          <p:nvPr>
            <p:ph type="sldNum" sz="quarter" idx="5"/>
          </p:nvPr>
        </p:nvSpPr>
        <p:spPr/>
        <p:txBody>
          <a:bodyPr/>
          <a:lstStyle/>
          <a:p>
            <a:fld id="{E28AD8F3-0350-44BA-933B-98872F5805AB}" type="slidenum">
              <a:rPr lang="nb-NO" smtClean="0"/>
              <a:t>3</a:t>
            </a:fld>
            <a:endParaRPr lang="nb-NO"/>
          </a:p>
        </p:txBody>
      </p:sp>
    </p:spTree>
    <p:extLst>
      <p:ext uri="{BB962C8B-B14F-4D97-AF65-F5344CB8AC3E}">
        <p14:creationId xmlns:p14="http://schemas.microsoft.com/office/powerpoint/2010/main" val="3304021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err="1"/>
              <a:t>e.g</a:t>
            </a:r>
            <a:r>
              <a:rPr lang="nn-NO"/>
              <a:t>., to </a:t>
            </a:r>
            <a:r>
              <a:rPr lang="nn-NO" err="1"/>
              <a:t>place</a:t>
            </a:r>
            <a:r>
              <a:rPr lang="nn-NO"/>
              <a:t> </a:t>
            </a:r>
            <a:r>
              <a:rPr lang="nn-NO" err="1"/>
              <a:t>them</a:t>
            </a:r>
            <a:r>
              <a:rPr lang="nn-NO"/>
              <a:t> in a </a:t>
            </a:r>
            <a:r>
              <a:rPr lang="nn-NO" err="1"/>
              <a:t>position</a:t>
            </a:r>
            <a:r>
              <a:rPr lang="nn-NO"/>
              <a:t> </a:t>
            </a:r>
            <a:r>
              <a:rPr lang="nn-NO" err="1"/>
              <a:t>that</a:t>
            </a:r>
            <a:r>
              <a:rPr lang="nn-NO"/>
              <a:t> makes </a:t>
            </a:r>
            <a:r>
              <a:rPr lang="nn-NO" err="1"/>
              <a:t>them</a:t>
            </a:r>
            <a:r>
              <a:rPr lang="nn-NO"/>
              <a:t> </a:t>
            </a:r>
            <a:r>
              <a:rPr lang="nn-NO" err="1"/>
              <a:t>capable</a:t>
            </a:r>
            <a:r>
              <a:rPr lang="nn-NO"/>
              <a:t> </a:t>
            </a:r>
            <a:r>
              <a:rPr lang="nn-NO" err="1"/>
              <a:t>of</a:t>
            </a:r>
            <a:r>
              <a:rPr lang="nn-NO"/>
              <a:t> </a:t>
            </a:r>
            <a:r>
              <a:rPr lang="nn-NO" err="1"/>
              <a:t>supporting</a:t>
            </a:r>
            <a:r>
              <a:rPr lang="nn-NO"/>
              <a:t> </a:t>
            </a:r>
            <a:r>
              <a:rPr lang="nn-NO" err="1"/>
              <a:t>the</a:t>
            </a:r>
            <a:r>
              <a:rPr lang="nn-NO"/>
              <a:t> </a:t>
            </a:r>
            <a:r>
              <a:rPr lang="nn-NO" err="1"/>
              <a:t>sibling</a:t>
            </a:r>
            <a:r>
              <a:rPr lang="nn-NO"/>
              <a:t> </a:t>
            </a:r>
            <a:r>
              <a:rPr lang="nn-NO" err="1"/>
              <a:t>with</a:t>
            </a:r>
            <a:r>
              <a:rPr lang="nn-NO"/>
              <a:t> </a:t>
            </a:r>
            <a:r>
              <a:rPr lang="nn-NO" err="1"/>
              <a:t>substance</a:t>
            </a:r>
            <a:r>
              <a:rPr lang="nn-NO"/>
              <a:t> </a:t>
            </a:r>
            <a:r>
              <a:rPr lang="nn-NO" err="1"/>
              <a:t>use</a:t>
            </a:r>
            <a:r>
              <a:rPr lang="nn-NO"/>
              <a:t> problems.</a:t>
            </a:r>
          </a:p>
        </p:txBody>
      </p:sp>
      <p:sp>
        <p:nvSpPr>
          <p:cNvPr id="4" name="Plassholder for lysbildenummer 3"/>
          <p:cNvSpPr>
            <a:spLocks noGrp="1"/>
          </p:cNvSpPr>
          <p:nvPr>
            <p:ph type="sldNum" sz="quarter" idx="5"/>
          </p:nvPr>
        </p:nvSpPr>
        <p:spPr/>
        <p:txBody>
          <a:bodyPr/>
          <a:lstStyle/>
          <a:p>
            <a:fld id="{E28AD8F3-0350-44BA-933B-98872F5805AB}" type="slidenum">
              <a:rPr lang="nb-NO" smtClean="0"/>
              <a:t>4</a:t>
            </a:fld>
            <a:endParaRPr lang="nb-NO"/>
          </a:p>
        </p:txBody>
      </p:sp>
    </p:spTree>
    <p:extLst>
      <p:ext uri="{BB962C8B-B14F-4D97-AF65-F5344CB8AC3E}">
        <p14:creationId xmlns:p14="http://schemas.microsoft.com/office/powerpoint/2010/main" val="1614439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F1 </a:t>
            </a:r>
            <a:r>
              <a:rPr lang="nb-NO" err="1"/>
              <a:t>excluding</a:t>
            </a:r>
            <a:r>
              <a:rPr lang="nb-NO"/>
              <a:t> </a:t>
            </a:r>
            <a:r>
              <a:rPr lang="nb-NO" err="1"/>
              <a:t>tobacco</a:t>
            </a:r>
            <a:r>
              <a:rPr lang="nb-NO"/>
              <a:t>.</a:t>
            </a:r>
          </a:p>
        </p:txBody>
      </p:sp>
      <p:sp>
        <p:nvSpPr>
          <p:cNvPr id="4" name="Plassholder for lysbildenummer 3"/>
          <p:cNvSpPr>
            <a:spLocks noGrp="1"/>
          </p:cNvSpPr>
          <p:nvPr>
            <p:ph type="sldNum" sz="quarter" idx="5"/>
          </p:nvPr>
        </p:nvSpPr>
        <p:spPr/>
        <p:txBody>
          <a:bodyPr/>
          <a:lstStyle/>
          <a:p>
            <a:fld id="{E28AD8F3-0350-44BA-933B-98872F5805AB}" type="slidenum">
              <a:rPr lang="nb-NO" smtClean="0"/>
              <a:t>10</a:t>
            </a:fld>
            <a:endParaRPr lang="nb-NO"/>
          </a:p>
        </p:txBody>
      </p:sp>
    </p:spTree>
    <p:extLst>
      <p:ext uri="{BB962C8B-B14F-4D97-AF65-F5344CB8AC3E}">
        <p14:creationId xmlns:p14="http://schemas.microsoft.com/office/powerpoint/2010/main" val="2426856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GB"/>
              <a:t>Siblings under 20 are unlikely to have meaningful data on variables such as partnership status and labour market outcomes. </a:t>
            </a:r>
            <a:endParaRPr lang="nn-NO"/>
          </a:p>
        </p:txBody>
      </p:sp>
      <p:sp>
        <p:nvSpPr>
          <p:cNvPr id="4" name="Plassholder for lysbildenummer 3"/>
          <p:cNvSpPr>
            <a:spLocks noGrp="1"/>
          </p:cNvSpPr>
          <p:nvPr>
            <p:ph type="sldNum" sz="quarter" idx="5"/>
          </p:nvPr>
        </p:nvSpPr>
        <p:spPr/>
        <p:txBody>
          <a:bodyPr/>
          <a:lstStyle/>
          <a:p>
            <a:fld id="{E28AD8F3-0350-44BA-933B-98872F5805AB}" type="slidenum">
              <a:rPr lang="nb-NO" smtClean="0"/>
              <a:t>11</a:t>
            </a:fld>
            <a:endParaRPr lang="nb-NO"/>
          </a:p>
        </p:txBody>
      </p:sp>
    </p:spTree>
    <p:extLst>
      <p:ext uri="{BB962C8B-B14F-4D97-AF65-F5344CB8AC3E}">
        <p14:creationId xmlns:p14="http://schemas.microsoft.com/office/powerpoint/2010/main" val="433822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a:t>The </a:t>
            </a:r>
            <a:r>
              <a:rPr lang="nn-NO" err="1"/>
              <a:t>patient</a:t>
            </a:r>
            <a:r>
              <a:rPr lang="nn-NO"/>
              <a:t> age and </a:t>
            </a:r>
            <a:r>
              <a:rPr lang="nn-NO" err="1"/>
              <a:t>gender</a:t>
            </a:r>
            <a:r>
              <a:rPr lang="nn-NO"/>
              <a:t> </a:t>
            </a:r>
            <a:r>
              <a:rPr lang="nn-NO" err="1"/>
              <a:t>was</a:t>
            </a:r>
            <a:r>
              <a:rPr lang="nn-NO"/>
              <a:t> </a:t>
            </a:r>
            <a:r>
              <a:rPr lang="nn-NO" err="1"/>
              <a:t>not</a:t>
            </a:r>
            <a:r>
              <a:rPr lang="nn-NO"/>
              <a:t> used for </a:t>
            </a:r>
            <a:r>
              <a:rPr lang="nn-NO" err="1"/>
              <a:t>matching</a:t>
            </a:r>
            <a:r>
              <a:rPr lang="nn-NO"/>
              <a:t>.</a:t>
            </a:r>
          </a:p>
          <a:p>
            <a:r>
              <a:rPr lang="nn-NO"/>
              <a:t>*</a:t>
            </a:r>
            <a:r>
              <a:rPr lang="nn-NO" err="1"/>
              <a:t>When</a:t>
            </a:r>
            <a:r>
              <a:rPr lang="nn-NO"/>
              <a:t> </a:t>
            </a:r>
            <a:r>
              <a:rPr lang="nn-NO" err="1"/>
              <a:t>identifying</a:t>
            </a:r>
            <a:r>
              <a:rPr lang="nn-NO"/>
              <a:t> </a:t>
            </a:r>
            <a:r>
              <a:rPr lang="nn-NO" err="1"/>
              <a:t>patients</a:t>
            </a:r>
            <a:r>
              <a:rPr lang="nn-NO"/>
              <a:t> </a:t>
            </a:r>
            <a:r>
              <a:rPr lang="nn-NO" err="1"/>
              <a:t>we</a:t>
            </a:r>
            <a:r>
              <a:rPr lang="nn-NO"/>
              <a:t> </a:t>
            </a:r>
            <a:r>
              <a:rPr lang="nn-NO" err="1"/>
              <a:t>tried</a:t>
            </a:r>
            <a:r>
              <a:rPr lang="nn-NO"/>
              <a:t> to </a:t>
            </a:r>
            <a:r>
              <a:rPr lang="nn-NO" err="1"/>
              <a:t>find</a:t>
            </a:r>
            <a:r>
              <a:rPr lang="nn-NO"/>
              <a:t> </a:t>
            </a:r>
            <a:r>
              <a:rPr lang="nn-NO" err="1"/>
              <a:t>those</a:t>
            </a:r>
            <a:r>
              <a:rPr lang="nn-NO"/>
              <a:t> </a:t>
            </a:r>
            <a:r>
              <a:rPr lang="nn-NO" err="1"/>
              <a:t>who</a:t>
            </a:r>
            <a:r>
              <a:rPr lang="nn-NO"/>
              <a:t> </a:t>
            </a:r>
            <a:r>
              <a:rPr lang="nn-NO" err="1"/>
              <a:t>had</a:t>
            </a:r>
            <a:r>
              <a:rPr lang="nn-NO"/>
              <a:t> more </a:t>
            </a:r>
            <a:r>
              <a:rPr lang="nn-NO" err="1"/>
              <a:t>severe</a:t>
            </a:r>
            <a:r>
              <a:rPr lang="nn-NO"/>
              <a:t> </a:t>
            </a:r>
            <a:r>
              <a:rPr lang="nn-NO" err="1"/>
              <a:t>challenges</a:t>
            </a:r>
            <a:r>
              <a:rPr lang="nn-NO"/>
              <a:t>, </a:t>
            </a:r>
            <a:r>
              <a:rPr lang="nn-NO" err="1"/>
              <a:t>whereas</a:t>
            </a:r>
            <a:r>
              <a:rPr lang="nn-NO"/>
              <a:t> </a:t>
            </a:r>
            <a:r>
              <a:rPr lang="nn-NO" err="1"/>
              <a:t>the</a:t>
            </a:r>
            <a:r>
              <a:rPr lang="nn-NO"/>
              <a:t> </a:t>
            </a:r>
            <a:r>
              <a:rPr lang="nn-NO" err="1"/>
              <a:t>criteria</a:t>
            </a:r>
            <a:r>
              <a:rPr lang="nn-NO"/>
              <a:t> for </a:t>
            </a:r>
            <a:r>
              <a:rPr lang="nn-NO" err="1"/>
              <a:t>excluding</a:t>
            </a:r>
            <a:r>
              <a:rPr lang="nn-NO"/>
              <a:t> </a:t>
            </a:r>
            <a:r>
              <a:rPr lang="nn-NO" err="1"/>
              <a:t>siblings</a:t>
            </a:r>
            <a:r>
              <a:rPr lang="nn-NO"/>
              <a:t> </a:t>
            </a:r>
            <a:r>
              <a:rPr lang="nn-NO" err="1"/>
              <a:t>with</a:t>
            </a:r>
            <a:r>
              <a:rPr lang="nn-NO"/>
              <a:t> </a:t>
            </a:r>
            <a:r>
              <a:rPr lang="nn-NO" err="1"/>
              <a:t>potnetial</a:t>
            </a:r>
            <a:r>
              <a:rPr lang="nn-NO"/>
              <a:t> problems </a:t>
            </a:r>
            <a:r>
              <a:rPr lang="nn-NO" err="1"/>
              <a:t>was</a:t>
            </a:r>
            <a:r>
              <a:rPr lang="nn-NO"/>
              <a:t> more </a:t>
            </a:r>
            <a:r>
              <a:rPr lang="nn-NO" err="1"/>
              <a:t>lenient</a:t>
            </a:r>
            <a:r>
              <a:rPr lang="nn-NO"/>
              <a:t> (</a:t>
            </a:r>
            <a:r>
              <a:rPr lang="nn-NO" err="1"/>
              <a:t>any</a:t>
            </a:r>
            <a:r>
              <a:rPr lang="nn-NO"/>
              <a:t> </a:t>
            </a:r>
            <a:r>
              <a:rPr lang="nn-NO" err="1"/>
              <a:t>consultation</a:t>
            </a:r>
            <a:r>
              <a:rPr lang="nn-NO"/>
              <a:t>).</a:t>
            </a:r>
          </a:p>
        </p:txBody>
      </p:sp>
      <p:sp>
        <p:nvSpPr>
          <p:cNvPr id="4" name="Plassholder for lysbildenummer 3"/>
          <p:cNvSpPr>
            <a:spLocks noGrp="1"/>
          </p:cNvSpPr>
          <p:nvPr>
            <p:ph type="sldNum" sz="quarter" idx="5"/>
          </p:nvPr>
        </p:nvSpPr>
        <p:spPr/>
        <p:txBody>
          <a:bodyPr/>
          <a:lstStyle/>
          <a:p>
            <a:fld id="{E28AD8F3-0350-44BA-933B-98872F5805AB}" type="slidenum">
              <a:rPr lang="nb-NO" smtClean="0"/>
              <a:t>13</a:t>
            </a:fld>
            <a:endParaRPr lang="nb-NO"/>
          </a:p>
        </p:txBody>
      </p:sp>
    </p:spTree>
    <p:extLst>
      <p:ext uri="{BB962C8B-B14F-4D97-AF65-F5344CB8AC3E}">
        <p14:creationId xmlns:p14="http://schemas.microsoft.com/office/powerpoint/2010/main" val="3365873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err="1"/>
              <a:t>Proportion</a:t>
            </a:r>
            <a:r>
              <a:rPr lang="nn-NO"/>
              <a:t> </a:t>
            </a:r>
            <a:r>
              <a:rPr lang="nn-NO" err="1"/>
              <a:t>increases</a:t>
            </a:r>
            <a:r>
              <a:rPr lang="nn-NO"/>
              <a:t> to 6% for </a:t>
            </a:r>
            <a:r>
              <a:rPr lang="nn-NO" err="1"/>
              <a:t>sibling</a:t>
            </a:r>
            <a:r>
              <a:rPr lang="nn-NO"/>
              <a:t> to individual </a:t>
            </a:r>
            <a:r>
              <a:rPr lang="nn-NO" err="1"/>
              <a:t>with</a:t>
            </a:r>
            <a:r>
              <a:rPr lang="nn-NO"/>
              <a:t> </a:t>
            </a:r>
            <a:r>
              <a:rPr lang="nn-NO" err="1"/>
              <a:t>any</a:t>
            </a:r>
            <a:r>
              <a:rPr lang="nn-NO"/>
              <a:t> </a:t>
            </a:r>
            <a:r>
              <a:rPr lang="nn-NO" err="1"/>
              <a:t>diagnosis</a:t>
            </a:r>
            <a:r>
              <a:rPr lang="nn-NO"/>
              <a:t>/</a:t>
            </a:r>
            <a:r>
              <a:rPr lang="nn-NO" err="1"/>
              <a:t>consultation</a:t>
            </a:r>
            <a:r>
              <a:rPr lang="nn-NO"/>
              <a:t>.</a:t>
            </a:r>
          </a:p>
        </p:txBody>
      </p:sp>
      <p:sp>
        <p:nvSpPr>
          <p:cNvPr id="4" name="Plassholder for lysbildenummer 3"/>
          <p:cNvSpPr>
            <a:spLocks noGrp="1"/>
          </p:cNvSpPr>
          <p:nvPr>
            <p:ph type="sldNum" sz="quarter" idx="5"/>
          </p:nvPr>
        </p:nvSpPr>
        <p:spPr/>
        <p:txBody>
          <a:bodyPr/>
          <a:lstStyle/>
          <a:p>
            <a:fld id="{E28AD8F3-0350-44BA-933B-98872F5805AB}" type="slidenum">
              <a:rPr lang="nb-NO" smtClean="0"/>
              <a:t>14</a:t>
            </a:fld>
            <a:endParaRPr lang="nb-NO"/>
          </a:p>
        </p:txBody>
      </p:sp>
    </p:spTree>
    <p:extLst>
      <p:ext uri="{BB962C8B-B14F-4D97-AF65-F5344CB8AC3E}">
        <p14:creationId xmlns:p14="http://schemas.microsoft.com/office/powerpoint/2010/main" val="4256310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GB" sz="1200" kern="1200">
                <a:solidFill>
                  <a:schemeClr val="tx1"/>
                </a:solidFill>
                <a:effectLst/>
                <a:latin typeface="+mn-lt"/>
                <a:ea typeface="+mn-ea"/>
                <a:cs typeface="+mn-cs"/>
              </a:rPr>
              <a:t>Only 14% had substance use-related diagnoses themselves. </a:t>
            </a:r>
            <a:endParaRPr lang="nb-NO"/>
          </a:p>
        </p:txBody>
      </p:sp>
      <p:sp>
        <p:nvSpPr>
          <p:cNvPr id="4" name="Plassholder for lysbildenummer 3"/>
          <p:cNvSpPr>
            <a:spLocks noGrp="1"/>
          </p:cNvSpPr>
          <p:nvPr>
            <p:ph type="sldNum" sz="quarter" idx="5"/>
          </p:nvPr>
        </p:nvSpPr>
        <p:spPr/>
        <p:txBody>
          <a:bodyPr/>
          <a:lstStyle/>
          <a:p>
            <a:fld id="{E28AD8F3-0350-44BA-933B-98872F5805AB}" type="slidenum">
              <a:rPr lang="nb-NO" smtClean="0"/>
              <a:t>15</a:t>
            </a:fld>
            <a:endParaRPr lang="nb-NO"/>
          </a:p>
        </p:txBody>
      </p:sp>
    </p:spTree>
    <p:extLst>
      <p:ext uri="{BB962C8B-B14F-4D97-AF65-F5344CB8AC3E}">
        <p14:creationId xmlns:p14="http://schemas.microsoft.com/office/powerpoint/2010/main" val="437705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n-NO" err="1"/>
              <a:t>Higher</a:t>
            </a:r>
            <a:r>
              <a:rPr lang="nn-NO"/>
              <a:t> </a:t>
            </a:r>
            <a:r>
              <a:rPr lang="nn-NO" err="1"/>
              <a:t>prevalence</a:t>
            </a:r>
            <a:r>
              <a:rPr lang="nn-NO"/>
              <a:t> </a:t>
            </a:r>
            <a:r>
              <a:rPr lang="nn-NO" err="1"/>
              <a:t>of</a:t>
            </a:r>
            <a:r>
              <a:rPr lang="nn-NO"/>
              <a:t> teen </a:t>
            </a:r>
            <a:r>
              <a:rPr lang="nn-NO" err="1"/>
              <a:t>pregnancies</a:t>
            </a:r>
            <a:r>
              <a:rPr lang="nn-NO"/>
              <a:t> and </a:t>
            </a:r>
            <a:r>
              <a:rPr lang="nn-NO" err="1"/>
              <a:t>births</a:t>
            </a:r>
            <a:endParaRPr lang="nn-NO"/>
          </a:p>
          <a:p>
            <a:r>
              <a:rPr lang="nn-NO" err="1"/>
              <a:t>Number</a:t>
            </a:r>
            <a:r>
              <a:rPr lang="nn-NO"/>
              <a:t> </a:t>
            </a:r>
            <a:r>
              <a:rPr lang="nn-NO" err="1"/>
              <a:t>of</a:t>
            </a:r>
            <a:r>
              <a:rPr lang="nn-NO"/>
              <a:t> </a:t>
            </a:r>
            <a:r>
              <a:rPr lang="nn-NO" err="1"/>
              <a:t>children</a:t>
            </a:r>
            <a:r>
              <a:rPr lang="nn-NO"/>
              <a:t>: </a:t>
            </a:r>
            <a:r>
              <a:rPr lang="nn-NO" err="1"/>
              <a:t>not</a:t>
            </a:r>
            <a:r>
              <a:rPr lang="nn-NO"/>
              <a:t> a </a:t>
            </a:r>
            <a:r>
              <a:rPr lang="nn-NO" err="1"/>
              <a:t>very</a:t>
            </a:r>
            <a:r>
              <a:rPr lang="nn-NO"/>
              <a:t> </a:t>
            </a:r>
            <a:r>
              <a:rPr lang="nn-NO" err="1"/>
              <a:t>defining</a:t>
            </a:r>
            <a:r>
              <a:rPr lang="nn-NO"/>
              <a:t> </a:t>
            </a:r>
            <a:r>
              <a:rPr lang="nn-NO" err="1"/>
              <a:t>characteristic</a:t>
            </a:r>
            <a:endParaRPr lang="nn-NO"/>
          </a:p>
        </p:txBody>
      </p:sp>
      <p:sp>
        <p:nvSpPr>
          <p:cNvPr id="4" name="Plassholder for lysbildenummer 3"/>
          <p:cNvSpPr>
            <a:spLocks noGrp="1"/>
          </p:cNvSpPr>
          <p:nvPr>
            <p:ph type="sldNum" sz="quarter" idx="5"/>
          </p:nvPr>
        </p:nvSpPr>
        <p:spPr/>
        <p:txBody>
          <a:bodyPr/>
          <a:lstStyle/>
          <a:p>
            <a:fld id="{E28AD8F3-0350-44BA-933B-98872F5805AB}" type="slidenum">
              <a:rPr lang="nb-NO" smtClean="0"/>
              <a:t>17</a:t>
            </a:fld>
            <a:endParaRPr lang="nb-NO"/>
          </a:p>
        </p:txBody>
      </p:sp>
    </p:spTree>
    <p:extLst>
      <p:ext uri="{BB962C8B-B14F-4D97-AF65-F5344CB8AC3E}">
        <p14:creationId xmlns:p14="http://schemas.microsoft.com/office/powerpoint/2010/main" val="33844049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yRtFzT4kNrk" TargetMode="External"/><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tellysbilde">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643BC7A7-5C0C-4CBB-898C-EA6C636520E8}"/>
              </a:ext>
            </a:extLst>
          </p:cNvPr>
          <p:cNvSpPr/>
          <p:nvPr userDrawn="1"/>
        </p:nvSpPr>
        <p:spPr>
          <a:xfrm>
            <a:off x="157316" y="149766"/>
            <a:ext cx="11884918" cy="65584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450"/>
          </a:p>
        </p:txBody>
      </p:sp>
      <p:sp>
        <p:nvSpPr>
          <p:cNvPr id="2" name="Plassholder for tekst 1">
            <a:extLst>
              <a:ext uri="{FF2B5EF4-FFF2-40B4-BE49-F238E27FC236}">
                <a16:creationId xmlns:a16="http://schemas.microsoft.com/office/drawing/2014/main" id="{9CBEFC26-1592-4935-998C-8DC22E61E250}"/>
              </a:ext>
            </a:extLst>
          </p:cNvPr>
          <p:cNvSpPr>
            <a:spLocks noGrp="1"/>
          </p:cNvSpPr>
          <p:nvPr>
            <p:ph type="body" sz="quarter" idx="13" hasCustomPrompt="1"/>
          </p:nvPr>
        </p:nvSpPr>
        <p:spPr>
          <a:xfrm>
            <a:off x="1787632" y="4652765"/>
            <a:ext cx="1575130" cy="215444"/>
          </a:xfrm>
          <a:prstGeom prst="rect">
            <a:avLst/>
          </a:prstGeom>
        </p:spPr>
        <p:txBody>
          <a:bodyPr lIns="0" tIns="0" rIns="0" bIns="0">
            <a:spAutoFit/>
          </a:bodyPr>
          <a:lstStyle>
            <a:lvl1pPr marL="0" indent="0">
              <a:buNone/>
              <a:defRPr sz="1250">
                <a:solidFill>
                  <a:schemeClr val="accent2"/>
                </a:solidFill>
              </a:defRPr>
            </a:lvl1pPr>
          </a:lstStyle>
          <a:p>
            <a:pPr lvl="0"/>
            <a:r>
              <a:rPr lang="nb-NO" noProof="0" err="1"/>
              <a:t>dd.dd.dddd</a:t>
            </a:r>
            <a:endParaRPr lang="nb-NO" noProof="0"/>
          </a:p>
        </p:txBody>
      </p:sp>
      <p:sp>
        <p:nvSpPr>
          <p:cNvPr id="15" name="Plassholder for tekst 12">
            <a:extLst>
              <a:ext uri="{FF2B5EF4-FFF2-40B4-BE49-F238E27FC236}">
                <a16:creationId xmlns:a16="http://schemas.microsoft.com/office/drawing/2014/main" id="{F0E40FAC-DF77-434E-86EF-C54ECA3869D8}"/>
              </a:ext>
            </a:extLst>
          </p:cNvPr>
          <p:cNvSpPr>
            <a:spLocks noGrp="1"/>
          </p:cNvSpPr>
          <p:nvPr>
            <p:ph type="body" sz="quarter" idx="14" hasCustomPrompt="1"/>
          </p:nvPr>
        </p:nvSpPr>
        <p:spPr>
          <a:xfrm>
            <a:off x="1787632" y="3037099"/>
            <a:ext cx="7807127" cy="800347"/>
          </a:xfrm>
        </p:spPr>
        <p:txBody>
          <a:bodyPr lIns="0" tIns="0" rIns="0" bIns="0" anchor="b" anchorCtr="0">
            <a:spAutoFit/>
          </a:bodyPr>
          <a:lstStyle>
            <a:lvl1pPr marL="0" indent="0">
              <a:lnSpc>
                <a:spcPct val="100000"/>
              </a:lnSpc>
              <a:spcBef>
                <a:spcPts val="0"/>
              </a:spcBef>
              <a:spcAft>
                <a:spcPts val="0"/>
              </a:spcAft>
              <a:buNone/>
              <a:defRPr sz="5201">
                <a:solidFill>
                  <a:srgbClr val="FFFFFF"/>
                </a:solidFill>
              </a:defRPr>
            </a:lvl1pPr>
          </a:lstStyle>
          <a:p>
            <a:pPr lvl="0"/>
            <a:r>
              <a:rPr lang="nb-NO"/>
              <a:t>Klikk for å legge til tittel</a:t>
            </a:r>
          </a:p>
        </p:txBody>
      </p:sp>
      <p:sp>
        <p:nvSpPr>
          <p:cNvPr id="17" name="Plassholder for tekst 15">
            <a:extLst>
              <a:ext uri="{FF2B5EF4-FFF2-40B4-BE49-F238E27FC236}">
                <a16:creationId xmlns:a16="http://schemas.microsoft.com/office/drawing/2014/main" id="{6F12FC5E-4545-42F2-9348-0E18A3CB2D96}"/>
              </a:ext>
            </a:extLst>
          </p:cNvPr>
          <p:cNvSpPr>
            <a:spLocks noGrp="1"/>
          </p:cNvSpPr>
          <p:nvPr>
            <p:ph type="body" sz="quarter" idx="15" hasCustomPrompt="1"/>
          </p:nvPr>
        </p:nvSpPr>
        <p:spPr>
          <a:xfrm>
            <a:off x="1787633" y="4096793"/>
            <a:ext cx="7807127" cy="415547"/>
          </a:xfrm>
        </p:spPr>
        <p:txBody>
          <a:bodyPr lIns="0" tIns="0" rIns="0" bIns="0">
            <a:spAutoFit/>
          </a:bodyPr>
          <a:lstStyle>
            <a:lvl1pPr marL="0" indent="0">
              <a:lnSpc>
                <a:spcPct val="100000"/>
              </a:lnSpc>
              <a:spcBef>
                <a:spcPts val="0"/>
              </a:spcBef>
              <a:spcAft>
                <a:spcPts val="0"/>
              </a:spcAft>
              <a:buNone/>
              <a:defRPr sz="2701">
                <a:solidFill>
                  <a:srgbClr val="FFFFFF"/>
                </a:solidFill>
              </a:defRPr>
            </a:lvl1pPr>
          </a:lstStyle>
          <a:p>
            <a:pPr lvl="0"/>
            <a:r>
              <a:rPr lang="nb-NO"/>
              <a:t>Klikk for å legge til undertittel</a:t>
            </a:r>
          </a:p>
        </p:txBody>
      </p:sp>
      <p:pic>
        <p:nvPicPr>
          <p:cNvPr id="4" name="Grafikk 3">
            <a:extLst>
              <a:ext uri="{FF2B5EF4-FFF2-40B4-BE49-F238E27FC236}">
                <a16:creationId xmlns:a16="http://schemas.microsoft.com/office/drawing/2014/main" id="{F6ACC6E4-AA3C-DA2B-D090-D284292464C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212674" y="5619245"/>
            <a:ext cx="1169234" cy="561517"/>
          </a:xfrm>
          <a:prstGeom prst="rect">
            <a:avLst/>
          </a:prstGeom>
        </p:spPr>
      </p:pic>
      <p:pic>
        <p:nvPicPr>
          <p:cNvPr id="3" name="Grafikk 2">
            <a:extLst>
              <a:ext uri="{FF2B5EF4-FFF2-40B4-BE49-F238E27FC236}">
                <a16:creationId xmlns:a16="http://schemas.microsoft.com/office/drawing/2014/main" id="{A569C779-9834-CF4F-4205-82AB20FBF59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951176">
            <a:off x="-1524405" y="-2519787"/>
            <a:ext cx="5039574" cy="5039574"/>
          </a:xfrm>
          <a:prstGeom prst="rect">
            <a:avLst/>
          </a:prstGeom>
        </p:spPr>
      </p:pic>
    </p:spTree>
    <p:extLst>
      <p:ext uri="{BB962C8B-B14F-4D97-AF65-F5344CB8AC3E}">
        <p14:creationId xmlns:p14="http://schemas.microsoft.com/office/powerpoint/2010/main" val="3199005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ammenlignin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F013E2A5-157B-D855-CC71-AC13845C56D1}"/>
              </a:ext>
            </a:extLst>
          </p:cNvPr>
          <p:cNvSpPr>
            <a:spLocks noGrp="1"/>
          </p:cNvSpPr>
          <p:nvPr>
            <p:ph type="title"/>
          </p:nvPr>
        </p:nvSpPr>
        <p:spPr>
          <a:xfrm>
            <a:off x="839788" y="410095"/>
            <a:ext cx="10515600" cy="1325563"/>
          </a:xfrm>
        </p:spPr>
        <p:txBody>
          <a:bodyPr/>
          <a:lstStyle/>
          <a:p>
            <a:r>
              <a:rPr lang="nb-NO"/>
              <a:t>Klikk for å redigere tittelstil</a:t>
            </a:r>
          </a:p>
        </p:txBody>
      </p:sp>
      <p:sp>
        <p:nvSpPr>
          <p:cNvPr id="4" name="Plassholder for tekst 2">
            <a:extLst>
              <a:ext uri="{FF2B5EF4-FFF2-40B4-BE49-F238E27FC236}">
                <a16:creationId xmlns:a16="http://schemas.microsoft.com/office/drawing/2014/main" id="{8605592A-D189-7275-AC8C-1E73BB8DE77D}"/>
              </a:ext>
            </a:extLst>
          </p:cNvPr>
          <p:cNvSpPr>
            <a:spLocks noGrp="1"/>
          </p:cNvSpPr>
          <p:nvPr>
            <p:ph type="body" idx="1"/>
          </p:nvPr>
        </p:nvSpPr>
        <p:spPr>
          <a:xfrm>
            <a:off x="839788" y="1726133"/>
            <a:ext cx="5157787" cy="823912"/>
          </a:xfrm>
        </p:spPr>
        <p:txBody>
          <a:bodyPr/>
          <a:lstStyle>
            <a:lvl1pPr marL="0" indent="0">
              <a:buNone/>
              <a:defRPr>
                <a:solidFill>
                  <a:srgbClr val="D14641"/>
                </a:solidFill>
              </a:defRPr>
            </a:lvl1pPr>
          </a:lstStyle>
          <a:p>
            <a:pPr lvl="0"/>
            <a:r>
              <a:rPr lang="nb-NO"/>
              <a:t>Klikk for å redigere tekststiler i malen</a:t>
            </a:r>
          </a:p>
        </p:txBody>
      </p:sp>
      <p:sp>
        <p:nvSpPr>
          <p:cNvPr id="5" name="Plassholder for innhold 3">
            <a:extLst>
              <a:ext uri="{FF2B5EF4-FFF2-40B4-BE49-F238E27FC236}">
                <a16:creationId xmlns:a16="http://schemas.microsoft.com/office/drawing/2014/main" id="{4834F227-282A-9775-77E1-B2F08CDF8E82}"/>
              </a:ext>
            </a:extLst>
          </p:cNvPr>
          <p:cNvSpPr>
            <a:spLocks noGrp="1"/>
          </p:cNvSpPr>
          <p:nvPr>
            <p:ph sz="half" idx="2"/>
          </p:nvPr>
        </p:nvSpPr>
        <p:spPr>
          <a:xfrm>
            <a:off x="839788" y="2550045"/>
            <a:ext cx="5157787" cy="3684588"/>
          </a:xfrm>
        </p:spPr>
        <p:txBody>
          <a:bodyPr/>
          <a:lstStyle/>
          <a:p>
            <a:pPr lvl="0"/>
            <a:r>
              <a:rPr lang="nb-NO"/>
              <a:t>Klikk for å redigere tekststiler i malen</a:t>
            </a:r>
          </a:p>
        </p:txBody>
      </p:sp>
      <p:sp>
        <p:nvSpPr>
          <p:cNvPr id="6" name="Plassholder for tekst 4">
            <a:extLst>
              <a:ext uri="{FF2B5EF4-FFF2-40B4-BE49-F238E27FC236}">
                <a16:creationId xmlns:a16="http://schemas.microsoft.com/office/drawing/2014/main" id="{D5334712-BA61-F709-1702-19E09B64E38C}"/>
              </a:ext>
            </a:extLst>
          </p:cNvPr>
          <p:cNvSpPr>
            <a:spLocks noGrp="1"/>
          </p:cNvSpPr>
          <p:nvPr>
            <p:ph type="body" sz="quarter" idx="3"/>
          </p:nvPr>
        </p:nvSpPr>
        <p:spPr>
          <a:xfrm>
            <a:off x="6172200" y="1726133"/>
            <a:ext cx="5183188" cy="823912"/>
          </a:xfrm>
        </p:spPr>
        <p:txBody>
          <a:bodyPr/>
          <a:lstStyle>
            <a:lvl1pPr marL="0" indent="0">
              <a:buNone/>
              <a:defRPr baseline="0">
                <a:solidFill>
                  <a:srgbClr val="D14641"/>
                </a:solidFill>
              </a:defRPr>
            </a:lvl1pPr>
          </a:lstStyle>
          <a:p>
            <a:pPr lvl="0"/>
            <a:r>
              <a:rPr lang="nb-NO"/>
              <a:t>Klikk for å redigere tekststiler i malen</a:t>
            </a:r>
          </a:p>
        </p:txBody>
      </p:sp>
      <p:sp>
        <p:nvSpPr>
          <p:cNvPr id="7" name="Plassholder for innhold 5">
            <a:extLst>
              <a:ext uri="{FF2B5EF4-FFF2-40B4-BE49-F238E27FC236}">
                <a16:creationId xmlns:a16="http://schemas.microsoft.com/office/drawing/2014/main" id="{5247CFDF-11F8-3326-1670-A62CA3CC92E0}"/>
              </a:ext>
            </a:extLst>
          </p:cNvPr>
          <p:cNvSpPr>
            <a:spLocks noGrp="1"/>
          </p:cNvSpPr>
          <p:nvPr>
            <p:ph sz="quarter" idx="4"/>
          </p:nvPr>
        </p:nvSpPr>
        <p:spPr>
          <a:xfrm>
            <a:off x="6172200" y="2550045"/>
            <a:ext cx="5183188" cy="3684588"/>
          </a:xfrm>
        </p:spPr>
        <p:txBody>
          <a:bodyPr/>
          <a:lstStyle/>
          <a:p>
            <a:pPr lvl="0"/>
            <a:r>
              <a:rPr lang="nb-NO"/>
              <a:t>Klikk for å redigere tekststiler i malen</a:t>
            </a:r>
          </a:p>
        </p:txBody>
      </p:sp>
      <p:pic>
        <p:nvPicPr>
          <p:cNvPr id="10" name="Grafikk 9">
            <a:extLst>
              <a:ext uri="{FF2B5EF4-FFF2-40B4-BE49-F238E27FC236}">
                <a16:creationId xmlns:a16="http://schemas.microsoft.com/office/drawing/2014/main" id="{6ED7BFEA-76FC-F900-766F-0412F10A58B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209752"/>
            <a:ext cx="967283" cy="575294"/>
          </a:xfrm>
          <a:prstGeom prst="rect">
            <a:avLst/>
          </a:prstGeom>
        </p:spPr>
      </p:pic>
    </p:spTree>
    <p:extLst>
      <p:ext uri="{BB962C8B-B14F-4D97-AF65-F5344CB8AC3E}">
        <p14:creationId xmlns:p14="http://schemas.microsoft.com/office/powerpoint/2010/main" val="3692579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e med tekst 1">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405114-DF81-4780-B9C3-FBC5D7306740}"/>
              </a:ext>
            </a:extLst>
          </p:cNvPr>
          <p:cNvSpPr>
            <a:spLocks noGrp="1"/>
          </p:cNvSpPr>
          <p:nvPr>
            <p:ph type="title" hasCustomPrompt="1"/>
          </p:nvPr>
        </p:nvSpPr>
        <p:spPr>
          <a:xfrm>
            <a:off x="691816" y="806116"/>
            <a:ext cx="4898401" cy="1288301"/>
          </a:xfrm>
        </p:spPr>
        <p:txBody>
          <a:bodyPr/>
          <a:lstStyle>
            <a:lvl1pPr>
              <a:defRPr/>
            </a:lvl1pPr>
          </a:lstStyle>
          <a:p>
            <a:r>
              <a:rPr lang="nb-NO"/>
              <a:t>Klikk for å legge til en tittel</a:t>
            </a:r>
          </a:p>
        </p:txBody>
      </p:sp>
      <p:sp>
        <p:nvSpPr>
          <p:cNvPr id="4" name="Plassholder for tekst 3">
            <a:extLst>
              <a:ext uri="{FF2B5EF4-FFF2-40B4-BE49-F238E27FC236}">
                <a16:creationId xmlns:a16="http://schemas.microsoft.com/office/drawing/2014/main" id="{93C1F1A3-ED31-4DB2-9137-F8655D723ADB}"/>
              </a:ext>
            </a:extLst>
          </p:cNvPr>
          <p:cNvSpPr>
            <a:spLocks noGrp="1"/>
          </p:cNvSpPr>
          <p:nvPr>
            <p:ph type="body" sz="quarter" idx="10" hasCustomPrompt="1"/>
          </p:nvPr>
        </p:nvSpPr>
        <p:spPr>
          <a:xfrm>
            <a:off x="691816" y="2407069"/>
            <a:ext cx="4898400" cy="3933770"/>
          </a:xfrm>
        </p:spPr>
        <p:txBody>
          <a:bodyPr/>
          <a:lstStyle>
            <a:lvl1pPr marL="270054" indent="-270054">
              <a:buFont typeface="Arial" panose="020B0604020202020204" pitchFamily="34" charset="0"/>
              <a:buChar char="•"/>
              <a:defRPr/>
            </a:lvl1pPr>
            <a:lvl2pPr marL="534988" indent="-174625">
              <a:buFont typeface="Arial" panose="020B0604020202020204" pitchFamily="34" charset="0"/>
              <a:buChar char="•"/>
              <a:defRPr/>
            </a:lvl2pPr>
            <a:lvl3pPr marL="720144" indent="-180036">
              <a:buFont typeface="Arial" panose="020B0604020202020204" pitchFamily="34" charset="0"/>
              <a:buChar char="•"/>
              <a:defRPr/>
            </a:lvl3pPr>
            <a:lvl4pPr marL="900180" indent="-180036">
              <a:buFont typeface="Arial" panose="020B0604020202020204" pitchFamily="34" charset="0"/>
              <a:buChar char="•"/>
              <a:defRPr/>
            </a:lvl4pPr>
            <a:lvl5pPr marL="1080216" indent="-180036">
              <a:buFont typeface="Arial" panose="020B0604020202020204" pitchFamily="34" charset="0"/>
              <a:buChar char="•"/>
              <a:defRPr/>
            </a:lvl5pPr>
          </a:lstStyle>
          <a:p>
            <a:pPr lvl="0"/>
            <a:r>
              <a:rPr lang="nb-NO"/>
              <a:t>Klikk for å legge til tekst</a:t>
            </a:r>
          </a:p>
          <a:p>
            <a:pPr lvl="1"/>
            <a:r>
              <a:rPr lang="nb-NO"/>
              <a:t>Andre nivå</a:t>
            </a:r>
          </a:p>
          <a:p>
            <a:pPr lvl="2"/>
            <a:r>
              <a:rPr lang="nb-NO"/>
              <a:t>Tredje nivå</a:t>
            </a:r>
          </a:p>
          <a:p>
            <a:pPr lvl="3"/>
            <a:r>
              <a:rPr lang="nb-NO"/>
              <a:t>Fjerde nivå</a:t>
            </a:r>
          </a:p>
          <a:p>
            <a:pPr lvl="4"/>
            <a:r>
              <a:rPr lang="nb-NO"/>
              <a:t>Femte nivå</a:t>
            </a:r>
          </a:p>
        </p:txBody>
      </p:sp>
      <p:sp>
        <p:nvSpPr>
          <p:cNvPr id="3" name="Plassholder for innhold 5">
            <a:extLst>
              <a:ext uri="{FF2B5EF4-FFF2-40B4-BE49-F238E27FC236}">
                <a16:creationId xmlns:a16="http://schemas.microsoft.com/office/drawing/2014/main" id="{C4BC6DAD-923A-A92E-30FC-0FE2DB573674}"/>
              </a:ext>
            </a:extLst>
          </p:cNvPr>
          <p:cNvSpPr>
            <a:spLocks noGrp="1"/>
          </p:cNvSpPr>
          <p:nvPr>
            <p:ph sz="quarter" idx="4"/>
          </p:nvPr>
        </p:nvSpPr>
        <p:spPr>
          <a:xfrm>
            <a:off x="6172200" y="0"/>
            <a:ext cx="6019800" cy="6858000"/>
          </a:xfrm>
        </p:spPr>
        <p:txBody>
          <a:bodyPr/>
          <a:lstStyle>
            <a:lvl1pPr marL="0" indent="0">
              <a:buNone/>
              <a:defRPr/>
            </a:lvl1pPr>
          </a:lstStyle>
          <a:p>
            <a:pPr lvl="0"/>
            <a:r>
              <a:rPr lang="nb-NO"/>
              <a:t>Klikk for å redigere tekststiler i malen</a:t>
            </a:r>
          </a:p>
        </p:txBody>
      </p:sp>
      <p:pic>
        <p:nvPicPr>
          <p:cNvPr id="7" name="Grafikk 6">
            <a:extLst>
              <a:ext uri="{FF2B5EF4-FFF2-40B4-BE49-F238E27FC236}">
                <a16:creationId xmlns:a16="http://schemas.microsoft.com/office/drawing/2014/main" id="{0BFB8354-F98C-EF93-8295-35F98646985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119812"/>
            <a:ext cx="967283" cy="575294"/>
          </a:xfrm>
          <a:prstGeom prst="rect">
            <a:avLst/>
          </a:prstGeom>
        </p:spPr>
      </p:pic>
    </p:spTree>
    <p:extLst>
      <p:ext uri="{BB962C8B-B14F-4D97-AF65-F5344CB8AC3E}">
        <p14:creationId xmlns:p14="http://schemas.microsoft.com/office/powerpoint/2010/main" val="1836257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lde med tekst 2">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405114-DF81-4780-B9C3-FBC5D7306740}"/>
              </a:ext>
            </a:extLst>
          </p:cNvPr>
          <p:cNvSpPr>
            <a:spLocks noGrp="1"/>
          </p:cNvSpPr>
          <p:nvPr>
            <p:ph type="title" hasCustomPrompt="1"/>
          </p:nvPr>
        </p:nvSpPr>
        <p:spPr>
          <a:xfrm>
            <a:off x="691816" y="806116"/>
            <a:ext cx="4898401" cy="1288301"/>
          </a:xfrm>
        </p:spPr>
        <p:txBody>
          <a:bodyPr/>
          <a:lstStyle>
            <a:lvl1pPr>
              <a:defRPr/>
            </a:lvl1pPr>
          </a:lstStyle>
          <a:p>
            <a:r>
              <a:rPr lang="nb-NO"/>
              <a:t>Klikk for å legge til en tittel</a:t>
            </a:r>
          </a:p>
        </p:txBody>
      </p:sp>
      <p:sp>
        <p:nvSpPr>
          <p:cNvPr id="4" name="Plassholder for tekst 3">
            <a:extLst>
              <a:ext uri="{FF2B5EF4-FFF2-40B4-BE49-F238E27FC236}">
                <a16:creationId xmlns:a16="http://schemas.microsoft.com/office/drawing/2014/main" id="{93C1F1A3-ED31-4DB2-9137-F8655D723ADB}"/>
              </a:ext>
            </a:extLst>
          </p:cNvPr>
          <p:cNvSpPr>
            <a:spLocks noGrp="1"/>
          </p:cNvSpPr>
          <p:nvPr>
            <p:ph type="body" sz="quarter" idx="10" hasCustomPrompt="1"/>
          </p:nvPr>
        </p:nvSpPr>
        <p:spPr>
          <a:xfrm>
            <a:off x="691816" y="2407069"/>
            <a:ext cx="4898400" cy="3933770"/>
          </a:xfrm>
        </p:spPr>
        <p:txBody>
          <a:bodyPr/>
          <a:lstStyle>
            <a:lvl1pPr marL="270054" indent="-270054">
              <a:buFont typeface="Arial" panose="020B0604020202020204" pitchFamily="34" charset="0"/>
              <a:buChar char="•"/>
              <a:defRPr/>
            </a:lvl1pPr>
            <a:lvl2pPr marL="534988" indent="-174625">
              <a:buFont typeface="Arial" panose="020B0604020202020204" pitchFamily="34" charset="0"/>
              <a:buChar char="•"/>
              <a:defRPr/>
            </a:lvl2pPr>
            <a:lvl3pPr marL="720144" indent="-180036">
              <a:buFont typeface="Arial" panose="020B0604020202020204" pitchFamily="34" charset="0"/>
              <a:buChar char="•"/>
              <a:defRPr/>
            </a:lvl3pPr>
            <a:lvl4pPr marL="900180" indent="-180036">
              <a:buFont typeface="Arial" panose="020B0604020202020204" pitchFamily="34" charset="0"/>
              <a:buChar char="•"/>
              <a:defRPr/>
            </a:lvl4pPr>
            <a:lvl5pPr marL="1080216" indent="-180036">
              <a:buFont typeface="Arial" panose="020B0604020202020204" pitchFamily="34" charset="0"/>
              <a:buChar char="•"/>
              <a:defRPr/>
            </a:lvl5pPr>
          </a:lstStyle>
          <a:p>
            <a:pPr lvl="0"/>
            <a:r>
              <a:rPr lang="nb-NO"/>
              <a:t>Klikk for å legge til tekst</a:t>
            </a:r>
          </a:p>
          <a:p>
            <a:pPr lvl="1"/>
            <a:r>
              <a:rPr lang="nb-NO"/>
              <a:t>Andre nivå</a:t>
            </a:r>
          </a:p>
          <a:p>
            <a:pPr lvl="2"/>
            <a:r>
              <a:rPr lang="nb-NO"/>
              <a:t>Tredje nivå</a:t>
            </a:r>
          </a:p>
          <a:p>
            <a:pPr lvl="3"/>
            <a:r>
              <a:rPr lang="nb-NO"/>
              <a:t>Fjerde nivå</a:t>
            </a:r>
          </a:p>
          <a:p>
            <a:pPr lvl="4"/>
            <a:r>
              <a:rPr lang="nb-NO"/>
              <a:t>Femte nivå</a:t>
            </a:r>
          </a:p>
        </p:txBody>
      </p:sp>
      <p:sp>
        <p:nvSpPr>
          <p:cNvPr id="3" name="Plassholder for innhold 5">
            <a:extLst>
              <a:ext uri="{FF2B5EF4-FFF2-40B4-BE49-F238E27FC236}">
                <a16:creationId xmlns:a16="http://schemas.microsoft.com/office/drawing/2014/main" id="{C4BC6DAD-923A-A92E-30FC-0FE2DB573674}"/>
              </a:ext>
            </a:extLst>
          </p:cNvPr>
          <p:cNvSpPr>
            <a:spLocks noGrp="1"/>
          </p:cNvSpPr>
          <p:nvPr>
            <p:ph sz="quarter" idx="4"/>
          </p:nvPr>
        </p:nvSpPr>
        <p:spPr>
          <a:xfrm>
            <a:off x="6096000" y="464694"/>
            <a:ext cx="5588833" cy="5876145"/>
          </a:xfrm>
        </p:spPr>
        <p:txBody>
          <a:bodyPr/>
          <a:lstStyle>
            <a:lvl1pPr marL="0" indent="0">
              <a:buNone/>
              <a:defRPr/>
            </a:lvl1pPr>
          </a:lstStyle>
          <a:p>
            <a:pPr lvl="0"/>
            <a:r>
              <a:rPr lang="nb-NO"/>
              <a:t>Klikk for å redigere tekststiler i malen</a:t>
            </a:r>
          </a:p>
        </p:txBody>
      </p:sp>
      <p:pic>
        <p:nvPicPr>
          <p:cNvPr id="7" name="Grafikk 6">
            <a:extLst>
              <a:ext uri="{FF2B5EF4-FFF2-40B4-BE49-F238E27FC236}">
                <a16:creationId xmlns:a16="http://schemas.microsoft.com/office/drawing/2014/main" id="{85F483C4-E6EB-C9C3-6388-4B623288276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322177"/>
            <a:ext cx="967283" cy="575294"/>
          </a:xfrm>
          <a:prstGeom prst="rect">
            <a:avLst/>
          </a:prstGeom>
        </p:spPr>
      </p:pic>
    </p:spTree>
    <p:extLst>
      <p:ext uri="{BB962C8B-B14F-4D97-AF65-F5344CB8AC3E}">
        <p14:creationId xmlns:p14="http://schemas.microsoft.com/office/powerpoint/2010/main" val="4199760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ullskjerm video eller bilde">
    <p:spTree>
      <p:nvGrpSpPr>
        <p:cNvPr id="1" name=""/>
        <p:cNvGrpSpPr/>
        <p:nvPr/>
      </p:nvGrpSpPr>
      <p:grpSpPr>
        <a:xfrm>
          <a:off x="0" y="0"/>
          <a:ext cx="0" cy="0"/>
          <a:chOff x="0" y="0"/>
          <a:chExt cx="0" cy="0"/>
        </a:xfrm>
      </p:grpSpPr>
      <p:sp>
        <p:nvSpPr>
          <p:cNvPr id="3" name="Plassholder for innhold 5">
            <a:extLst>
              <a:ext uri="{FF2B5EF4-FFF2-40B4-BE49-F238E27FC236}">
                <a16:creationId xmlns:a16="http://schemas.microsoft.com/office/drawing/2014/main" id="{C4BC6DAD-923A-A92E-30FC-0FE2DB573674}"/>
              </a:ext>
            </a:extLst>
          </p:cNvPr>
          <p:cNvSpPr>
            <a:spLocks noGrp="1"/>
          </p:cNvSpPr>
          <p:nvPr>
            <p:ph sz="quarter" idx="4" hasCustomPrompt="1"/>
          </p:nvPr>
        </p:nvSpPr>
        <p:spPr>
          <a:xfrm>
            <a:off x="0" y="0"/>
            <a:ext cx="12192000" cy="6858000"/>
          </a:xfrm>
        </p:spPr>
        <p:txBody>
          <a:bodyPr/>
          <a:lstStyle>
            <a:lvl1pPr marL="0" indent="0">
              <a:buNone/>
              <a:defRPr/>
            </a:lvl1pPr>
          </a:lstStyle>
          <a:p>
            <a:r>
              <a:rPr lang="nb-NO"/>
              <a:t>Fullskjerm video eller bilde</a:t>
            </a:r>
          </a:p>
        </p:txBody>
      </p:sp>
    </p:spTree>
    <p:extLst>
      <p:ext uri="{BB962C8B-B14F-4D97-AF65-F5344CB8AC3E}">
        <p14:creationId xmlns:p14="http://schemas.microsoft.com/office/powerpoint/2010/main" val="3739327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tatside">
    <p:spTree>
      <p:nvGrpSpPr>
        <p:cNvPr id="1" name=""/>
        <p:cNvGrpSpPr/>
        <p:nvPr/>
      </p:nvGrpSpPr>
      <p:grpSpPr>
        <a:xfrm>
          <a:off x="0" y="0"/>
          <a:ext cx="0" cy="0"/>
          <a:chOff x="0" y="0"/>
          <a:chExt cx="0" cy="0"/>
        </a:xfrm>
      </p:grpSpPr>
      <p:sp>
        <p:nvSpPr>
          <p:cNvPr id="4" name="Rektangel 1"/>
          <p:cNvSpPr/>
          <p:nvPr userDrawn="1"/>
        </p:nvSpPr>
        <p:spPr>
          <a:xfrm>
            <a:off x="0" y="0"/>
            <a:ext cx="12192000" cy="6858000"/>
          </a:xfrm>
          <a:prstGeom prst="rect">
            <a:avLst/>
          </a:prstGeom>
          <a:solidFill>
            <a:srgbClr val="D8EB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600"/>
            <a:endParaRPr lang="nb-NO" sz="900">
              <a:solidFill>
                <a:prstClr val="white"/>
              </a:solidFill>
            </a:endParaRPr>
          </a:p>
        </p:txBody>
      </p:sp>
      <p:sp>
        <p:nvSpPr>
          <p:cNvPr id="8" name="Plassholder for tekst 7">
            <a:extLst>
              <a:ext uri="{FF2B5EF4-FFF2-40B4-BE49-F238E27FC236}">
                <a16:creationId xmlns:a16="http://schemas.microsoft.com/office/drawing/2014/main" id="{93B30C22-34D8-4698-9474-D7F62BC95145}"/>
              </a:ext>
            </a:extLst>
          </p:cNvPr>
          <p:cNvSpPr>
            <a:spLocks noGrp="1"/>
          </p:cNvSpPr>
          <p:nvPr>
            <p:ph type="body" sz="quarter" idx="11" hasCustomPrompt="1"/>
          </p:nvPr>
        </p:nvSpPr>
        <p:spPr>
          <a:xfrm>
            <a:off x="1144682" y="2690812"/>
            <a:ext cx="9679574" cy="738188"/>
          </a:xfrm>
        </p:spPr>
        <p:txBody>
          <a:bodyPr>
            <a:noAutofit/>
          </a:bodyPr>
          <a:lstStyle>
            <a:lvl1pPr marL="0" indent="0" algn="ctr">
              <a:buNone/>
              <a:defRPr sz="4650" i="1" baseline="0">
                <a:solidFill>
                  <a:schemeClr val="tx2"/>
                </a:solidFill>
              </a:defRPr>
            </a:lvl1pPr>
          </a:lstStyle>
          <a:p>
            <a:pPr lvl="0"/>
            <a:r>
              <a:rPr lang="nb-NO"/>
              <a:t>«Klikk for å sette inn et sitat»</a:t>
            </a:r>
          </a:p>
        </p:txBody>
      </p:sp>
      <p:pic>
        <p:nvPicPr>
          <p:cNvPr id="3" name="Grafikk 2">
            <a:extLst>
              <a:ext uri="{FF2B5EF4-FFF2-40B4-BE49-F238E27FC236}">
                <a16:creationId xmlns:a16="http://schemas.microsoft.com/office/drawing/2014/main" id="{B7B5D010-522D-05DA-1EC4-893CFA961F4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9542" y="6119812"/>
            <a:ext cx="967283" cy="575294"/>
          </a:xfrm>
          <a:prstGeom prst="rect">
            <a:avLst/>
          </a:prstGeom>
        </p:spPr>
      </p:pic>
      <p:sp>
        <p:nvSpPr>
          <p:cNvPr id="6" name="Plassholder for tekst 5">
            <a:extLst>
              <a:ext uri="{FF2B5EF4-FFF2-40B4-BE49-F238E27FC236}">
                <a16:creationId xmlns:a16="http://schemas.microsoft.com/office/drawing/2014/main" id="{649D3A60-FE48-52AA-0285-2C05ED8A3BDF}"/>
              </a:ext>
            </a:extLst>
          </p:cNvPr>
          <p:cNvSpPr>
            <a:spLocks noGrp="1"/>
          </p:cNvSpPr>
          <p:nvPr>
            <p:ph type="body" sz="quarter" idx="12" hasCustomPrompt="1"/>
          </p:nvPr>
        </p:nvSpPr>
        <p:spPr>
          <a:xfrm>
            <a:off x="6010275" y="3990975"/>
            <a:ext cx="4813300" cy="581025"/>
          </a:xfrm>
        </p:spPr>
        <p:txBody>
          <a:bodyPr>
            <a:normAutofit/>
          </a:bodyPr>
          <a:lstStyle>
            <a:lvl1pPr marL="0" indent="0" algn="r">
              <a:buNone/>
              <a:defRPr sz="2400"/>
            </a:lvl1pPr>
          </a:lstStyle>
          <a:p>
            <a:pPr lvl="0"/>
            <a:r>
              <a:rPr lang="nb-NO"/>
              <a:t>Klikk for å redigere kilde for sitat</a:t>
            </a:r>
          </a:p>
        </p:txBody>
      </p:sp>
    </p:spTree>
    <p:extLst>
      <p:ext uri="{BB962C8B-B14F-4D97-AF65-F5344CB8AC3E}">
        <p14:creationId xmlns:p14="http://schemas.microsoft.com/office/powerpoint/2010/main" val="3665713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itatside">
    <p:spTree>
      <p:nvGrpSpPr>
        <p:cNvPr id="1" name=""/>
        <p:cNvGrpSpPr/>
        <p:nvPr/>
      </p:nvGrpSpPr>
      <p:grpSpPr>
        <a:xfrm>
          <a:off x="0" y="0"/>
          <a:ext cx="0" cy="0"/>
          <a:chOff x="0" y="0"/>
          <a:chExt cx="0" cy="0"/>
        </a:xfrm>
      </p:grpSpPr>
      <p:sp>
        <p:nvSpPr>
          <p:cNvPr id="4" name="Rektangel 1"/>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600"/>
            <a:endParaRPr lang="nb-NO" sz="900">
              <a:solidFill>
                <a:prstClr val="white"/>
              </a:solidFill>
            </a:endParaRPr>
          </a:p>
        </p:txBody>
      </p:sp>
      <p:sp>
        <p:nvSpPr>
          <p:cNvPr id="5" name="Plassholder for tekst 7">
            <a:extLst>
              <a:ext uri="{FF2B5EF4-FFF2-40B4-BE49-F238E27FC236}">
                <a16:creationId xmlns:a16="http://schemas.microsoft.com/office/drawing/2014/main" id="{43D418DC-0CFF-B8A3-DACF-B18BE6F7C121}"/>
              </a:ext>
            </a:extLst>
          </p:cNvPr>
          <p:cNvSpPr>
            <a:spLocks noGrp="1"/>
          </p:cNvSpPr>
          <p:nvPr>
            <p:ph type="body" sz="quarter" idx="11" hasCustomPrompt="1"/>
          </p:nvPr>
        </p:nvSpPr>
        <p:spPr>
          <a:xfrm>
            <a:off x="1144682" y="2690812"/>
            <a:ext cx="9679574" cy="738188"/>
          </a:xfrm>
        </p:spPr>
        <p:txBody>
          <a:bodyPr>
            <a:noAutofit/>
          </a:bodyPr>
          <a:lstStyle>
            <a:lvl1pPr marL="0" indent="0" algn="ctr">
              <a:buNone/>
              <a:defRPr sz="4650" i="1" baseline="0">
                <a:solidFill>
                  <a:srgbClr val="FFFFFF"/>
                </a:solidFill>
              </a:defRPr>
            </a:lvl1pPr>
          </a:lstStyle>
          <a:p>
            <a:pPr lvl="0"/>
            <a:r>
              <a:rPr lang="nb-NO"/>
              <a:t>«Klikk for å sette inn et sitat»</a:t>
            </a:r>
          </a:p>
        </p:txBody>
      </p:sp>
      <p:pic>
        <p:nvPicPr>
          <p:cNvPr id="7" name="Grafikk 6">
            <a:extLst>
              <a:ext uri="{FF2B5EF4-FFF2-40B4-BE49-F238E27FC236}">
                <a16:creationId xmlns:a16="http://schemas.microsoft.com/office/drawing/2014/main" id="{0E56D826-E349-1BF7-4422-57080DA14A8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09067" y="6119812"/>
            <a:ext cx="967283" cy="575294"/>
          </a:xfrm>
          <a:prstGeom prst="rect">
            <a:avLst/>
          </a:prstGeom>
        </p:spPr>
      </p:pic>
      <p:sp>
        <p:nvSpPr>
          <p:cNvPr id="9" name="Plassholder for tekst 5">
            <a:extLst>
              <a:ext uri="{FF2B5EF4-FFF2-40B4-BE49-F238E27FC236}">
                <a16:creationId xmlns:a16="http://schemas.microsoft.com/office/drawing/2014/main" id="{17905DDC-67D3-D4D9-DBFA-A5C3817FE1AF}"/>
              </a:ext>
            </a:extLst>
          </p:cNvPr>
          <p:cNvSpPr>
            <a:spLocks noGrp="1"/>
          </p:cNvSpPr>
          <p:nvPr>
            <p:ph type="body" sz="quarter" idx="12" hasCustomPrompt="1"/>
          </p:nvPr>
        </p:nvSpPr>
        <p:spPr>
          <a:xfrm>
            <a:off x="6010275" y="3990975"/>
            <a:ext cx="4813300" cy="581025"/>
          </a:xfrm>
        </p:spPr>
        <p:txBody>
          <a:bodyPr>
            <a:normAutofit/>
          </a:bodyPr>
          <a:lstStyle>
            <a:lvl1pPr marL="0" indent="0" algn="r">
              <a:buNone/>
              <a:defRPr sz="2400" baseline="0">
                <a:solidFill>
                  <a:srgbClr val="FFFFFF"/>
                </a:solidFill>
              </a:defRPr>
            </a:lvl1pPr>
          </a:lstStyle>
          <a:p>
            <a:pPr lvl="0"/>
            <a:r>
              <a:rPr lang="nb-NO"/>
              <a:t>Klikk for å redigere kilde for sitat</a:t>
            </a:r>
          </a:p>
        </p:txBody>
      </p:sp>
    </p:spTree>
    <p:extLst>
      <p:ext uri="{BB962C8B-B14F-4D97-AF65-F5344CB8AC3E}">
        <p14:creationId xmlns:p14="http://schemas.microsoft.com/office/powerpoint/2010/main" val="783330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am med navn og bilder">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CEA9C1-9FD2-4227-8E89-7D7C40717CDC}"/>
              </a:ext>
            </a:extLst>
          </p:cNvPr>
          <p:cNvSpPr>
            <a:spLocks noGrp="1"/>
          </p:cNvSpPr>
          <p:nvPr>
            <p:ph type="title"/>
          </p:nvPr>
        </p:nvSpPr>
        <p:spPr>
          <a:xfrm>
            <a:off x="1015458" y="752493"/>
            <a:ext cx="10161084" cy="644151"/>
          </a:xfrm>
        </p:spPr>
        <p:txBody>
          <a:bodyPr/>
          <a:lstStyle>
            <a:lvl1pPr>
              <a:defRPr/>
            </a:lvl1pPr>
          </a:lstStyle>
          <a:p>
            <a:r>
              <a:rPr lang="nb-NO"/>
              <a:t>Klikk for å redigere tittelstil</a:t>
            </a:r>
            <a:endParaRPr lang="en-US"/>
          </a:p>
        </p:txBody>
      </p:sp>
      <p:sp>
        <p:nvSpPr>
          <p:cNvPr id="17" name="Picture Placeholder 6"/>
          <p:cNvSpPr>
            <a:spLocks noGrp="1"/>
          </p:cNvSpPr>
          <p:nvPr>
            <p:ph type="pic" sz="quarter" idx="24" hasCustomPrompt="1"/>
          </p:nvPr>
        </p:nvSpPr>
        <p:spPr>
          <a:xfrm>
            <a:off x="1015458" y="1697314"/>
            <a:ext cx="1819878" cy="3044222"/>
          </a:xfrm>
          <a:noFill/>
          <a:ln>
            <a:noFill/>
          </a:ln>
        </p:spPr>
        <p:txBody>
          <a:bodyPr lIns="360000" tIns="360000" rIns="360000" bIns="360000">
            <a:normAutofit/>
          </a:bodyPr>
          <a:lstStyle>
            <a:lvl1pPr marL="0" indent="0" algn="ctr">
              <a:buNone/>
              <a:defRPr sz="1001" b="1" i="0" cap="none"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nb-NO" noProof="0"/>
              <a:t>Klikk på ikonet for å legge til bilde</a:t>
            </a:r>
          </a:p>
        </p:txBody>
      </p:sp>
      <p:sp>
        <p:nvSpPr>
          <p:cNvPr id="22" name="Picture Placeholder 6"/>
          <p:cNvSpPr>
            <a:spLocks noGrp="1"/>
          </p:cNvSpPr>
          <p:nvPr>
            <p:ph type="pic" sz="quarter" idx="25" hasCustomPrompt="1"/>
          </p:nvPr>
        </p:nvSpPr>
        <p:spPr>
          <a:xfrm>
            <a:off x="3122882" y="1697314"/>
            <a:ext cx="1830876" cy="3044222"/>
          </a:xfrm>
          <a:noFill/>
          <a:ln>
            <a:noFill/>
          </a:ln>
        </p:spPr>
        <p:txBody>
          <a:bodyPr lIns="360000" tIns="360000" rIns="360000" bIns="360000">
            <a:normAutofit/>
          </a:bodyPr>
          <a:lstStyle>
            <a:lvl1pPr marL="0" indent="0" algn="ctr">
              <a:buNone/>
              <a:defRPr sz="1001" b="1" i="0" cap="none"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nb-NO" noProof="0"/>
              <a:t>Klikk på ikonet for å legge til bilde</a:t>
            </a:r>
          </a:p>
        </p:txBody>
      </p:sp>
      <p:sp>
        <p:nvSpPr>
          <p:cNvPr id="23" name="Picture Placeholder 6"/>
          <p:cNvSpPr>
            <a:spLocks noGrp="1"/>
          </p:cNvSpPr>
          <p:nvPr>
            <p:ph type="pic" sz="quarter" idx="26" hasCustomPrompt="1"/>
          </p:nvPr>
        </p:nvSpPr>
        <p:spPr>
          <a:xfrm>
            <a:off x="5206396" y="1697314"/>
            <a:ext cx="1817366" cy="3044222"/>
          </a:xfrm>
          <a:noFill/>
          <a:ln>
            <a:noFill/>
          </a:ln>
        </p:spPr>
        <p:txBody>
          <a:bodyPr lIns="360000" tIns="360000" rIns="360000" bIns="360000">
            <a:normAutofit/>
          </a:bodyPr>
          <a:lstStyle>
            <a:lvl1pPr marL="0" indent="0" algn="ctr">
              <a:buNone/>
              <a:defRPr sz="1001" b="1" i="0" cap="none"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46" rtl="0" eaLnBrk="1" fontAlgn="auto" latinLnBrk="0" hangingPunct="1">
              <a:lnSpc>
                <a:spcPct val="120000"/>
              </a:lnSpc>
              <a:spcBef>
                <a:spcPts val="0"/>
              </a:spcBef>
              <a:spcAft>
                <a:spcPts val="300"/>
              </a:spcAft>
              <a:buClr>
                <a:schemeClr val="accent4"/>
              </a:buClr>
              <a:buSzPct val="100000"/>
              <a:buFontTx/>
              <a:buNone/>
              <a:tabLst/>
              <a:defRPr/>
            </a:pPr>
            <a:r>
              <a:rPr lang="nb-NO" noProof="0"/>
              <a:t>Klikk på ikonet for å legge til bilde</a:t>
            </a:r>
          </a:p>
          <a:p>
            <a:endParaRPr lang="en-US"/>
          </a:p>
        </p:txBody>
      </p:sp>
      <p:sp>
        <p:nvSpPr>
          <p:cNvPr id="24" name="Picture Placeholder 6"/>
          <p:cNvSpPr>
            <a:spLocks noGrp="1"/>
          </p:cNvSpPr>
          <p:nvPr>
            <p:ph type="pic" sz="quarter" idx="27" hasCustomPrompt="1"/>
          </p:nvPr>
        </p:nvSpPr>
        <p:spPr>
          <a:xfrm>
            <a:off x="7276400" y="1697314"/>
            <a:ext cx="1817367" cy="3044222"/>
          </a:xfrm>
          <a:noFill/>
          <a:ln>
            <a:noFill/>
          </a:ln>
        </p:spPr>
        <p:txBody>
          <a:bodyPr lIns="360000" tIns="360000" rIns="360000" bIns="360000">
            <a:normAutofit/>
          </a:bodyPr>
          <a:lstStyle>
            <a:lvl1pPr marL="0" indent="0" algn="ctr">
              <a:buNone/>
              <a:defRPr sz="1001" b="1" i="0" cap="none"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46" rtl="0" eaLnBrk="1" fontAlgn="auto" latinLnBrk="0" hangingPunct="1">
              <a:lnSpc>
                <a:spcPct val="120000"/>
              </a:lnSpc>
              <a:spcBef>
                <a:spcPts val="0"/>
              </a:spcBef>
              <a:spcAft>
                <a:spcPts val="300"/>
              </a:spcAft>
              <a:buClr>
                <a:schemeClr val="accent4"/>
              </a:buClr>
              <a:buSzPct val="100000"/>
              <a:buFontTx/>
              <a:buNone/>
              <a:tabLst/>
              <a:defRPr/>
            </a:pPr>
            <a:r>
              <a:rPr lang="nb-NO" noProof="0"/>
              <a:t>Klikk på ikonet for å legge til bilde</a:t>
            </a:r>
          </a:p>
          <a:p>
            <a:endParaRPr lang="en-US"/>
          </a:p>
        </p:txBody>
      </p:sp>
      <p:sp>
        <p:nvSpPr>
          <p:cNvPr id="26" name="Picture Placeholder 6"/>
          <p:cNvSpPr>
            <a:spLocks noGrp="1"/>
          </p:cNvSpPr>
          <p:nvPr>
            <p:ph type="pic" sz="quarter" idx="28" hasCustomPrompt="1"/>
          </p:nvPr>
        </p:nvSpPr>
        <p:spPr>
          <a:xfrm>
            <a:off x="9356664" y="1697314"/>
            <a:ext cx="1819878" cy="3044222"/>
          </a:xfrm>
          <a:noFill/>
          <a:ln>
            <a:noFill/>
          </a:ln>
        </p:spPr>
        <p:txBody>
          <a:bodyPr lIns="360000" tIns="360000" rIns="360000" bIns="360000">
            <a:normAutofit/>
          </a:bodyPr>
          <a:lstStyle>
            <a:lvl1pPr marL="0" indent="0" algn="ctr">
              <a:buNone/>
              <a:defRPr sz="1001" b="1" i="0" cap="none"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46" rtl="0" eaLnBrk="1" fontAlgn="auto" latinLnBrk="0" hangingPunct="1">
              <a:lnSpc>
                <a:spcPct val="120000"/>
              </a:lnSpc>
              <a:spcBef>
                <a:spcPts val="0"/>
              </a:spcBef>
              <a:spcAft>
                <a:spcPts val="300"/>
              </a:spcAft>
              <a:buClr>
                <a:schemeClr val="accent4"/>
              </a:buClr>
              <a:buSzPct val="100000"/>
              <a:buFontTx/>
              <a:buNone/>
              <a:tabLst/>
              <a:defRPr/>
            </a:pPr>
            <a:r>
              <a:rPr lang="nb-NO" noProof="0"/>
              <a:t>Klikk på ikonet for å legge til bilde</a:t>
            </a:r>
          </a:p>
          <a:p>
            <a:endParaRPr lang="en-US"/>
          </a:p>
        </p:txBody>
      </p:sp>
      <p:sp>
        <p:nvSpPr>
          <p:cNvPr id="14" name="Text Placeholder 4">
            <a:extLst>
              <a:ext uri="{FF2B5EF4-FFF2-40B4-BE49-F238E27FC236}">
                <a16:creationId xmlns:a16="http://schemas.microsoft.com/office/drawing/2014/main" id="{08A0766A-0302-437E-A735-9F697DDEB56A}"/>
              </a:ext>
            </a:extLst>
          </p:cNvPr>
          <p:cNvSpPr>
            <a:spLocks noGrp="1"/>
          </p:cNvSpPr>
          <p:nvPr>
            <p:ph type="body" sz="quarter" idx="33" hasCustomPrompt="1"/>
          </p:nvPr>
        </p:nvSpPr>
        <p:spPr>
          <a:xfrm>
            <a:off x="1011259" y="4875017"/>
            <a:ext cx="1819878" cy="1176868"/>
          </a:xfrm>
        </p:spPr>
        <p:txBody>
          <a:bodyPr/>
          <a:lstStyle>
            <a:lvl1pPr marL="0" marR="0" indent="0" algn="l" defTabSz="914423" rtl="0" eaLnBrk="1" fontAlgn="auto" latinLnBrk="0" hangingPunct="1">
              <a:lnSpc>
                <a:spcPct val="100000"/>
              </a:lnSpc>
              <a:spcBef>
                <a:spcPts val="400"/>
              </a:spcBef>
              <a:spcAft>
                <a:spcPts val="0"/>
              </a:spcAft>
              <a:buClrTx/>
              <a:buSzTx/>
              <a:buFontTx/>
              <a:buNone/>
              <a:tabLst/>
              <a:defRPr sz="1200"/>
            </a:lvl1pPr>
            <a:lvl2pPr marL="0" indent="0">
              <a:buFontTx/>
              <a:buNone/>
              <a:defRPr/>
            </a:lvl2pPr>
            <a:lvl3pPr marL="169862" indent="0">
              <a:buFontTx/>
              <a:buNone/>
              <a:defRPr/>
            </a:lvl3pPr>
            <a:lvl4pPr marL="339725" indent="0">
              <a:buFontTx/>
              <a:buNone/>
              <a:defRPr/>
            </a:lvl4pPr>
            <a:lvl5pPr marL="519113" indent="0">
              <a:buFontTx/>
              <a:buNone/>
              <a:defRPr/>
            </a:lvl5pPr>
          </a:lstStyle>
          <a:p>
            <a:pPr lvl="0"/>
            <a:r>
              <a:rPr lang="nb-NO" noProof="0"/>
              <a:t>Klikk for å redigere </a:t>
            </a:r>
            <a:r>
              <a:rPr lang="nb-NO" noProof="0" err="1"/>
              <a:t>bio</a:t>
            </a:r>
            <a:endParaRPr lang="nb-NO" noProof="0"/>
          </a:p>
          <a:p>
            <a:pPr lvl="0"/>
            <a:endParaRPr lang="en-US"/>
          </a:p>
        </p:txBody>
      </p:sp>
      <p:sp>
        <p:nvSpPr>
          <p:cNvPr id="15" name="Text Placeholder 4">
            <a:extLst>
              <a:ext uri="{FF2B5EF4-FFF2-40B4-BE49-F238E27FC236}">
                <a16:creationId xmlns:a16="http://schemas.microsoft.com/office/drawing/2014/main" id="{08A0766A-0302-437E-A735-9F697DDEB56A}"/>
              </a:ext>
            </a:extLst>
          </p:cNvPr>
          <p:cNvSpPr>
            <a:spLocks noGrp="1"/>
          </p:cNvSpPr>
          <p:nvPr>
            <p:ph type="body" sz="quarter" idx="34" hasCustomPrompt="1"/>
          </p:nvPr>
        </p:nvSpPr>
        <p:spPr>
          <a:xfrm>
            <a:off x="3122882" y="4875017"/>
            <a:ext cx="1830876" cy="1176868"/>
          </a:xfrm>
        </p:spPr>
        <p:txBody>
          <a:bodyPr/>
          <a:lstStyle>
            <a:lvl1pPr marL="0" marR="0" indent="0" algn="l" defTabSz="914423" rtl="0" eaLnBrk="1" fontAlgn="auto" latinLnBrk="0" hangingPunct="1">
              <a:lnSpc>
                <a:spcPct val="100000"/>
              </a:lnSpc>
              <a:spcBef>
                <a:spcPts val="400"/>
              </a:spcBef>
              <a:spcAft>
                <a:spcPts val="0"/>
              </a:spcAft>
              <a:buClrTx/>
              <a:buSzTx/>
              <a:buFontTx/>
              <a:buNone/>
              <a:tabLst/>
              <a:defRPr sz="1200"/>
            </a:lvl1pPr>
            <a:lvl2pPr marL="0" indent="0">
              <a:buFontTx/>
              <a:buNone/>
              <a:defRPr/>
            </a:lvl2pPr>
            <a:lvl3pPr marL="169862" indent="0">
              <a:buFontTx/>
              <a:buNone/>
              <a:defRPr/>
            </a:lvl3pPr>
            <a:lvl4pPr marL="339725" indent="0">
              <a:buFontTx/>
              <a:buNone/>
              <a:defRPr/>
            </a:lvl4pPr>
            <a:lvl5pPr marL="519113" indent="0">
              <a:buFontTx/>
              <a:buNone/>
              <a:defRPr/>
            </a:lvl5pPr>
          </a:lstStyle>
          <a:p>
            <a:pPr lvl="0"/>
            <a:r>
              <a:rPr lang="nb-NO" noProof="0"/>
              <a:t>Klikk for å redigere </a:t>
            </a:r>
            <a:r>
              <a:rPr lang="nb-NO" noProof="0" err="1"/>
              <a:t>bio</a:t>
            </a:r>
            <a:endParaRPr lang="nb-NO" noProof="0"/>
          </a:p>
          <a:p>
            <a:pPr lvl="0"/>
            <a:endParaRPr lang="en-US"/>
          </a:p>
        </p:txBody>
      </p:sp>
      <p:sp>
        <p:nvSpPr>
          <p:cNvPr id="16" name="Text Placeholder 4">
            <a:extLst>
              <a:ext uri="{FF2B5EF4-FFF2-40B4-BE49-F238E27FC236}">
                <a16:creationId xmlns:a16="http://schemas.microsoft.com/office/drawing/2014/main" id="{08A0766A-0302-437E-A735-9F697DDEB56A}"/>
              </a:ext>
            </a:extLst>
          </p:cNvPr>
          <p:cNvSpPr>
            <a:spLocks noGrp="1"/>
          </p:cNvSpPr>
          <p:nvPr>
            <p:ph type="body" sz="quarter" idx="35" hasCustomPrompt="1"/>
          </p:nvPr>
        </p:nvSpPr>
        <p:spPr>
          <a:xfrm>
            <a:off x="5206396" y="4875017"/>
            <a:ext cx="1830876" cy="1176867"/>
          </a:xfrm>
        </p:spPr>
        <p:txBody>
          <a:bodyPr/>
          <a:lstStyle>
            <a:lvl1pPr marL="0" marR="0" indent="0" algn="l" defTabSz="914423" rtl="0" eaLnBrk="1" fontAlgn="auto" latinLnBrk="0" hangingPunct="1">
              <a:lnSpc>
                <a:spcPct val="100000"/>
              </a:lnSpc>
              <a:spcBef>
                <a:spcPts val="400"/>
              </a:spcBef>
              <a:spcAft>
                <a:spcPts val="0"/>
              </a:spcAft>
              <a:buClrTx/>
              <a:buSzTx/>
              <a:buFontTx/>
              <a:buNone/>
              <a:tabLst/>
              <a:defRPr sz="1200"/>
            </a:lvl1pPr>
            <a:lvl2pPr marL="0" indent="0">
              <a:buFontTx/>
              <a:buNone/>
              <a:defRPr/>
            </a:lvl2pPr>
            <a:lvl3pPr marL="169862" indent="0">
              <a:buFontTx/>
              <a:buNone/>
              <a:defRPr/>
            </a:lvl3pPr>
            <a:lvl4pPr marL="339725" indent="0">
              <a:buFontTx/>
              <a:buNone/>
              <a:defRPr/>
            </a:lvl4pPr>
            <a:lvl5pPr marL="519113" indent="0">
              <a:buFontTx/>
              <a:buNone/>
              <a:defRPr/>
            </a:lvl5pPr>
          </a:lstStyle>
          <a:p>
            <a:pPr lvl="0"/>
            <a:r>
              <a:rPr lang="nb-NO" noProof="0"/>
              <a:t>Klikk for å redigere </a:t>
            </a:r>
            <a:r>
              <a:rPr lang="nb-NO" noProof="0" err="1"/>
              <a:t>bio</a:t>
            </a:r>
            <a:endParaRPr lang="nb-NO" noProof="0"/>
          </a:p>
          <a:p>
            <a:pPr lvl="0"/>
            <a:endParaRPr lang="en-US"/>
          </a:p>
        </p:txBody>
      </p:sp>
      <p:sp>
        <p:nvSpPr>
          <p:cNvPr id="18" name="Text Placeholder 4">
            <a:extLst>
              <a:ext uri="{FF2B5EF4-FFF2-40B4-BE49-F238E27FC236}">
                <a16:creationId xmlns:a16="http://schemas.microsoft.com/office/drawing/2014/main" id="{08A0766A-0302-437E-A735-9F697DDEB56A}"/>
              </a:ext>
            </a:extLst>
          </p:cNvPr>
          <p:cNvSpPr>
            <a:spLocks noGrp="1"/>
          </p:cNvSpPr>
          <p:nvPr>
            <p:ph type="body" sz="quarter" idx="36" hasCustomPrompt="1"/>
          </p:nvPr>
        </p:nvSpPr>
        <p:spPr>
          <a:xfrm>
            <a:off x="7278882" y="4875017"/>
            <a:ext cx="1830876" cy="1176868"/>
          </a:xfrm>
        </p:spPr>
        <p:txBody>
          <a:bodyPr/>
          <a:lstStyle>
            <a:lvl1pPr marL="0" marR="0" indent="0" algn="l" defTabSz="914423" rtl="0" eaLnBrk="1" fontAlgn="auto" latinLnBrk="0" hangingPunct="1">
              <a:lnSpc>
                <a:spcPct val="100000"/>
              </a:lnSpc>
              <a:spcBef>
                <a:spcPts val="400"/>
              </a:spcBef>
              <a:spcAft>
                <a:spcPts val="0"/>
              </a:spcAft>
              <a:buClrTx/>
              <a:buSzTx/>
              <a:buFontTx/>
              <a:buNone/>
              <a:tabLst/>
              <a:defRPr sz="1200"/>
            </a:lvl1pPr>
            <a:lvl2pPr marL="0" indent="0">
              <a:buFontTx/>
              <a:buNone/>
              <a:defRPr/>
            </a:lvl2pPr>
            <a:lvl3pPr marL="169862" indent="0">
              <a:buFontTx/>
              <a:buNone/>
              <a:defRPr/>
            </a:lvl3pPr>
            <a:lvl4pPr marL="339725" indent="0">
              <a:buFontTx/>
              <a:buNone/>
              <a:defRPr/>
            </a:lvl4pPr>
            <a:lvl5pPr marL="519113" indent="0">
              <a:buFontTx/>
              <a:buNone/>
              <a:defRPr/>
            </a:lvl5pPr>
          </a:lstStyle>
          <a:p>
            <a:pPr lvl="0"/>
            <a:r>
              <a:rPr lang="nb-NO" noProof="0"/>
              <a:t>Klikk for å redigere </a:t>
            </a:r>
            <a:r>
              <a:rPr lang="nb-NO" noProof="0" err="1"/>
              <a:t>bio</a:t>
            </a:r>
            <a:endParaRPr lang="nb-NO" noProof="0"/>
          </a:p>
          <a:p>
            <a:pPr lvl="0"/>
            <a:endParaRPr lang="en-US"/>
          </a:p>
        </p:txBody>
      </p:sp>
      <p:sp>
        <p:nvSpPr>
          <p:cNvPr id="19" name="Text Placeholder 4">
            <a:extLst>
              <a:ext uri="{FF2B5EF4-FFF2-40B4-BE49-F238E27FC236}">
                <a16:creationId xmlns:a16="http://schemas.microsoft.com/office/drawing/2014/main" id="{08A0766A-0302-437E-A735-9F697DDEB56A}"/>
              </a:ext>
            </a:extLst>
          </p:cNvPr>
          <p:cNvSpPr>
            <a:spLocks noGrp="1"/>
          </p:cNvSpPr>
          <p:nvPr>
            <p:ph type="body" sz="quarter" idx="37" hasCustomPrompt="1"/>
          </p:nvPr>
        </p:nvSpPr>
        <p:spPr>
          <a:xfrm>
            <a:off x="9379068" y="4875017"/>
            <a:ext cx="1796933" cy="1176868"/>
          </a:xfrm>
        </p:spPr>
        <p:txBody>
          <a:bodyPr/>
          <a:lstStyle>
            <a:lvl1pPr marL="0" marR="0" indent="0" algn="l" defTabSz="914423" rtl="0" eaLnBrk="1" fontAlgn="auto" latinLnBrk="0" hangingPunct="1">
              <a:lnSpc>
                <a:spcPct val="100000"/>
              </a:lnSpc>
              <a:spcBef>
                <a:spcPts val="400"/>
              </a:spcBef>
              <a:spcAft>
                <a:spcPts val="0"/>
              </a:spcAft>
              <a:buClrTx/>
              <a:buSzTx/>
              <a:buFontTx/>
              <a:buNone/>
              <a:tabLst/>
              <a:defRPr sz="1200"/>
            </a:lvl1pPr>
            <a:lvl2pPr marL="0" indent="0">
              <a:buFontTx/>
              <a:buNone/>
              <a:defRPr/>
            </a:lvl2pPr>
            <a:lvl3pPr marL="169862" indent="0">
              <a:buFontTx/>
              <a:buNone/>
              <a:defRPr/>
            </a:lvl3pPr>
            <a:lvl4pPr marL="339725" indent="0">
              <a:buFontTx/>
              <a:buNone/>
              <a:defRPr/>
            </a:lvl4pPr>
            <a:lvl5pPr marL="519113" indent="0">
              <a:buFontTx/>
              <a:buNone/>
              <a:defRPr/>
            </a:lvl5pPr>
          </a:lstStyle>
          <a:p>
            <a:pPr lvl="0"/>
            <a:r>
              <a:rPr lang="nb-NO" noProof="0"/>
              <a:t>Klikk for å redigere </a:t>
            </a:r>
            <a:r>
              <a:rPr lang="nb-NO" noProof="0" err="1"/>
              <a:t>bio</a:t>
            </a:r>
            <a:endParaRPr lang="nb-NO" noProof="0"/>
          </a:p>
          <a:p>
            <a:pPr lvl="0"/>
            <a:endParaRPr lang="en-US"/>
          </a:p>
        </p:txBody>
      </p:sp>
      <p:sp>
        <p:nvSpPr>
          <p:cNvPr id="4" name="Plassholder for tekst 3">
            <a:extLst>
              <a:ext uri="{FF2B5EF4-FFF2-40B4-BE49-F238E27FC236}">
                <a16:creationId xmlns:a16="http://schemas.microsoft.com/office/drawing/2014/main" id="{73AEB3A5-954A-4E7B-9822-25580AF0B37B}"/>
              </a:ext>
            </a:extLst>
          </p:cNvPr>
          <p:cNvSpPr>
            <a:spLocks noGrp="1"/>
          </p:cNvSpPr>
          <p:nvPr>
            <p:ph type="body" sz="quarter" idx="38" hasCustomPrompt="1"/>
          </p:nvPr>
        </p:nvSpPr>
        <p:spPr>
          <a:xfrm>
            <a:off x="9379067" y="1431883"/>
            <a:ext cx="1796933" cy="230187"/>
          </a:xfrm>
        </p:spPr>
        <p:txBody>
          <a:bodyPr>
            <a:noAutofit/>
          </a:bodyPr>
          <a:lstStyle>
            <a:lvl1pPr marL="0" indent="0">
              <a:buNone/>
              <a:defRPr sz="1400">
                <a:solidFill>
                  <a:schemeClr val="accent2"/>
                </a:solidFill>
              </a:defRPr>
            </a:lvl1pPr>
          </a:lstStyle>
          <a:p>
            <a:pPr lvl="0"/>
            <a:r>
              <a:rPr lang="nb-NO"/>
              <a:t>Sett inn navn</a:t>
            </a:r>
          </a:p>
        </p:txBody>
      </p:sp>
      <p:sp>
        <p:nvSpPr>
          <p:cNvPr id="20" name="Plassholder for tekst 3">
            <a:extLst>
              <a:ext uri="{FF2B5EF4-FFF2-40B4-BE49-F238E27FC236}">
                <a16:creationId xmlns:a16="http://schemas.microsoft.com/office/drawing/2014/main" id="{7FE8E7F1-1979-4F4A-B066-FF0C45CDB6E9}"/>
              </a:ext>
            </a:extLst>
          </p:cNvPr>
          <p:cNvSpPr>
            <a:spLocks noGrp="1"/>
          </p:cNvSpPr>
          <p:nvPr>
            <p:ph type="body" sz="quarter" idx="39" hasCustomPrompt="1"/>
          </p:nvPr>
        </p:nvSpPr>
        <p:spPr>
          <a:xfrm>
            <a:off x="3125845" y="1431884"/>
            <a:ext cx="1827913" cy="230187"/>
          </a:xfrm>
        </p:spPr>
        <p:txBody>
          <a:bodyPr>
            <a:noAutofit/>
          </a:bodyPr>
          <a:lstStyle>
            <a:lvl1pPr marL="0" indent="0">
              <a:buNone/>
              <a:defRPr sz="1400">
                <a:solidFill>
                  <a:schemeClr val="accent2"/>
                </a:solidFill>
              </a:defRPr>
            </a:lvl1pPr>
          </a:lstStyle>
          <a:p>
            <a:pPr lvl="0"/>
            <a:r>
              <a:rPr lang="nb-NO"/>
              <a:t>Sett inn navn</a:t>
            </a:r>
          </a:p>
        </p:txBody>
      </p:sp>
      <p:sp>
        <p:nvSpPr>
          <p:cNvPr id="21" name="Plassholder for tekst 3">
            <a:extLst>
              <a:ext uri="{FF2B5EF4-FFF2-40B4-BE49-F238E27FC236}">
                <a16:creationId xmlns:a16="http://schemas.microsoft.com/office/drawing/2014/main" id="{15094034-1D55-4E1B-9DC5-6611A0FC6034}"/>
              </a:ext>
            </a:extLst>
          </p:cNvPr>
          <p:cNvSpPr>
            <a:spLocks noGrp="1"/>
          </p:cNvSpPr>
          <p:nvPr>
            <p:ph type="body" sz="quarter" idx="40" hasCustomPrompt="1"/>
          </p:nvPr>
        </p:nvSpPr>
        <p:spPr>
          <a:xfrm>
            <a:off x="5206396" y="1431884"/>
            <a:ext cx="1827913" cy="230187"/>
          </a:xfrm>
        </p:spPr>
        <p:txBody>
          <a:bodyPr>
            <a:noAutofit/>
          </a:bodyPr>
          <a:lstStyle>
            <a:lvl1pPr marL="0" indent="0">
              <a:buNone/>
              <a:defRPr sz="1400">
                <a:solidFill>
                  <a:schemeClr val="accent2"/>
                </a:solidFill>
              </a:defRPr>
            </a:lvl1pPr>
          </a:lstStyle>
          <a:p>
            <a:pPr lvl="0"/>
            <a:r>
              <a:rPr lang="nb-NO"/>
              <a:t>Sett inn navn</a:t>
            </a:r>
          </a:p>
        </p:txBody>
      </p:sp>
      <p:sp>
        <p:nvSpPr>
          <p:cNvPr id="25" name="Plassholder for tekst 3">
            <a:extLst>
              <a:ext uri="{FF2B5EF4-FFF2-40B4-BE49-F238E27FC236}">
                <a16:creationId xmlns:a16="http://schemas.microsoft.com/office/drawing/2014/main" id="{4625233E-CB7C-4779-A76D-F0C8334816F4}"/>
              </a:ext>
            </a:extLst>
          </p:cNvPr>
          <p:cNvSpPr>
            <a:spLocks noGrp="1"/>
          </p:cNvSpPr>
          <p:nvPr>
            <p:ph type="body" sz="quarter" idx="41" hasCustomPrompt="1"/>
          </p:nvPr>
        </p:nvSpPr>
        <p:spPr>
          <a:xfrm>
            <a:off x="7278085" y="1437404"/>
            <a:ext cx="1827913" cy="230187"/>
          </a:xfrm>
        </p:spPr>
        <p:txBody>
          <a:bodyPr>
            <a:noAutofit/>
          </a:bodyPr>
          <a:lstStyle>
            <a:lvl1pPr marL="0" indent="0">
              <a:buNone/>
              <a:defRPr sz="1400">
                <a:solidFill>
                  <a:schemeClr val="accent2"/>
                </a:solidFill>
              </a:defRPr>
            </a:lvl1pPr>
          </a:lstStyle>
          <a:p>
            <a:pPr lvl="0"/>
            <a:r>
              <a:rPr lang="nb-NO"/>
              <a:t>Sett inn navn</a:t>
            </a:r>
          </a:p>
        </p:txBody>
      </p:sp>
      <p:sp>
        <p:nvSpPr>
          <p:cNvPr id="27" name="Plassholder for tekst 3">
            <a:extLst>
              <a:ext uri="{FF2B5EF4-FFF2-40B4-BE49-F238E27FC236}">
                <a16:creationId xmlns:a16="http://schemas.microsoft.com/office/drawing/2014/main" id="{5DFB3E57-C1A1-426C-99AB-F08D765655CB}"/>
              </a:ext>
            </a:extLst>
          </p:cNvPr>
          <p:cNvSpPr>
            <a:spLocks noGrp="1"/>
          </p:cNvSpPr>
          <p:nvPr>
            <p:ph type="body" sz="quarter" idx="42" hasCustomPrompt="1"/>
          </p:nvPr>
        </p:nvSpPr>
        <p:spPr>
          <a:xfrm>
            <a:off x="1011259" y="1431885"/>
            <a:ext cx="1819878" cy="230187"/>
          </a:xfrm>
        </p:spPr>
        <p:txBody>
          <a:bodyPr>
            <a:noAutofit/>
          </a:bodyPr>
          <a:lstStyle>
            <a:lvl1pPr marL="0" indent="0">
              <a:buNone/>
              <a:defRPr sz="1400">
                <a:solidFill>
                  <a:schemeClr val="accent2"/>
                </a:solidFill>
              </a:defRPr>
            </a:lvl1pPr>
          </a:lstStyle>
          <a:p>
            <a:pPr lvl="0"/>
            <a:r>
              <a:rPr lang="nb-NO"/>
              <a:t>Sett inn navn</a:t>
            </a:r>
          </a:p>
        </p:txBody>
      </p:sp>
      <p:pic>
        <p:nvPicPr>
          <p:cNvPr id="6" name="Grafikk 5">
            <a:extLst>
              <a:ext uri="{FF2B5EF4-FFF2-40B4-BE49-F238E27FC236}">
                <a16:creationId xmlns:a16="http://schemas.microsoft.com/office/drawing/2014/main" id="{A6078DE7-6C3C-3526-F1FB-44EE145CA73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119812"/>
            <a:ext cx="967283" cy="575294"/>
          </a:xfrm>
          <a:prstGeom prst="rect">
            <a:avLst/>
          </a:prstGeom>
        </p:spPr>
      </p:pic>
    </p:spTree>
    <p:extLst>
      <p:ext uri="{BB962C8B-B14F-4D97-AF65-F5344CB8AC3E}">
        <p14:creationId xmlns:p14="http://schemas.microsoft.com/office/powerpoint/2010/main" val="14074259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llustrasjon/bilde på side">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7F141F88-203A-3982-C475-286A1701E426}"/>
              </a:ext>
            </a:extLst>
          </p:cNvPr>
          <p:cNvSpPr>
            <a:spLocks noGrp="1"/>
          </p:cNvSpPr>
          <p:nvPr>
            <p:ph type="title"/>
          </p:nvPr>
        </p:nvSpPr>
        <p:spPr>
          <a:xfrm>
            <a:off x="2664542" y="662815"/>
            <a:ext cx="8866516" cy="644097"/>
          </a:xfrm>
        </p:spPr>
        <p:txBody>
          <a:bodyPr/>
          <a:lstStyle/>
          <a:p>
            <a:r>
              <a:rPr lang="nb-NO"/>
              <a:t>Klikk for å redigere tittelstil</a:t>
            </a:r>
          </a:p>
        </p:txBody>
      </p:sp>
      <p:sp>
        <p:nvSpPr>
          <p:cNvPr id="3" name="Plassholder for bilde 2">
            <a:extLst>
              <a:ext uri="{FF2B5EF4-FFF2-40B4-BE49-F238E27FC236}">
                <a16:creationId xmlns:a16="http://schemas.microsoft.com/office/drawing/2014/main" id="{2A121433-8804-A8E0-AD92-F8BE12700259}"/>
              </a:ext>
            </a:extLst>
          </p:cNvPr>
          <p:cNvSpPr>
            <a:spLocks noGrp="1"/>
          </p:cNvSpPr>
          <p:nvPr>
            <p:ph type="pic" sz="quarter" idx="10" hasCustomPrompt="1"/>
          </p:nvPr>
        </p:nvSpPr>
        <p:spPr>
          <a:xfrm>
            <a:off x="531813" y="663574"/>
            <a:ext cx="1866900" cy="5332491"/>
          </a:xfrm>
        </p:spPr>
        <p:txBody>
          <a:bodyPr/>
          <a:lstStyle>
            <a:lvl1pPr marL="0" indent="0">
              <a:buNone/>
              <a:defRPr/>
            </a:lvl1pPr>
          </a:lstStyle>
          <a:p>
            <a:r>
              <a:rPr lang="nb-NO"/>
              <a:t>Illustrasjon</a:t>
            </a:r>
          </a:p>
        </p:txBody>
      </p:sp>
      <p:sp>
        <p:nvSpPr>
          <p:cNvPr id="6" name="Plassholder for tekst 7">
            <a:extLst>
              <a:ext uri="{FF2B5EF4-FFF2-40B4-BE49-F238E27FC236}">
                <a16:creationId xmlns:a16="http://schemas.microsoft.com/office/drawing/2014/main" id="{EB876A5B-0EA9-4756-0555-6E700A1C2248}"/>
              </a:ext>
            </a:extLst>
          </p:cNvPr>
          <p:cNvSpPr>
            <a:spLocks noGrp="1"/>
          </p:cNvSpPr>
          <p:nvPr>
            <p:ph type="body" sz="quarter" idx="22"/>
          </p:nvPr>
        </p:nvSpPr>
        <p:spPr>
          <a:xfrm>
            <a:off x="2664542" y="1586955"/>
            <a:ext cx="8866516" cy="4409110"/>
          </a:xfrm>
        </p:spPr>
        <p:txBody>
          <a:bodyPr/>
          <a:lstStyle>
            <a:lvl1pPr marL="270054" indent="-270054">
              <a:buFont typeface="Arial" panose="020B0604020202020204" pitchFamily="34" charset="0"/>
              <a:buChar char="•"/>
              <a:defRPr/>
            </a:lvl1pPr>
            <a:lvl2pPr marL="540108" indent="-180036">
              <a:buFont typeface="Arial" panose="020B0604020202020204" pitchFamily="34" charset="0"/>
              <a:buChar char="•"/>
              <a:defRPr/>
            </a:lvl2pPr>
            <a:lvl3pPr marL="720144" indent="-180036">
              <a:buFont typeface="Arial" panose="020B0604020202020204" pitchFamily="34" charset="0"/>
              <a:buChar char="•"/>
              <a:defRPr/>
            </a:lvl3pPr>
            <a:lvl4pPr marL="900180" indent="-180036">
              <a:buFont typeface="Arial" panose="020B0604020202020204" pitchFamily="34" charset="0"/>
              <a:buChar char="•"/>
              <a:defRPr/>
            </a:lvl4pPr>
            <a:lvl5pPr marL="1080216" indent="-180036">
              <a:buFont typeface="Arial" panose="020B0604020202020204" pitchFamily="34" charset="0"/>
              <a:buChar cha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pic>
        <p:nvPicPr>
          <p:cNvPr id="7" name="Grafikk 6">
            <a:extLst>
              <a:ext uri="{FF2B5EF4-FFF2-40B4-BE49-F238E27FC236}">
                <a16:creationId xmlns:a16="http://schemas.microsoft.com/office/drawing/2014/main" id="{845DE25C-EED2-46A4-63FF-A5658D3176A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119812"/>
            <a:ext cx="967283" cy="575294"/>
          </a:xfrm>
          <a:prstGeom prst="rect">
            <a:avLst/>
          </a:prstGeom>
        </p:spPr>
      </p:pic>
    </p:spTree>
    <p:extLst>
      <p:ext uri="{BB962C8B-B14F-4D97-AF65-F5344CB8AC3E}">
        <p14:creationId xmlns:p14="http://schemas.microsoft.com/office/powerpoint/2010/main" val="2970805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dslinje">
    <p:spTree>
      <p:nvGrpSpPr>
        <p:cNvPr id="1" name=""/>
        <p:cNvGrpSpPr/>
        <p:nvPr/>
      </p:nvGrpSpPr>
      <p:grpSpPr>
        <a:xfrm>
          <a:off x="0" y="0"/>
          <a:ext cx="0" cy="0"/>
          <a:chOff x="0" y="0"/>
          <a:chExt cx="0" cy="0"/>
        </a:xfrm>
      </p:grpSpPr>
      <p:cxnSp>
        <p:nvCxnSpPr>
          <p:cNvPr id="4" name="Rett linje 3">
            <a:extLst>
              <a:ext uri="{FF2B5EF4-FFF2-40B4-BE49-F238E27FC236}">
                <a16:creationId xmlns:a16="http://schemas.microsoft.com/office/drawing/2014/main" id="{6344F45C-044F-4F58-B39A-424740567BD3}"/>
              </a:ext>
            </a:extLst>
          </p:cNvPr>
          <p:cNvCxnSpPr>
            <a:cxnSpLocks/>
          </p:cNvCxnSpPr>
          <p:nvPr userDrawn="1"/>
        </p:nvCxnSpPr>
        <p:spPr>
          <a:xfrm>
            <a:off x="3316361" y="1408220"/>
            <a:ext cx="0" cy="5077748"/>
          </a:xfrm>
          <a:prstGeom prst="line">
            <a:avLst/>
          </a:prstGeom>
          <a:ln>
            <a:solidFill>
              <a:schemeClr val="accent2"/>
            </a:solidFill>
          </a:ln>
        </p:spPr>
        <p:style>
          <a:lnRef idx="1">
            <a:schemeClr val="accent4"/>
          </a:lnRef>
          <a:fillRef idx="0">
            <a:schemeClr val="accent4"/>
          </a:fillRef>
          <a:effectRef idx="0">
            <a:schemeClr val="accent4"/>
          </a:effectRef>
          <a:fontRef idx="minor">
            <a:schemeClr val="tx1"/>
          </a:fontRef>
        </p:style>
      </p:cxnSp>
      <p:sp>
        <p:nvSpPr>
          <p:cNvPr id="6" name="Plassholder for tekst 5">
            <a:extLst>
              <a:ext uri="{FF2B5EF4-FFF2-40B4-BE49-F238E27FC236}">
                <a16:creationId xmlns:a16="http://schemas.microsoft.com/office/drawing/2014/main" id="{FE7B14AC-8F7D-47E9-87A7-B3DAF791841E}"/>
              </a:ext>
            </a:extLst>
          </p:cNvPr>
          <p:cNvSpPr>
            <a:spLocks noGrp="1"/>
          </p:cNvSpPr>
          <p:nvPr>
            <p:ph type="body" sz="quarter" idx="10" hasCustomPrompt="1"/>
          </p:nvPr>
        </p:nvSpPr>
        <p:spPr>
          <a:xfrm>
            <a:off x="2241082" y="1543451"/>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8" name="Plassholder for tekst 5">
            <a:extLst>
              <a:ext uri="{FF2B5EF4-FFF2-40B4-BE49-F238E27FC236}">
                <a16:creationId xmlns:a16="http://schemas.microsoft.com/office/drawing/2014/main" id="{555FF45B-93CC-49AD-A331-3D266349B232}"/>
              </a:ext>
            </a:extLst>
          </p:cNvPr>
          <p:cNvSpPr>
            <a:spLocks noGrp="1"/>
          </p:cNvSpPr>
          <p:nvPr>
            <p:ph type="body" sz="quarter" idx="12" hasCustomPrompt="1"/>
          </p:nvPr>
        </p:nvSpPr>
        <p:spPr>
          <a:xfrm>
            <a:off x="2241082" y="2161759"/>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10" name="Plassholder for tekst 5">
            <a:extLst>
              <a:ext uri="{FF2B5EF4-FFF2-40B4-BE49-F238E27FC236}">
                <a16:creationId xmlns:a16="http://schemas.microsoft.com/office/drawing/2014/main" id="{B418AA3D-BBE0-46E6-8552-E9B834F3B1F7}"/>
              </a:ext>
            </a:extLst>
          </p:cNvPr>
          <p:cNvSpPr>
            <a:spLocks noGrp="1"/>
          </p:cNvSpPr>
          <p:nvPr>
            <p:ph type="body" sz="quarter" idx="14" hasCustomPrompt="1"/>
          </p:nvPr>
        </p:nvSpPr>
        <p:spPr>
          <a:xfrm>
            <a:off x="2241082" y="2780067"/>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12" name="Plassholder for tekst 5">
            <a:extLst>
              <a:ext uri="{FF2B5EF4-FFF2-40B4-BE49-F238E27FC236}">
                <a16:creationId xmlns:a16="http://schemas.microsoft.com/office/drawing/2014/main" id="{B7E858B7-F7EE-43F9-8155-AEE886CA219E}"/>
              </a:ext>
            </a:extLst>
          </p:cNvPr>
          <p:cNvSpPr>
            <a:spLocks noGrp="1"/>
          </p:cNvSpPr>
          <p:nvPr>
            <p:ph type="body" sz="quarter" idx="16" hasCustomPrompt="1"/>
          </p:nvPr>
        </p:nvSpPr>
        <p:spPr>
          <a:xfrm>
            <a:off x="2241082" y="3398375"/>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14" name="Plassholder for tekst 5">
            <a:extLst>
              <a:ext uri="{FF2B5EF4-FFF2-40B4-BE49-F238E27FC236}">
                <a16:creationId xmlns:a16="http://schemas.microsoft.com/office/drawing/2014/main" id="{618BAD4A-1C32-4E60-8593-98C153C396E2}"/>
              </a:ext>
            </a:extLst>
          </p:cNvPr>
          <p:cNvSpPr>
            <a:spLocks noGrp="1"/>
          </p:cNvSpPr>
          <p:nvPr>
            <p:ph type="body" sz="quarter" idx="18" hasCustomPrompt="1"/>
          </p:nvPr>
        </p:nvSpPr>
        <p:spPr>
          <a:xfrm>
            <a:off x="2241082" y="4016687"/>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16" name="Plassholder for tekst 5">
            <a:extLst>
              <a:ext uri="{FF2B5EF4-FFF2-40B4-BE49-F238E27FC236}">
                <a16:creationId xmlns:a16="http://schemas.microsoft.com/office/drawing/2014/main" id="{9A3AF5B4-EF68-41C6-B7F8-9DE087C6C588}"/>
              </a:ext>
            </a:extLst>
          </p:cNvPr>
          <p:cNvSpPr>
            <a:spLocks noGrp="1"/>
          </p:cNvSpPr>
          <p:nvPr>
            <p:ph type="body" sz="quarter" idx="20" hasCustomPrompt="1"/>
          </p:nvPr>
        </p:nvSpPr>
        <p:spPr>
          <a:xfrm>
            <a:off x="2241082" y="4646699"/>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18" name="Plassholder for tekst 5">
            <a:extLst>
              <a:ext uri="{FF2B5EF4-FFF2-40B4-BE49-F238E27FC236}">
                <a16:creationId xmlns:a16="http://schemas.microsoft.com/office/drawing/2014/main" id="{6BE155DE-B264-4F75-8A6E-CC42357CD9B0}"/>
              </a:ext>
            </a:extLst>
          </p:cNvPr>
          <p:cNvSpPr>
            <a:spLocks noGrp="1"/>
          </p:cNvSpPr>
          <p:nvPr>
            <p:ph type="body" sz="quarter" idx="22" hasCustomPrompt="1"/>
          </p:nvPr>
        </p:nvSpPr>
        <p:spPr>
          <a:xfrm>
            <a:off x="2241082" y="5276711"/>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20" name="Plassholder for tekst 5">
            <a:extLst>
              <a:ext uri="{FF2B5EF4-FFF2-40B4-BE49-F238E27FC236}">
                <a16:creationId xmlns:a16="http://schemas.microsoft.com/office/drawing/2014/main" id="{3C49E2AF-ABC8-441F-BFD6-EC59951476CB}"/>
              </a:ext>
            </a:extLst>
          </p:cNvPr>
          <p:cNvSpPr>
            <a:spLocks noGrp="1"/>
          </p:cNvSpPr>
          <p:nvPr>
            <p:ph type="body" sz="quarter" idx="24" hasCustomPrompt="1"/>
          </p:nvPr>
        </p:nvSpPr>
        <p:spPr>
          <a:xfrm>
            <a:off x="2241082" y="5909648"/>
            <a:ext cx="765992" cy="235811"/>
          </a:xfrm>
        </p:spPr>
        <p:txBody>
          <a:bodyPr>
            <a:noAutofit/>
          </a:bodyPr>
          <a:lstStyle>
            <a:lvl1pPr marL="0" indent="0" algn="r">
              <a:buNone/>
              <a:defRPr sz="1800">
                <a:solidFill>
                  <a:schemeClr val="tx1"/>
                </a:solidFill>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nb-NO"/>
              <a:t>XXXX</a:t>
            </a:r>
          </a:p>
        </p:txBody>
      </p:sp>
      <p:sp>
        <p:nvSpPr>
          <p:cNvPr id="22" name="Plassholder for tekst 21">
            <a:extLst>
              <a:ext uri="{FF2B5EF4-FFF2-40B4-BE49-F238E27FC236}">
                <a16:creationId xmlns:a16="http://schemas.microsoft.com/office/drawing/2014/main" id="{79BB66D1-6AAE-472A-90EC-3047E980DE7F}"/>
              </a:ext>
            </a:extLst>
          </p:cNvPr>
          <p:cNvSpPr>
            <a:spLocks noGrp="1"/>
          </p:cNvSpPr>
          <p:nvPr>
            <p:ph type="body" sz="quarter" idx="25"/>
          </p:nvPr>
        </p:nvSpPr>
        <p:spPr>
          <a:xfrm>
            <a:off x="3573630" y="1542680"/>
            <a:ext cx="6833686" cy="531720"/>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24" name="Plassholder for tekst 21">
            <a:extLst>
              <a:ext uri="{FF2B5EF4-FFF2-40B4-BE49-F238E27FC236}">
                <a16:creationId xmlns:a16="http://schemas.microsoft.com/office/drawing/2014/main" id="{B63691A1-96AE-4EAB-BFFB-2FA7ABD4034F}"/>
              </a:ext>
            </a:extLst>
          </p:cNvPr>
          <p:cNvSpPr>
            <a:spLocks noGrp="1"/>
          </p:cNvSpPr>
          <p:nvPr>
            <p:ph type="body" sz="quarter" idx="27"/>
          </p:nvPr>
        </p:nvSpPr>
        <p:spPr>
          <a:xfrm>
            <a:off x="3573628" y="2161394"/>
            <a:ext cx="6833683" cy="531719"/>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26" name="Plassholder for tekst 21">
            <a:extLst>
              <a:ext uri="{FF2B5EF4-FFF2-40B4-BE49-F238E27FC236}">
                <a16:creationId xmlns:a16="http://schemas.microsoft.com/office/drawing/2014/main" id="{3A418C78-D8F2-4204-A77F-BC0A6DDD5275}"/>
              </a:ext>
            </a:extLst>
          </p:cNvPr>
          <p:cNvSpPr>
            <a:spLocks noGrp="1"/>
          </p:cNvSpPr>
          <p:nvPr>
            <p:ph type="body" sz="quarter" idx="29"/>
          </p:nvPr>
        </p:nvSpPr>
        <p:spPr>
          <a:xfrm>
            <a:off x="3573627" y="2782834"/>
            <a:ext cx="6833681" cy="531718"/>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28" name="Plassholder for tekst 21">
            <a:extLst>
              <a:ext uri="{FF2B5EF4-FFF2-40B4-BE49-F238E27FC236}">
                <a16:creationId xmlns:a16="http://schemas.microsoft.com/office/drawing/2014/main" id="{E80A743A-46E3-4DA9-9E30-9927A93F9A0C}"/>
              </a:ext>
            </a:extLst>
          </p:cNvPr>
          <p:cNvSpPr>
            <a:spLocks noGrp="1"/>
          </p:cNvSpPr>
          <p:nvPr>
            <p:ph type="body" sz="quarter" idx="31"/>
          </p:nvPr>
        </p:nvSpPr>
        <p:spPr>
          <a:xfrm>
            <a:off x="3573627" y="3401548"/>
            <a:ext cx="6833681" cy="531717"/>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30" name="Plassholder for tekst 21">
            <a:extLst>
              <a:ext uri="{FF2B5EF4-FFF2-40B4-BE49-F238E27FC236}">
                <a16:creationId xmlns:a16="http://schemas.microsoft.com/office/drawing/2014/main" id="{3DFDBE0F-93ED-4EAD-BC48-E2CE2A591496}"/>
              </a:ext>
            </a:extLst>
          </p:cNvPr>
          <p:cNvSpPr>
            <a:spLocks noGrp="1"/>
          </p:cNvSpPr>
          <p:nvPr>
            <p:ph type="body" sz="quarter" idx="33"/>
          </p:nvPr>
        </p:nvSpPr>
        <p:spPr>
          <a:xfrm>
            <a:off x="3573627" y="4012058"/>
            <a:ext cx="6833679" cy="531717"/>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32" name="Plassholder for tekst 21">
            <a:extLst>
              <a:ext uri="{FF2B5EF4-FFF2-40B4-BE49-F238E27FC236}">
                <a16:creationId xmlns:a16="http://schemas.microsoft.com/office/drawing/2014/main" id="{C9DD995B-E008-4210-B780-B5CDA7128E05}"/>
              </a:ext>
            </a:extLst>
          </p:cNvPr>
          <p:cNvSpPr>
            <a:spLocks noGrp="1"/>
          </p:cNvSpPr>
          <p:nvPr>
            <p:ph type="body" sz="quarter" idx="35"/>
          </p:nvPr>
        </p:nvSpPr>
        <p:spPr>
          <a:xfrm>
            <a:off x="3573625" y="4651327"/>
            <a:ext cx="6833679" cy="531716"/>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34" name="Plassholder for tekst 21">
            <a:extLst>
              <a:ext uri="{FF2B5EF4-FFF2-40B4-BE49-F238E27FC236}">
                <a16:creationId xmlns:a16="http://schemas.microsoft.com/office/drawing/2014/main" id="{1F68771E-EFFE-4474-AD61-545B6E59BE2A}"/>
              </a:ext>
            </a:extLst>
          </p:cNvPr>
          <p:cNvSpPr>
            <a:spLocks noGrp="1"/>
          </p:cNvSpPr>
          <p:nvPr>
            <p:ph type="body" sz="quarter" idx="37"/>
          </p:nvPr>
        </p:nvSpPr>
        <p:spPr>
          <a:xfrm>
            <a:off x="3573624" y="5276346"/>
            <a:ext cx="6833678" cy="531715"/>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36" name="Plassholder for tekst 21">
            <a:extLst>
              <a:ext uri="{FF2B5EF4-FFF2-40B4-BE49-F238E27FC236}">
                <a16:creationId xmlns:a16="http://schemas.microsoft.com/office/drawing/2014/main" id="{A4995428-FF7B-4D58-970E-1A10D5380424}"/>
              </a:ext>
            </a:extLst>
          </p:cNvPr>
          <p:cNvSpPr>
            <a:spLocks noGrp="1"/>
          </p:cNvSpPr>
          <p:nvPr>
            <p:ph type="body" sz="quarter" idx="39"/>
          </p:nvPr>
        </p:nvSpPr>
        <p:spPr>
          <a:xfrm>
            <a:off x="3573622" y="5909283"/>
            <a:ext cx="6833676" cy="531715"/>
          </a:xfrm>
        </p:spPr>
        <p:txBody>
          <a:bodyPr>
            <a:noAutofit/>
          </a:bodyPr>
          <a:lstStyle>
            <a:lvl1pPr marL="0" indent="0">
              <a:buNone/>
              <a:defRPr sz="1600">
                <a:solidFill>
                  <a:schemeClr val="tx2"/>
                </a:solidFill>
              </a:defRPr>
            </a:lvl1pPr>
          </a:lstStyle>
          <a:p>
            <a:pPr lvl="0"/>
            <a:r>
              <a:rPr lang="nb-NO"/>
              <a:t>Klikk for å redigere tekststiler i malen</a:t>
            </a:r>
          </a:p>
        </p:txBody>
      </p:sp>
      <p:sp>
        <p:nvSpPr>
          <p:cNvPr id="2" name="Tittel 1">
            <a:extLst>
              <a:ext uri="{FF2B5EF4-FFF2-40B4-BE49-F238E27FC236}">
                <a16:creationId xmlns:a16="http://schemas.microsoft.com/office/drawing/2014/main" id="{1FE991AB-F689-C44D-1040-A60270FDB326}"/>
              </a:ext>
            </a:extLst>
          </p:cNvPr>
          <p:cNvSpPr>
            <a:spLocks noGrp="1"/>
          </p:cNvSpPr>
          <p:nvPr>
            <p:ph type="title" hasCustomPrompt="1"/>
          </p:nvPr>
        </p:nvSpPr>
        <p:spPr>
          <a:xfrm>
            <a:off x="3316361" y="662815"/>
            <a:ext cx="7090935" cy="644097"/>
          </a:xfrm>
        </p:spPr>
        <p:txBody>
          <a:bodyPr/>
          <a:lstStyle>
            <a:lvl1pPr algn="l">
              <a:defRPr/>
            </a:lvl1pPr>
          </a:lstStyle>
          <a:p>
            <a:r>
              <a:rPr lang="nb-NO"/>
              <a:t>Tidslinje – klikk for tittel</a:t>
            </a:r>
          </a:p>
        </p:txBody>
      </p:sp>
      <p:pic>
        <p:nvPicPr>
          <p:cNvPr id="3" name="Grafikk 2">
            <a:extLst>
              <a:ext uri="{FF2B5EF4-FFF2-40B4-BE49-F238E27FC236}">
                <a16:creationId xmlns:a16="http://schemas.microsoft.com/office/drawing/2014/main" id="{CEFC163D-DD1B-68EF-D65E-0F5B0F1756F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119812"/>
            <a:ext cx="967283" cy="575294"/>
          </a:xfrm>
          <a:prstGeom prst="rect">
            <a:avLst/>
          </a:prstGeom>
        </p:spPr>
      </p:pic>
      <p:sp>
        <p:nvSpPr>
          <p:cNvPr id="21" name="Ellipse 20">
            <a:extLst>
              <a:ext uri="{FF2B5EF4-FFF2-40B4-BE49-F238E27FC236}">
                <a16:creationId xmlns:a16="http://schemas.microsoft.com/office/drawing/2014/main" id="{A1117DE4-DC44-1BD6-CB15-DED08418A487}"/>
              </a:ext>
            </a:extLst>
          </p:cNvPr>
          <p:cNvSpPr/>
          <p:nvPr userDrawn="1"/>
        </p:nvSpPr>
        <p:spPr>
          <a:xfrm>
            <a:off x="3207683" y="1552678"/>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solidFill>
                <a:schemeClr val="tx2"/>
              </a:solidFill>
            </a:endParaRPr>
          </a:p>
        </p:txBody>
      </p:sp>
      <p:sp>
        <p:nvSpPr>
          <p:cNvPr id="37" name="Ellipse 36">
            <a:extLst>
              <a:ext uri="{FF2B5EF4-FFF2-40B4-BE49-F238E27FC236}">
                <a16:creationId xmlns:a16="http://schemas.microsoft.com/office/drawing/2014/main" id="{29322BDC-CDEC-54D4-CB66-CD3F03204E39}"/>
              </a:ext>
            </a:extLst>
          </p:cNvPr>
          <p:cNvSpPr/>
          <p:nvPr userDrawn="1"/>
        </p:nvSpPr>
        <p:spPr>
          <a:xfrm>
            <a:off x="3207682" y="2180215"/>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p>
        </p:txBody>
      </p:sp>
      <p:sp>
        <p:nvSpPr>
          <p:cNvPr id="38" name="Ellipse 37">
            <a:extLst>
              <a:ext uri="{FF2B5EF4-FFF2-40B4-BE49-F238E27FC236}">
                <a16:creationId xmlns:a16="http://schemas.microsoft.com/office/drawing/2014/main" id="{E50C878B-A165-8009-3428-C331A5E5D225}"/>
              </a:ext>
            </a:extLst>
          </p:cNvPr>
          <p:cNvSpPr/>
          <p:nvPr userDrawn="1"/>
        </p:nvSpPr>
        <p:spPr>
          <a:xfrm>
            <a:off x="3207681" y="2801358"/>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p>
        </p:txBody>
      </p:sp>
      <p:sp>
        <p:nvSpPr>
          <p:cNvPr id="39" name="Ellipse 38">
            <a:extLst>
              <a:ext uri="{FF2B5EF4-FFF2-40B4-BE49-F238E27FC236}">
                <a16:creationId xmlns:a16="http://schemas.microsoft.com/office/drawing/2014/main" id="{0704DCD3-F9CB-877F-0F49-99C844ACE7F1}"/>
              </a:ext>
            </a:extLst>
          </p:cNvPr>
          <p:cNvSpPr/>
          <p:nvPr userDrawn="1"/>
        </p:nvSpPr>
        <p:spPr>
          <a:xfrm>
            <a:off x="3207681" y="3417970"/>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p>
        </p:txBody>
      </p:sp>
      <p:sp>
        <p:nvSpPr>
          <p:cNvPr id="40" name="Ellipse 39">
            <a:extLst>
              <a:ext uri="{FF2B5EF4-FFF2-40B4-BE49-F238E27FC236}">
                <a16:creationId xmlns:a16="http://schemas.microsoft.com/office/drawing/2014/main" id="{64105A5E-E8D4-96E5-ED61-A49A4555541E}"/>
              </a:ext>
            </a:extLst>
          </p:cNvPr>
          <p:cNvSpPr/>
          <p:nvPr userDrawn="1"/>
        </p:nvSpPr>
        <p:spPr>
          <a:xfrm>
            <a:off x="3212426" y="4033242"/>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p>
        </p:txBody>
      </p:sp>
      <p:sp>
        <p:nvSpPr>
          <p:cNvPr id="41" name="Ellipse 40">
            <a:extLst>
              <a:ext uri="{FF2B5EF4-FFF2-40B4-BE49-F238E27FC236}">
                <a16:creationId xmlns:a16="http://schemas.microsoft.com/office/drawing/2014/main" id="{C6A45875-2524-C151-94F0-5059A03EDC84}"/>
              </a:ext>
            </a:extLst>
          </p:cNvPr>
          <p:cNvSpPr/>
          <p:nvPr userDrawn="1"/>
        </p:nvSpPr>
        <p:spPr>
          <a:xfrm>
            <a:off x="3204931" y="4663350"/>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p>
        </p:txBody>
      </p:sp>
      <p:sp>
        <p:nvSpPr>
          <p:cNvPr id="42" name="Ellipse 41">
            <a:extLst>
              <a:ext uri="{FF2B5EF4-FFF2-40B4-BE49-F238E27FC236}">
                <a16:creationId xmlns:a16="http://schemas.microsoft.com/office/drawing/2014/main" id="{9E80056A-BBC3-CD34-8855-0233E9275276}"/>
              </a:ext>
            </a:extLst>
          </p:cNvPr>
          <p:cNvSpPr/>
          <p:nvPr userDrawn="1"/>
        </p:nvSpPr>
        <p:spPr>
          <a:xfrm>
            <a:off x="3204930" y="5301443"/>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p>
        </p:txBody>
      </p:sp>
      <p:sp>
        <p:nvSpPr>
          <p:cNvPr id="43" name="Ellipse 42">
            <a:extLst>
              <a:ext uri="{FF2B5EF4-FFF2-40B4-BE49-F238E27FC236}">
                <a16:creationId xmlns:a16="http://schemas.microsoft.com/office/drawing/2014/main" id="{56BDF3DC-60E5-0238-C8B6-F136F9C77C3E}"/>
              </a:ext>
            </a:extLst>
          </p:cNvPr>
          <p:cNvSpPr/>
          <p:nvPr userDrawn="1"/>
        </p:nvSpPr>
        <p:spPr>
          <a:xfrm>
            <a:off x="3205932" y="5916715"/>
            <a:ext cx="217355" cy="217355"/>
          </a:xfrm>
          <a:prstGeom prst="ellipse">
            <a:avLst/>
          </a:prstGeom>
          <a:solidFill>
            <a:schemeClr val="accent2"/>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8162900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Årshjul">
    <p:spTree>
      <p:nvGrpSpPr>
        <p:cNvPr id="1" name=""/>
        <p:cNvGrpSpPr/>
        <p:nvPr/>
      </p:nvGrpSpPr>
      <p:grpSpPr>
        <a:xfrm>
          <a:off x="0" y="0"/>
          <a:ext cx="0" cy="0"/>
          <a:chOff x="0" y="0"/>
          <a:chExt cx="0" cy="0"/>
        </a:xfrm>
      </p:grpSpPr>
      <p:grpSp>
        <p:nvGrpSpPr>
          <p:cNvPr id="91" name="Gruppe 90">
            <a:extLst>
              <a:ext uri="{FF2B5EF4-FFF2-40B4-BE49-F238E27FC236}">
                <a16:creationId xmlns:a16="http://schemas.microsoft.com/office/drawing/2014/main" id="{9DD1D16B-047E-C5F8-685C-D22347A5055A}"/>
              </a:ext>
            </a:extLst>
          </p:cNvPr>
          <p:cNvGrpSpPr/>
          <p:nvPr userDrawn="1"/>
        </p:nvGrpSpPr>
        <p:grpSpPr>
          <a:xfrm>
            <a:off x="3899600" y="1230419"/>
            <a:ext cx="4393610" cy="4395354"/>
            <a:chOff x="4064448" y="1395331"/>
            <a:chExt cx="4063914" cy="4065529"/>
          </a:xfrm>
        </p:grpSpPr>
        <p:sp>
          <p:nvSpPr>
            <p:cNvPr id="11" name="Frihåndsform: figur 10">
              <a:extLst>
                <a:ext uri="{FF2B5EF4-FFF2-40B4-BE49-F238E27FC236}">
                  <a16:creationId xmlns:a16="http://schemas.microsoft.com/office/drawing/2014/main" id="{C01CAC64-FF15-6A61-6006-808F8B4969F0}"/>
                </a:ext>
              </a:extLst>
            </p:cNvPr>
            <p:cNvSpPr/>
            <p:nvPr userDrawn="1"/>
          </p:nvSpPr>
          <p:spPr>
            <a:xfrm>
              <a:off x="6096002" y="1438835"/>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D8EBF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57" name="Frihåndsform: figur 56">
              <a:extLst>
                <a:ext uri="{FF2B5EF4-FFF2-40B4-BE49-F238E27FC236}">
                  <a16:creationId xmlns:a16="http://schemas.microsoft.com/office/drawing/2014/main" id="{7ADF562B-361E-72F1-6103-ECF9059D227A}"/>
                </a:ext>
              </a:extLst>
            </p:cNvPr>
            <p:cNvSpPr/>
            <p:nvPr userDrawn="1"/>
          </p:nvSpPr>
          <p:spPr>
            <a:xfrm rot="1804936">
              <a:off x="6799595" y="1895217"/>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73ACC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60" name="Frihåndsform: figur 59">
              <a:extLst>
                <a:ext uri="{FF2B5EF4-FFF2-40B4-BE49-F238E27FC236}">
                  <a16:creationId xmlns:a16="http://schemas.microsoft.com/office/drawing/2014/main" id="{2518A2A6-6706-FB9F-8A79-E91996EAD3DB}"/>
                </a:ext>
              </a:extLst>
            </p:cNvPr>
            <p:cNvSpPr/>
            <p:nvPr userDrawn="1"/>
          </p:nvSpPr>
          <p:spPr>
            <a:xfrm rot="3594633">
              <a:off x="7178168" y="2635793"/>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436D83"/>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63" name="Frihåndsform: figur 62">
              <a:extLst>
                <a:ext uri="{FF2B5EF4-FFF2-40B4-BE49-F238E27FC236}">
                  <a16:creationId xmlns:a16="http://schemas.microsoft.com/office/drawing/2014/main" id="{E7391F1C-745E-ACF7-A78F-3CD2050B7F48}"/>
                </a:ext>
              </a:extLst>
            </p:cNvPr>
            <p:cNvSpPr/>
            <p:nvPr userDrawn="1"/>
          </p:nvSpPr>
          <p:spPr>
            <a:xfrm rot="5400000">
              <a:off x="7135972" y="3473574"/>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D1EDE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66" name="Frihåndsform: figur 65">
              <a:extLst>
                <a:ext uri="{FF2B5EF4-FFF2-40B4-BE49-F238E27FC236}">
                  <a16:creationId xmlns:a16="http://schemas.microsoft.com/office/drawing/2014/main" id="{2716ACFA-A715-E809-E65A-5FFA0391805A}"/>
                </a:ext>
              </a:extLst>
            </p:cNvPr>
            <p:cNvSpPr/>
            <p:nvPr userDrawn="1"/>
          </p:nvSpPr>
          <p:spPr>
            <a:xfrm rot="7190770">
              <a:off x="6684529" y="4172702"/>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7CCBB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69" name="Frihåndsform: figur 68">
              <a:extLst>
                <a:ext uri="{FF2B5EF4-FFF2-40B4-BE49-F238E27FC236}">
                  <a16:creationId xmlns:a16="http://schemas.microsoft.com/office/drawing/2014/main" id="{422676A9-9843-62F6-E08B-FE7DBEA1C044}"/>
                </a:ext>
              </a:extLst>
            </p:cNvPr>
            <p:cNvSpPr/>
            <p:nvPr userDrawn="1"/>
          </p:nvSpPr>
          <p:spPr>
            <a:xfrm rot="8989589">
              <a:off x="5941331" y="4555238"/>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41A97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72" name="Frihåndsform: figur 71">
              <a:extLst>
                <a:ext uri="{FF2B5EF4-FFF2-40B4-BE49-F238E27FC236}">
                  <a16:creationId xmlns:a16="http://schemas.microsoft.com/office/drawing/2014/main" id="{98158E14-6572-B4C6-2922-B4C5FE426F11}"/>
                </a:ext>
              </a:extLst>
            </p:cNvPr>
            <p:cNvSpPr/>
            <p:nvPr userDrawn="1"/>
          </p:nvSpPr>
          <p:spPr>
            <a:xfrm rot="10800000">
              <a:off x="5101233" y="4513543"/>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75" name="Frihåndsform: figur 74">
              <a:extLst>
                <a:ext uri="{FF2B5EF4-FFF2-40B4-BE49-F238E27FC236}">
                  <a16:creationId xmlns:a16="http://schemas.microsoft.com/office/drawing/2014/main" id="{A6A41DC9-1508-089F-1EBA-024979132DD1}"/>
                </a:ext>
              </a:extLst>
            </p:cNvPr>
            <p:cNvSpPr/>
            <p:nvPr userDrawn="1"/>
          </p:nvSpPr>
          <p:spPr>
            <a:xfrm rot="12587592">
              <a:off x="4403109" y="4063206"/>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78" name="Frihåndsform: figur 77">
              <a:extLst>
                <a:ext uri="{FF2B5EF4-FFF2-40B4-BE49-F238E27FC236}">
                  <a16:creationId xmlns:a16="http://schemas.microsoft.com/office/drawing/2014/main" id="{213A0663-DE31-6B92-90E9-6B6B6FDEBA75}"/>
                </a:ext>
              </a:extLst>
            </p:cNvPr>
            <p:cNvSpPr/>
            <p:nvPr userDrawn="1"/>
          </p:nvSpPr>
          <p:spPr>
            <a:xfrm rot="14386512">
              <a:off x="4019876" y="3320315"/>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D1464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81" name="Frihåndsform: figur 80">
              <a:extLst>
                <a:ext uri="{FF2B5EF4-FFF2-40B4-BE49-F238E27FC236}">
                  <a16:creationId xmlns:a16="http://schemas.microsoft.com/office/drawing/2014/main" id="{FA70601C-B5CB-A206-4A07-88A4DC1E438C}"/>
                </a:ext>
              </a:extLst>
            </p:cNvPr>
            <p:cNvSpPr/>
            <p:nvPr userDrawn="1"/>
          </p:nvSpPr>
          <p:spPr>
            <a:xfrm rot="16200000">
              <a:off x="4061264" y="2478805"/>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FCEEDA"/>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84" name="Frihåndsform: figur 83">
              <a:extLst>
                <a:ext uri="{FF2B5EF4-FFF2-40B4-BE49-F238E27FC236}">
                  <a16:creationId xmlns:a16="http://schemas.microsoft.com/office/drawing/2014/main" id="{32E76579-C47A-8AA2-95A9-6EF0D61CBD47}"/>
                </a:ext>
              </a:extLst>
            </p:cNvPr>
            <p:cNvSpPr/>
            <p:nvPr userDrawn="1"/>
          </p:nvSpPr>
          <p:spPr>
            <a:xfrm rot="18002648">
              <a:off x="4516846" y="1775931"/>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FAE196"/>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sp>
          <p:nvSpPr>
            <p:cNvPr id="87" name="Frihåndsform: figur 86">
              <a:extLst>
                <a:ext uri="{FF2B5EF4-FFF2-40B4-BE49-F238E27FC236}">
                  <a16:creationId xmlns:a16="http://schemas.microsoft.com/office/drawing/2014/main" id="{26619EE9-DC75-3649-9BF7-133C395707AE}"/>
                </a:ext>
              </a:extLst>
            </p:cNvPr>
            <p:cNvSpPr/>
            <p:nvPr userDrawn="1"/>
          </p:nvSpPr>
          <p:spPr>
            <a:xfrm rot="19807961">
              <a:off x="5264348" y="1395331"/>
              <a:ext cx="994765" cy="905622"/>
            </a:xfrm>
            <a:custGeom>
              <a:avLst/>
              <a:gdLst>
                <a:gd name="connsiteX0" fmla="*/ 0 w 994765"/>
                <a:gd name="connsiteY0" fmla="*/ 0 h 905622"/>
                <a:gd name="connsiteX1" fmla="*/ 203482 w 994765"/>
                <a:gd name="connsiteY1" fmla="*/ 10275 h 905622"/>
                <a:gd name="connsiteX2" fmla="*/ 948630 w 994765"/>
                <a:gd name="connsiteY2" fmla="*/ 240202 h 905622"/>
                <a:gd name="connsiteX3" fmla="*/ 994765 w 994765"/>
                <a:gd name="connsiteY3" fmla="*/ 268230 h 905622"/>
                <a:gd name="connsiteX4" fmla="*/ 626542 w 994765"/>
                <a:gd name="connsiteY4" fmla="*/ 905622 h 905622"/>
                <a:gd name="connsiteX5" fmla="*/ 597484 w 994765"/>
                <a:gd name="connsiteY5" fmla="*/ 887969 h 905622"/>
                <a:gd name="connsiteX6" fmla="*/ 128160 w 994765"/>
                <a:gd name="connsiteY6" fmla="*/ 743152 h 905622"/>
                <a:gd name="connsiteX7" fmla="*/ 0 w 994765"/>
                <a:gd name="connsiteY7" fmla="*/ 736680 h 905622"/>
                <a:gd name="connsiteX8" fmla="*/ 0 w 994765"/>
                <a:gd name="connsiteY8" fmla="*/ 0 h 905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4765" h="905622">
                  <a:moveTo>
                    <a:pt x="0" y="0"/>
                  </a:moveTo>
                  <a:lnTo>
                    <a:pt x="203482" y="10275"/>
                  </a:lnTo>
                  <a:cubicBezTo>
                    <a:pt x="471096" y="37453"/>
                    <a:pt x="723036" y="117652"/>
                    <a:pt x="948630" y="240202"/>
                  </a:cubicBezTo>
                  <a:lnTo>
                    <a:pt x="994765" y="268230"/>
                  </a:lnTo>
                  <a:lnTo>
                    <a:pt x="626542" y="905622"/>
                  </a:lnTo>
                  <a:lnTo>
                    <a:pt x="597484" y="887969"/>
                  </a:lnTo>
                  <a:cubicBezTo>
                    <a:pt x="455395" y="810782"/>
                    <a:pt x="296714" y="760269"/>
                    <a:pt x="128160" y="743152"/>
                  </a:cubicBezTo>
                  <a:lnTo>
                    <a:pt x="0" y="736680"/>
                  </a:lnTo>
                  <a:lnTo>
                    <a:pt x="0" y="0"/>
                  </a:lnTo>
                  <a:close/>
                </a:path>
              </a:pathLst>
            </a:custGeom>
            <a:solidFill>
              <a:srgbClr val="EFB76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solidFill>
                  <a:schemeClr val="tx1"/>
                </a:solidFill>
              </a:endParaRPr>
            </a:p>
          </p:txBody>
        </p:sp>
      </p:grpSp>
      <p:sp>
        <p:nvSpPr>
          <p:cNvPr id="92" name="Ellipse 91">
            <a:extLst>
              <a:ext uri="{FF2B5EF4-FFF2-40B4-BE49-F238E27FC236}">
                <a16:creationId xmlns:a16="http://schemas.microsoft.com/office/drawing/2014/main" id="{7BA5F43B-F40A-C4B6-945C-9D2A1E1E58A0}"/>
              </a:ext>
            </a:extLst>
          </p:cNvPr>
          <p:cNvSpPr/>
          <p:nvPr userDrawn="1"/>
        </p:nvSpPr>
        <p:spPr>
          <a:xfrm>
            <a:off x="4849940" y="2182975"/>
            <a:ext cx="2492050" cy="2492050"/>
          </a:xfrm>
          <a:prstGeom prst="ellipse">
            <a:avLst/>
          </a:prstGeom>
          <a:gradFill>
            <a:gsLst>
              <a:gs pos="0">
                <a:srgbClr val="FFFFFF"/>
              </a:gs>
              <a:gs pos="100000">
                <a:schemeClr val="accent6">
                  <a:lumMod val="20000"/>
                  <a:lumOff val="80000"/>
                </a:schemeClr>
              </a:gs>
            </a:gsLst>
            <a:lin ang="8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sz="2800" b="1">
              <a:solidFill>
                <a:schemeClr val="tx1"/>
              </a:solidFill>
              <a:latin typeface="+mj-lt"/>
            </a:endParaRPr>
          </a:p>
          <a:p>
            <a:pPr algn="ctr"/>
            <a:endParaRPr lang="nb-NO"/>
          </a:p>
        </p:txBody>
      </p:sp>
      <p:sp>
        <p:nvSpPr>
          <p:cNvPr id="136" name="TekstSylinder 135">
            <a:extLst>
              <a:ext uri="{FF2B5EF4-FFF2-40B4-BE49-F238E27FC236}">
                <a16:creationId xmlns:a16="http://schemas.microsoft.com/office/drawing/2014/main" id="{DA22BD19-19C5-E431-F24F-94EE0E70C09C}"/>
              </a:ext>
            </a:extLst>
          </p:cNvPr>
          <p:cNvSpPr txBox="1"/>
          <p:nvPr userDrawn="1"/>
        </p:nvSpPr>
        <p:spPr>
          <a:xfrm rot="955432">
            <a:off x="6289860" y="1555960"/>
            <a:ext cx="556563" cy="430887"/>
          </a:xfrm>
          <a:prstGeom prst="rect">
            <a:avLst/>
          </a:prstGeom>
          <a:noFill/>
        </p:spPr>
        <p:txBody>
          <a:bodyPr wrap="none" rtlCol="0">
            <a:spAutoFit/>
          </a:bodyPr>
          <a:lstStyle/>
          <a:p>
            <a:pPr algn="l"/>
            <a:r>
              <a:rPr lang="nb-NO" sz="2200">
                <a:solidFill>
                  <a:schemeClr val="tx2"/>
                </a:solidFill>
              </a:rPr>
              <a:t>Jan</a:t>
            </a:r>
          </a:p>
        </p:txBody>
      </p:sp>
      <p:sp>
        <p:nvSpPr>
          <p:cNvPr id="137" name="TekstSylinder 136">
            <a:extLst>
              <a:ext uri="{FF2B5EF4-FFF2-40B4-BE49-F238E27FC236}">
                <a16:creationId xmlns:a16="http://schemas.microsoft.com/office/drawing/2014/main" id="{ECCC38D6-27B6-C352-8405-5F4E7529CF0C}"/>
              </a:ext>
            </a:extLst>
          </p:cNvPr>
          <p:cNvSpPr txBox="1"/>
          <p:nvPr userDrawn="1"/>
        </p:nvSpPr>
        <p:spPr>
          <a:xfrm rot="2743980">
            <a:off x="7054606" y="1993044"/>
            <a:ext cx="598947" cy="430887"/>
          </a:xfrm>
          <a:prstGeom prst="rect">
            <a:avLst/>
          </a:prstGeom>
          <a:noFill/>
        </p:spPr>
        <p:txBody>
          <a:bodyPr wrap="none" rtlCol="0">
            <a:spAutoFit/>
          </a:bodyPr>
          <a:lstStyle/>
          <a:p>
            <a:pPr algn="l"/>
            <a:r>
              <a:rPr lang="nb-NO" sz="2200" err="1">
                <a:solidFill>
                  <a:srgbClr val="FFFFFF"/>
                </a:solidFill>
              </a:rPr>
              <a:t>Feb</a:t>
            </a:r>
            <a:endParaRPr lang="nb-NO" sz="2200">
              <a:solidFill>
                <a:srgbClr val="FFFFFF"/>
              </a:solidFill>
            </a:endParaRPr>
          </a:p>
        </p:txBody>
      </p:sp>
      <p:sp>
        <p:nvSpPr>
          <p:cNvPr id="138" name="TekstSylinder 137">
            <a:extLst>
              <a:ext uri="{FF2B5EF4-FFF2-40B4-BE49-F238E27FC236}">
                <a16:creationId xmlns:a16="http://schemas.microsoft.com/office/drawing/2014/main" id="{2E9198AD-06F5-E05F-B545-4356E7E34361}"/>
              </a:ext>
            </a:extLst>
          </p:cNvPr>
          <p:cNvSpPr txBox="1"/>
          <p:nvPr userDrawn="1"/>
        </p:nvSpPr>
        <p:spPr>
          <a:xfrm rot="4529329">
            <a:off x="7442033" y="2787479"/>
            <a:ext cx="657552" cy="430887"/>
          </a:xfrm>
          <a:prstGeom prst="rect">
            <a:avLst/>
          </a:prstGeom>
          <a:noFill/>
        </p:spPr>
        <p:txBody>
          <a:bodyPr wrap="none" rtlCol="0">
            <a:spAutoFit/>
          </a:bodyPr>
          <a:lstStyle/>
          <a:p>
            <a:pPr algn="l"/>
            <a:r>
              <a:rPr lang="nb-NO" sz="2200">
                <a:solidFill>
                  <a:srgbClr val="FFFFFF"/>
                </a:solidFill>
              </a:rPr>
              <a:t>Mar</a:t>
            </a:r>
          </a:p>
        </p:txBody>
      </p:sp>
      <p:sp>
        <p:nvSpPr>
          <p:cNvPr id="139" name="TekstSylinder 138">
            <a:extLst>
              <a:ext uri="{FF2B5EF4-FFF2-40B4-BE49-F238E27FC236}">
                <a16:creationId xmlns:a16="http://schemas.microsoft.com/office/drawing/2014/main" id="{2E5F7674-35B8-A4EF-8137-6B84F6D62C49}"/>
              </a:ext>
            </a:extLst>
          </p:cNvPr>
          <p:cNvSpPr txBox="1"/>
          <p:nvPr userDrawn="1"/>
        </p:nvSpPr>
        <p:spPr>
          <a:xfrm rot="6350649">
            <a:off x="7472076" y="3679011"/>
            <a:ext cx="593432" cy="430887"/>
          </a:xfrm>
          <a:prstGeom prst="rect">
            <a:avLst/>
          </a:prstGeom>
          <a:noFill/>
        </p:spPr>
        <p:txBody>
          <a:bodyPr wrap="none" rtlCol="0">
            <a:spAutoFit/>
          </a:bodyPr>
          <a:lstStyle/>
          <a:p>
            <a:pPr algn="l"/>
            <a:r>
              <a:rPr lang="nb-NO" sz="2200" err="1">
                <a:solidFill>
                  <a:schemeClr val="tx2"/>
                </a:solidFill>
              </a:rPr>
              <a:t>Apr</a:t>
            </a:r>
            <a:endParaRPr lang="nb-NO" sz="2200">
              <a:solidFill>
                <a:schemeClr val="tx2"/>
              </a:solidFill>
            </a:endParaRPr>
          </a:p>
        </p:txBody>
      </p:sp>
      <p:sp>
        <p:nvSpPr>
          <p:cNvPr id="140" name="TekstSylinder 139">
            <a:extLst>
              <a:ext uri="{FF2B5EF4-FFF2-40B4-BE49-F238E27FC236}">
                <a16:creationId xmlns:a16="http://schemas.microsoft.com/office/drawing/2014/main" id="{63790B8E-BFFB-B533-6BBA-C90D29E0F827}"/>
              </a:ext>
            </a:extLst>
          </p:cNvPr>
          <p:cNvSpPr txBox="1"/>
          <p:nvPr userDrawn="1"/>
        </p:nvSpPr>
        <p:spPr>
          <a:xfrm rot="8063538">
            <a:off x="7013773" y="4459978"/>
            <a:ext cx="623889" cy="430887"/>
          </a:xfrm>
          <a:prstGeom prst="rect">
            <a:avLst/>
          </a:prstGeom>
          <a:noFill/>
        </p:spPr>
        <p:txBody>
          <a:bodyPr wrap="none" rtlCol="0">
            <a:spAutoFit/>
          </a:bodyPr>
          <a:lstStyle/>
          <a:p>
            <a:pPr algn="l"/>
            <a:r>
              <a:rPr lang="nb-NO" sz="2200">
                <a:solidFill>
                  <a:schemeClr val="tx2"/>
                </a:solidFill>
              </a:rPr>
              <a:t>Mai</a:t>
            </a:r>
          </a:p>
        </p:txBody>
      </p:sp>
      <p:sp>
        <p:nvSpPr>
          <p:cNvPr id="141" name="TekstSylinder 140">
            <a:extLst>
              <a:ext uri="{FF2B5EF4-FFF2-40B4-BE49-F238E27FC236}">
                <a16:creationId xmlns:a16="http://schemas.microsoft.com/office/drawing/2014/main" id="{492B8DFA-B97A-68F7-B6D1-C4D5D34ADB8B}"/>
              </a:ext>
            </a:extLst>
          </p:cNvPr>
          <p:cNvSpPr txBox="1"/>
          <p:nvPr userDrawn="1"/>
        </p:nvSpPr>
        <p:spPr>
          <a:xfrm rot="9751708">
            <a:off x="6267308" y="4889704"/>
            <a:ext cx="569387" cy="430887"/>
          </a:xfrm>
          <a:prstGeom prst="rect">
            <a:avLst/>
          </a:prstGeom>
          <a:noFill/>
        </p:spPr>
        <p:txBody>
          <a:bodyPr wrap="none" rtlCol="0">
            <a:spAutoFit/>
          </a:bodyPr>
          <a:lstStyle/>
          <a:p>
            <a:pPr algn="l"/>
            <a:r>
              <a:rPr lang="nb-NO" sz="2200" err="1">
                <a:solidFill>
                  <a:srgbClr val="FFFFFF"/>
                </a:solidFill>
              </a:rPr>
              <a:t>Jun</a:t>
            </a:r>
            <a:endParaRPr lang="nb-NO" sz="2200">
              <a:solidFill>
                <a:srgbClr val="FFFFFF"/>
              </a:solidFill>
            </a:endParaRPr>
          </a:p>
        </p:txBody>
      </p:sp>
      <p:sp>
        <p:nvSpPr>
          <p:cNvPr id="142" name="TekstSylinder 141">
            <a:extLst>
              <a:ext uri="{FF2B5EF4-FFF2-40B4-BE49-F238E27FC236}">
                <a16:creationId xmlns:a16="http://schemas.microsoft.com/office/drawing/2014/main" id="{DD6151BC-09ED-08B5-0182-03F393636937}"/>
              </a:ext>
            </a:extLst>
          </p:cNvPr>
          <p:cNvSpPr txBox="1"/>
          <p:nvPr userDrawn="1"/>
        </p:nvSpPr>
        <p:spPr>
          <a:xfrm rot="11622885">
            <a:off x="5388905" y="4889704"/>
            <a:ext cx="486030" cy="430887"/>
          </a:xfrm>
          <a:prstGeom prst="rect">
            <a:avLst/>
          </a:prstGeom>
          <a:noFill/>
        </p:spPr>
        <p:txBody>
          <a:bodyPr wrap="none" rtlCol="0">
            <a:spAutoFit/>
          </a:bodyPr>
          <a:lstStyle/>
          <a:p>
            <a:pPr algn="l"/>
            <a:r>
              <a:rPr lang="nb-NO" sz="2200">
                <a:solidFill>
                  <a:schemeClr val="tx2"/>
                </a:solidFill>
              </a:rPr>
              <a:t>Jul</a:t>
            </a:r>
          </a:p>
        </p:txBody>
      </p:sp>
      <p:sp>
        <p:nvSpPr>
          <p:cNvPr id="143" name="TekstSylinder 142">
            <a:extLst>
              <a:ext uri="{FF2B5EF4-FFF2-40B4-BE49-F238E27FC236}">
                <a16:creationId xmlns:a16="http://schemas.microsoft.com/office/drawing/2014/main" id="{261F081B-79D2-251C-0A37-108D42154BEC}"/>
              </a:ext>
            </a:extLst>
          </p:cNvPr>
          <p:cNvSpPr txBox="1"/>
          <p:nvPr userDrawn="1"/>
        </p:nvSpPr>
        <p:spPr>
          <a:xfrm rot="13472424">
            <a:off x="4563927" y="4479869"/>
            <a:ext cx="628698" cy="430887"/>
          </a:xfrm>
          <a:prstGeom prst="rect">
            <a:avLst/>
          </a:prstGeom>
          <a:noFill/>
        </p:spPr>
        <p:txBody>
          <a:bodyPr wrap="none" rtlCol="0">
            <a:spAutoFit/>
          </a:bodyPr>
          <a:lstStyle/>
          <a:p>
            <a:pPr algn="l"/>
            <a:r>
              <a:rPr lang="nb-NO" sz="2200" err="1">
                <a:solidFill>
                  <a:schemeClr val="tx2"/>
                </a:solidFill>
              </a:rPr>
              <a:t>Aug</a:t>
            </a:r>
            <a:endParaRPr lang="nb-NO" sz="2200">
              <a:solidFill>
                <a:schemeClr val="tx2"/>
              </a:solidFill>
            </a:endParaRPr>
          </a:p>
        </p:txBody>
      </p:sp>
      <p:sp>
        <p:nvSpPr>
          <p:cNvPr id="144" name="TekstSylinder 143">
            <a:extLst>
              <a:ext uri="{FF2B5EF4-FFF2-40B4-BE49-F238E27FC236}">
                <a16:creationId xmlns:a16="http://schemas.microsoft.com/office/drawing/2014/main" id="{E1B230B4-4D9E-4E3C-D2E2-00A48CBCCD75}"/>
              </a:ext>
            </a:extLst>
          </p:cNvPr>
          <p:cNvSpPr txBox="1"/>
          <p:nvPr userDrawn="1"/>
        </p:nvSpPr>
        <p:spPr>
          <a:xfrm rot="15043648">
            <a:off x="4118388" y="3730459"/>
            <a:ext cx="603050" cy="430887"/>
          </a:xfrm>
          <a:prstGeom prst="rect">
            <a:avLst/>
          </a:prstGeom>
          <a:noFill/>
        </p:spPr>
        <p:txBody>
          <a:bodyPr wrap="none" rtlCol="0">
            <a:spAutoFit/>
          </a:bodyPr>
          <a:lstStyle/>
          <a:p>
            <a:pPr algn="l"/>
            <a:r>
              <a:rPr lang="nb-NO" sz="2200" err="1">
                <a:solidFill>
                  <a:srgbClr val="FFFFFF"/>
                </a:solidFill>
              </a:rPr>
              <a:t>Sep</a:t>
            </a:r>
            <a:endParaRPr lang="nb-NO" sz="2200">
              <a:solidFill>
                <a:srgbClr val="FFFFFF"/>
              </a:solidFill>
            </a:endParaRPr>
          </a:p>
        </p:txBody>
      </p:sp>
      <p:sp>
        <p:nvSpPr>
          <p:cNvPr id="145" name="TekstSylinder 144">
            <a:extLst>
              <a:ext uri="{FF2B5EF4-FFF2-40B4-BE49-F238E27FC236}">
                <a16:creationId xmlns:a16="http://schemas.microsoft.com/office/drawing/2014/main" id="{CA416A96-E486-EF2A-85F1-46FA5B590F82}"/>
              </a:ext>
            </a:extLst>
          </p:cNvPr>
          <p:cNvSpPr txBox="1"/>
          <p:nvPr userDrawn="1"/>
        </p:nvSpPr>
        <p:spPr>
          <a:xfrm rot="16885425">
            <a:off x="4136640" y="2782101"/>
            <a:ext cx="593689" cy="430887"/>
          </a:xfrm>
          <a:prstGeom prst="rect">
            <a:avLst/>
          </a:prstGeom>
          <a:noFill/>
        </p:spPr>
        <p:txBody>
          <a:bodyPr wrap="none" rtlCol="0">
            <a:spAutoFit/>
          </a:bodyPr>
          <a:lstStyle/>
          <a:p>
            <a:pPr algn="l"/>
            <a:r>
              <a:rPr lang="nb-NO" sz="2200" err="1">
                <a:solidFill>
                  <a:schemeClr val="tx2"/>
                </a:solidFill>
              </a:rPr>
              <a:t>Okt</a:t>
            </a:r>
            <a:endParaRPr lang="nb-NO" sz="2200">
              <a:solidFill>
                <a:schemeClr val="tx2"/>
              </a:solidFill>
            </a:endParaRPr>
          </a:p>
        </p:txBody>
      </p:sp>
      <p:sp>
        <p:nvSpPr>
          <p:cNvPr id="146" name="TekstSylinder 145">
            <a:extLst>
              <a:ext uri="{FF2B5EF4-FFF2-40B4-BE49-F238E27FC236}">
                <a16:creationId xmlns:a16="http://schemas.microsoft.com/office/drawing/2014/main" id="{9B056171-57D9-12CB-8507-D2AB8E4B7581}"/>
              </a:ext>
            </a:extLst>
          </p:cNvPr>
          <p:cNvSpPr txBox="1"/>
          <p:nvPr userDrawn="1"/>
        </p:nvSpPr>
        <p:spPr>
          <a:xfrm rot="18743562">
            <a:off x="4538601" y="2012133"/>
            <a:ext cx="641907" cy="430887"/>
          </a:xfrm>
          <a:prstGeom prst="rect">
            <a:avLst/>
          </a:prstGeom>
          <a:noFill/>
        </p:spPr>
        <p:txBody>
          <a:bodyPr wrap="none" rtlCol="0">
            <a:spAutoFit/>
          </a:bodyPr>
          <a:lstStyle/>
          <a:p>
            <a:pPr algn="l"/>
            <a:r>
              <a:rPr lang="nb-NO" sz="2200">
                <a:solidFill>
                  <a:schemeClr val="tx2"/>
                </a:solidFill>
              </a:rPr>
              <a:t>Nov</a:t>
            </a:r>
          </a:p>
        </p:txBody>
      </p:sp>
      <p:sp>
        <p:nvSpPr>
          <p:cNvPr id="147" name="TekstSylinder 146">
            <a:extLst>
              <a:ext uri="{FF2B5EF4-FFF2-40B4-BE49-F238E27FC236}">
                <a16:creationId xmlns:a16="http://schemas.microsoft.com/office/drawing/2014/main" id="{F79F15DD-787D-BC5B-4577-4794AA16E2B6}"/>
              </a:ext>
            </a:extLst>
          </p:cNvPr>
          <p:cNvSpPr txBox="1"/>
          <p:nvPr userDrawn="1"/>
        </p:nvSpPr>
        <p:spPr>
          <a:xfrm rot="20503138">
            <a:off x="5325446" y="1536415"/>
            <a:ext cx="609462" cy="430887"/>
          </a:xfrm>
          <a:prstGeom prst="rect">
            <a:avLst/>
          </a:prstGeom>
          <a:noFill/>
        </p:spPr>
        <p:txBody>
          <a:bodyPr wrap="none" rtlCol="0">
            <a:spAutoFit/>
          </a:bodyPr>
          <a:lstStyle/>
          <a:p>
            <a:pPr algn="l"/>
            <a:r>
              <a:rPr lang="nb-NO" sz="2200">
                <a:solidFill>
                  <a:srgbClr val="FFFFFF"/>
                </a:solidFill>
              </a:rPr>
              <a:t>Des</a:t>
            </a:r>
          </a:p>
        </p:txBody>
      </p:sp>
      <p:pic>
        <p:nvPicPr>
          <p:cNvPr id="150" name="Grafikk 149" descr="Dagskalender kontur">
            <a:extLst>
              <a:ext uri="{FF2B5EF4-FFF2-40B4-BE49-F238E27FC236}">
                <a16:creationId xmlns:a16="http://schemas.microsoft.com/office/drawing/2014/main" id="{B56F551A-BBEA-CBE2-A21B-E31E1EA2A59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40116" y="2948109"/>
            <a:ext cx="575508" cy="575508"/>
          </a:xfrm>
          <a:prstGeom prst="rect">
            <a:avLst/>
          </a:prstGeom>
        </p:spPr>
      </p:pic>
      <p:sp>
        <p:nvSpPr>
          <p:cNvPr id="167" name="Plassholder for tekst 21">
            <a:extLst>
              <a:ext uri="{FF2B5EF4-FFF2-40B4-BE49-F238E27FC236}">
                <a16:creationId xmlns:a16="http://schemas.microsoft.com/office/drawing/2014/main" id="{C5575B6B-D9D1-BF36-985C-6D6A3A602D9F}"/>
              </a:ext>
            </a:extLst>
          </p:cNvPr>
          <p:cNvSpPr>
            <a:spLocks noGrp="1"/>
          </p:cNvSpPr>
          <p:nvPr>
            <p:ph type="body" sz="quarter" idx="26" hasCustomPrompt="1"/>
          </p:nvPr>
        </p:nvSpPr>
        <p:spPr>
          <a:xfrm>
            <a:off x="5622959" y="2535656"/>
            <a:ext cx="979094" cy="395788"/>
          </a:xfrm>
        </p:spPr>
        <p:txBody>
          <a:bodyPr>
            <a:noAutofit/>
          </a:bodyPr>
          <a:lstStyle>
            <a:lvl1pPr marL="0" indent="0" algn="ctr">
              <a:buNone/>
              <a:defRPr sz="2800" b="1">
                <a:solidFill>
                  <a:schemeClr val="tx2"/>
                </a:solidFill>
              </a:defRPr>
            </a:lvl1pPr>
          </a:lstStyle>
          <a:p>
            <a:pPr lvl="0"/>
            <a:r>
              <a:rPr lang="nb-NO"/>
              <a:t>XXXX</a:t>
            </a:r>
          </a:p>
        </p:txBody>
      </p:sp>
      <p:sp>
        <p:nvSpPr>
          <p:cNvPr id="168" name="Plassholder for tekst 21">
            <a:extLst>
              <a:ext uri="{FF2B5EF4-FFF2-40B4-BE49-F238E27FC236}">
                <a16:creationId xmlns:a16="http://schemas.microsoft.com/office/drawing/2014/main" id="{64597A42-4E03-91C4-43D7-5B45F1B92841}"/>
              </a:ext>
            </a:extLst>
          </p:cNvPr>
          <p:cNvSpPr>
            <a:spLocks noGrp="1"/>
          </p:cNvSpPr>
          <p:nvPr>
            <p:ph type="body" sz="quarter" idx="27" hasCustomPrompt="1"/>
          </p:nvPr>
        </p:nvSpPr>
        <p:spPr>
          <a:xfrm>
            <a:off x="5411449" y="3539461"/>
            <a:ext cx="1351563" cy="1013483"/>
          </a:xfrm>
        </p:spPr>
        <p:txBody>
          <a:bodyPr wrap="square">
            <a:spAutoFit/>
          </a:bodyPr>
          <a:lstStyle>
            <a:lvl1pPr marL="0" indent="0" algn="ctr">
              <a:buNone/>
              <a:defRPr sz="1800" b="1" baseline="0">
                <a:solidFill>
                  <a:schemeClr val="tx2"/>
                </a:solidFill>
              </a:defRPr>
            </a:lvl1pPr>
          </a:lstStyle>
          <a:p>
            <a:pPr lvl="0"/>
            <a:r>
              <a:rPr lang="nb-NO" err="1"/>
              <a:t>Årshjul</a:t>
            </a:r>
            <a:r>
              <a:rPr lang="nb-NO"/>
              <a:t> for avdeling/</a:t>
            </a:r>
          </a:p>
          <a:p>
            <a:pPr lvl="0"/>
            <a:r>
              <a:rPr lang="nb-NO"/>
              <a:t>prosjekt</a:t>
            </a:r>
          </a:p>
        </p:txBody>
      </p:sp>
      <p:sp>
        <p:nvSpPr>
          <p:cNvPr id="170" name="Plassholder for tekst 21">
            <a:extLst>
              <a:ext uri="{FF2B5EF4-FFF2-40B4-BE49-F238E27FC236}">
                <a16:creationId xmlns:a16="http://schemas.microsoft.com/office/drawing/2014/main" id="{0FDC6265-9576-33AD-6E3A-1DDD8F968C73}"/>
              </a:ext>
            </a:extLst>
          </p:cNvPr>
          <p:cNvSpPr>
            <a:spLocks noGrp="1"/>
          </p:cNvSpPr>
          <p:nvPr>
            <p:ph type="body" sz="quarter" idx="28"/>
          </p:nvPr>
        </p:nvSpPr>
        <p:spPr>
          <a:xfrm>
            <a:off x="6568141" y="466231"/>
            <a:ext cx="5443684" cy="815620"/>
          </a:xfrm>
        </p:spPr>
        <p:txBody>
          <a:bodyPr>
            <a:noAutofit/>
          </a:bodyPr>
          <a:lstStyle>
            <a:lvl1pPr marL="176213" indent="-176213">
              <a:buClr>
                <a:srgbClr val="D8EBF4"/>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171" name="Plassholder for tekst 21">
            <a:extLst>
              <a:ext uri="{FF2B5EF4-FFF2-40B4-BE49-F238E27FC236}">
                <a16:creationId xmlns:a16="http://schemas.microsoft.com/office/drawing/2014/main" id="{E06E21F2-FFA0-FC7F-09B5-C9EAC68A23BB}"/>
              </a:ext>
            </a:extLst>
          </p:cNvPr>
          <p:cNvSpPr>
            <a:spLocks noGrp="1"/>
          </p:cNvSpPr>
          <p:nvPr>
            <p:ph type="body" sz="quarter" idx="29"/>
          </p:nvPr>
        </p:nvSpPr>
        <p:spPr>
          <a:xfrm>
            <a:off x="8098361" y="1451702"/>
            <a:ext cx="3913464" cy="898654"/>
          </a:xfrm>
        </p:spPr>
        <p:txBody>
          <a:bodyPr>
            <a:noAutofit/>
          </a:bodyPr>
          <a:lstStyle>
            <a:lvl1pPr marL="176213" indent="-176213">
              <a:buClr>
                <a:srgbClr val="73ACC2"/>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172" name="Plassholder for tekst 21">
            <a:extLst>
              <a:ext uri="{FF2B5EF4-FFF2-40B4-BE49-F238E27FC236}">
                <a16:creationId xmlns:a16="http://schemas.microsoft.com/office/drawing/2014/main" id="{6851B69C-20E9-5A01-A156-33E91BD57EDB}"/>
              </a:ext>
            </a:extLst>
          </p:cNvPr>
          <p:cNvSpPr>
            <a:spLocks noGrp="1"/>
          </p:cNvSpPr>
          <p:nvPr>
            <p:ph type="body" sz="quarter" idx="30"/>
          </p:nvPr>
        </p:nvSpPr>
        <p:spPr>
          <a:xfrm>
            <a:off x="8388905" y="3563959"/>
            <a:ext cx="3625701" cy="898654"/>
          </a:xfrm>
        </p:spPr>
        <p:txBody>
          <a:bodyPr>
            <a:noAutofit/>
          </a:bodyPr>
          <a:lstStyle>
            <a:lvl1pPr marL="176213" indent="-176213">
              <a:buClr>
                <a:srgbClr val="CCEEE4"/>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2" name="Plassholder for tekst 21">
            <a:extLst>
              <a:ext uri="{FF2B5EF4-FFF2-40B4-BE49-F238E27FC236}">
                <a16:creationId xmlns:a16="http://schemas.microsoft.com/office/drawing/2014/main" id="{4C6A663B-ACBF-E48F-5DF2-8DA635F77EA1}"/>
              </a:ext>
            </a:extLst>
          </p:cNvPr>
          <p:cNvSpPr>
            <a:spLocks noGrp="1"/>
          </p:cNvSpPr>
          <p:nvPr>
            <p:ph type="body" sz="quarter" idx="39"/>
          </p:nvPr>
        </p:nvSpPr>
        <p:spPr>
          <a:xfrm>
            <a:off x="8391687" y="2499281"/>
            <a:ext cx="3620138" cy="898654"/>
          </a:xfrm>
        </p:spPr>
        <p:txBody>
          <a:bodyPr>
            <a:noAutofit/>
          </a:bodyPr>
          <a:lstStyle>
            <a:lvl1pPr marL="176213" indent="-176213">
              <a:buClr>
                <a:srgbClr val="436D83"/>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3" name="Plassholder for tekst 21">
            <a:extLst>
              <a:ext uri="{FF2B5EF4-FFF2-40B4-BE49-F238E27FC236}">
                <a16:creationId xmlns:a16="http://schemas.microsoft.com/office/drawing/2014/main" id="{5C8AD568-5311-99AD-3356-024D9EA6C4E5}"/>
              </a:ext>
            </a:extLst>
          </p:cNvPr>
          <p:cNvSpPr>
            <a:spLocks noGrp="1"/>
          </p:cNvSpPr>
          <p:nvPr>
            <p:ph type="body" sz="quarter" idx="40"/>
          </p:nvPr>
        </p:nvSpPr>
        <p:spPr>
          <a:xfrm>
            <a:off x="8105064" y="4628637"/>
            <a:ext cx="3906761" cy="925837"/>
          </a:xfrm>
        </p:spPr>
        <p:txBody>
          <a:bodyPr>
            <a:noAutofit/>
          </a:bodyPr>
          <a:lstStyle>
            <a:lvl1pPr marL="176213" indent="-176213">
              <a:buClr>
                <a:schemeClr val="accent3"/>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4" name="Plassholder for tekst 21">
            <a:extLst>
              <a:ext uri="{FF2B5EF4-FFF2-40B4-BE49-F238E27FC236}">
                <a16:creationId xmlns:a16="http://schemas.microsoft.com/office/drawing/2014/main" id="{01F054DF-73FC-DA1E-3E85-1B2718C47CDA}"/>
              </a:ext>
            </a:extLst>
          </p:cNvPr>
          <p:cNvSpPr>
            <a:spLocks noGrp="1"/>
          </p:cNvSpPr>
          <p:nvPr>
            <p:ph type="body" sz="quarter" idx="41"/>
          </p:nvPr>
        </p:nvSpPr>
        <p:spPr>
          <a:xfrm>
            <a:off x="6568142" y="5703287"/>
            <a:ext cx="5443684" cy="898654"/>
          </a:xfrm>
        </p:spPr>
        <p:txBody>
          <a:bodyPr>
            <a:noAutofit/>
          </a:bodyPr>
          <a:lstStyle>
            <a:lvl1pPr marL="176213" indent="-176213">
              <a:buClr>
                <a:srgbClr val="04AB79"/>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5" name="Plassholder for tekst 21">
            <a:extLst>
              <a:ext uri="{FF2B5EF4-FFF2-40B4-BE49-F238E27FC236}">
                <a16:creationId xmlns:a16="http://schemas.microsoft.com/office/drawing/2014/main" id="{1938F788-703D-9D6C-9EA3-3DD1C49513AD}"/>
              </a:ext>
            </a:extLst>
          </p:cNvPr>
          <p:cNvSpPr>
            <a:spLocks noGrp="1"/>
          </p:cNvSpPr>
          <p:nvPr>
            <p:ph type="body" sz="quarter" idx="42"/>
          </p:nvPr>
        </p:nvSpPr>
        <p:spPr>
          <a:xfrm>
            <a:off x="211932" y="461683"/>
            <a:ext cx="5443684" cy="815620"/>
          </a:xfrm>
        </p:spPr>
        <p:txBody>
          <a:bodyPr>
            <a:noAutofit/>
          </a:bodyPr>
          <a:lstStyle>
            <a:lvl1pPr marL="176213" indent="-176213">
              <a:buClr>
                <a:schemeClr val="accent4"/>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6" name="Plassholder for tekst 21">
            <a:extLst>
              <a:ext uri="{FF2B5EF4-FFF2-40B4-BE49-F238E27FC236}">
                <a16:creationId xmlns:a16="http://schemas.microsoft.com/office/drawing/2014/main" id="{129EDA07-6FD4-DBF4-8C48-1E14CD16491E}"/>
              </a:ext>
            </a:extLst>
          </p:cNvPr>
          <p:cNvSpPr>
            <a:spLocks noGrp="1"/>
          </p:cNvSpPr>
          <p:nvPr>
            <p:ph type="body" sz="quarter" idx="43"/>
          </p:nvPr>
        </p:nvSpPr>
        <p:spPr>
          <a:xfrm>
            <a:off x="209488" y="1447154"/>
            <a:ext cx="3913464" cy="898654"/>
          </a:xfrm>
        </p:spPr>
        <p:txBody>
          <a:bodyPr>
            <a:noAutofit/>
          </a:bodyPr>
          <a:lstStyle>
            <a:lvl1pPr marL="176213" indent="-176213">
              <a:buClr>
                <a:srgbClr val="FEE191"/>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7" name="Plassholder for tekst 21">
            <a:extLst>
              <a:ext uri="{FF2B5EF4-FFF2-40B4-BE49-F238E27FC236}">
                <a16:creationId xmlns:a16="http://schemas.microsoft.com/office/drawing/2014/main" id="{CAF13453-29F0-7779-C742-A5CBA4857021}"/>
              </a:ext>
            </a:extLst>
          </p:cNvPr>
          <p:cNvSpPr>
            <a:spLocks noGrp="1"/>
          </p:cNvSpPr>
          <p:nvPr>
            <p:ph type="body" sz="quarter" idx="44"/>
          </p:nvPr>
        </p:nvSpPr>
        <p:spPr>
          <a:xfrm>
            <a:off x="216700" y="3559411"/>
            <a:ext cx="3625701" cy="898654"/>
          </a:xfrm>
        </p:spPr>
        <p:txBody>
          <a:bodyPr>
            <a:noAutofit/>
          </a:bodyPr>
          <a:lstStyle>
            <a:lvl1pPr marL="176213" indent="-176213">
              <a:buClr>
                <a:srgbClr val="D14641"/>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8" name="Plassholder for tekst 21">
            <a:extLst>
              <a:ext uri="{FF2B5EF4-FFF2-40B4-BE49-F238E27FC236}">
                <a16:creationId xmlns:a16="http://schemas.microsoft.com/office/drawing/2014/main" id="{3B57AC17-8238-057C-E125-7D9BD16065B8}"/>
              </a:ext>
            </a:extLst>
          </p:cNvPr>
          <p:cNvSpPr>
            <a:spLocks noGrp="1"/>
          </p:cNvSpPr>
          <p:nvPr>
            <p:ph type="body" sz="quarter" idx="45"/>
          </p:nvPr>
        </p:nvSpPr>
        <p:spPr>
          <a:xfrm>
            <a:off x="214622" y="2494733"/>
            <a:ext cx="3620138" cy="898654"/>
          </a:xfrm>
        </p:spPr>
        <p:txBody>
          <a:bodyPr>
            <a:noAutofit/>
          </a:bodyPr>
          <a:lstStyle>
            <a:lvl1pPr marL="176213" indent="-176213">
              <a:buClr>
                <a:srgbClr val="FEEED9"/>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9" name="Plassholder for tekst 21">
            <a:extLst>
              <a:ext uri="{FF2B5EF4-FFF2-40B4-BE49-F238E27FC236}">
                <a16:creationId xmlns:a16="http://schemas.microsoft.com/office/drawing/2014/main" id="{8CB66892-D404-CF6E-1A20-A108F063CDD9}"/>
              </a:ext>
            </a:extLst>
          </p:cNvPr>
          <p:cNvSpPr>
            <a:spLocks noGrp="1"/>
          </p:cNvSpPr>
          <p:nvPr>
            <p:ph type="body" sz="quarter" idx="46"/>
          </p:nvPr>
        </p:nvSpPr>
        <p:spPr>
          <a:xfrm>
            <a:off x="215945" y="4624089"/>
            <a:ext cx="3906761" cy="925837"/>
          </a:xfrm>
        </p:spPr>
        <p:txBody>
          <a:bodyPr>
            <a:noAutofit/>
          </a:bodyPr>
          <a:lstStyle>
            <a:lvl1pPr marL="176213" indent="-176213">
              <a:buClr>
                <a:srgbClr val="EE7068"/>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sp>
        <p:nvSpPr>
          <p:cNvPr id="10" name="Plassholder for tekst 21">
            <a:extLst>
              <a:ext uri="{FF2B5EF4-FFF2-40B4-BE49-F238E27FC236}">
                <a16:creationId xmlns:a16="http://schemas.microsoft.com/office/drawing/2014/main" id="{052DDFE7-C049-E43D-65B6-A13EE3CE732B}"/>
              </a:ext>
            </a:extLst>
          </p:cNvPr>
          <p:cNvSpPr>
            <a:spLocks noGrp="1"/>
          </p:cNvSpPr>
          <p:nvPr>
            <p:ph type="body" sz="quarter" idx="47"/>
          </p:nvPr>
        </p:nvSpPr>
        <p:spPr>
          <a:xfrm>
            <a:off x="211933" y="5698739"/>
            <a:ext cx="5443684" cy="898654"/>
          </a:xfrm>
        </p:spPr>
        <p:txBody>
          <a:bodyPr>
            <a:noAutofit/>
          </a:bodyPr>
          <a:lstStyle>
            <a:lvl1pPr marL="176213" indent="-176213">
              <a:buClr>
                <a:srgbClr val="FAD8D7"/>
              </a:buClr>
              <a:buSzPct val="140000"/>
              <a:buFont typeface="Arial" panose="020B0604020202020204" pitchFamily="34" charset="0"/>
              <a:buChar char="•"/>
              <a:defRPr sz="1400">
                <a:solidFill>
                  <a:schemeClr val="tx2"/>
                </a:solidFill>
              </a:defRPr>
            </a:lvl1pPr>
          </a:lstStyle>
          <a:p>
            <a:pPr lvl="0"/>
            <a:r>
              <a:rPr lang="nb-NO"/>
              <a:t>Klikk for å redigere tekststiler i malen</a:t>
            </a:r>
          </a:p>
        </p:txBody>
      </p:sp>
      <p:cxnSp>
        <p:nvCxnSpPr>
          <p:cNvPr id="12" name="Rett linje 11">
            <a:extLst>
              <a:ext uri="{FF2B5EF4-FFF2-40B4-BE49-F238E27FC236}">
                <a16:creationId xmlns:a16="http://schemas.microsoft.com/office/drawing/2014/main" id="{453F78EF-8F42-B8AB-3846-F54AA46C0389}"/>
              </a:ext>
            </a:extLst>
          </p:cNvPr>
          <p:cNvCxnSpPr>
            <a:cxnSpLocks/>
          </p:cNvCxnSpPr>
          <p:nvPr userDrawn="1"/>
        </p:nvCxnSpPr>
        <p:spPr>
          <a:xfrm flipH="1">
            <a:off x="215945" y="1287135"/>
            <a:ext cx="5070430" cy="0"/>
          </a:xfrm>
          <a:prstGeom prst="line">
            <a:avLst/>
          </a:prstGeom>
        </p:spPr>
        <p:style>
          <a:lnRef idx="1">
            <a:schemeClr val="accent4"/>
          </a:lnRef>
          <a:fillRef idx="0">
            <a:schemeClr val="accent4"/>
          </a:fillRef>
          <a:effectRef idx="0">
            <a:schemeClr val="accent4"/>
          </a:effectRef>
          <a:fontRef idx="minor">
            <a:schemeClr val="tx1"/>
          </a:fontRef>
        </p:style>
      </p:cxnSp>
      <p:cxnSp>
        <p:nvCxnSpPr>
          <p:cNvPr id="14" name="Rett linje 13">
            <a:extLst>
              <a:ext uri="{FF2B5EF4-FFF2-40B4-BE49-F238E27FC236}">
                <a16:creationId xmlns:a16="http://schemas.microsoft.com/office/drawing/2014/main" id="{E81B8CA6-D004-5246-F38F-C8CCE2EADEDB}"/>
              </a:ext>
            </a:extLst>
          </p:cNvPr>
          <p:cNvCxnSpPr>
            <a:cxnSpLocks/>
          </p:cNvCxnSpPr>
          <p:nvPr userDrawn="1"/>
        </p:nvCxnSpPr>
        <p:spPr>
          <a:xfrm flipH="1" flipV="1">
            <a:off x="5286375" y="1287135"/>
            <a:ext cx="152400" cy="183171"/>
          </a:xfrm>
          <a:prstGeom prst="line">
            <a:avLst/>
          </a:prstGeom>
        </p:spPr>
        <p:style>
          <a:lnRef idx="1">
            <a:schemeClr val="accent4"/>
          </a:lnRef>
          <a:fillRef idx="0">
            <a:schemeClr val="accent4"/>
          </a:fillRef>
          <a:effectRef idx="0">
            <a:schemeClr val="accent4"/>
          </a:effectRef>
          <a:fontRef idx="minor">
            <a:schemeClr val="tx1"/>
          </a:fontRef>
        </p:style>
      </p:cxnSp>
      <p:cxnSp>
        <p:nvCxnSpPr>
          <p:cNvPr id="15" name="Rett linje 14">
            <a:extLst>
              <a:ext uri="{FF2B5EF4-FFF2-40B4-BE49-F238E27FC236}">
                <a16:creationId xmlns:a16="http://schemas.microsoft.com/office/drawing/2014/main" id="{18880A9C-1D90-8ED5-B5C3-7B11D1164B56}"/>
              </a:ext>
            </a:extLst>
          </p:cNvPr>
          <p:cNvCxnSpPr>
            <a:cxnSpLocks/>
          </p:cNvCxnSpPr>
          <p:nvPr userDrawn="1"/>
        </p:nvCxnSpPr>
        <p:spPr>
          <a:xfrm flipH="1">
            <a:off x="209488" y="2361659"/>
            <a:ext cx="4023949" cy="1777"/>
          </a:xfrm>
          <a:prstGeom prst="line">
            <a:avLst/>
          </a:prstGeom>
          <a:ln>
            <a:solidFill>
              <a:srgbClr val="FAE196"/>
            </a:solidFill>
          </a:ln>
        </p:spPr>
        <p:style>
          <a:lnRef idx="1">
            <a:schemeClr val="accent4"/>
          </a:lnRef>
          <a:fillRef idx="0">
            <a:schemeClr val="accent4"/>
          </a:fillRef>
          <a:effectRef idx="0">
            <a:schemeClr val="accent4"/>
          </a:effectRef>
          <a:fontRef idx="minor">
            <a:schemeClr val="tx1"/>
          </a:fontRef>
        </p:style>
      </p:cxnSp>
      <p:cxnSp>
        <p:nvCxnSpPr>
          <p:cNvPr id="18" name="Rett linje 17">
            <a:extLst>
              <a:ext uri="{FF2B5EF4-FFF2-40B4-BE49-F238E27FC236}">
                <a16:creationId xmlns:a16="http://schemas.microsoft.com/office/drawing/2014/main" id="{54924B5C-C1EC-08C0-E33F-4DF9A254D50C}"/>
              </a:ext>
            </a:extLst>
          </p:cNvPr>
          <p:cNvCxnSpPr>
            <a:cxnSpLocks/>
          </p:cNvCxnSpPr>
          <p:nvPr userDrawn="1"/>
        </p:nvCxnSpPr>
        <p:spPr>
          <a:xfrm flipH="1">
            <a:off x="215945" y="3398948"/>
            <a:ext cx="4013155" cy="0"/>
          </a:xfrm>
          <a:prstGeom prst="line">
            <a:avLst/>
          </a:prstGeom>
          <a:ln>
            <a:solidFill>
              <a:srgbClr val="FEEED9"/>
            </a:solidFill>
          </a:ln>
        </p:spPr>
        <p:style>
          <a:lnRef idx="1">
            <a:schemeClr val="accent4"/>
          </a:lnRef>
          <a:fillRef idx="0">
            <a:schemeClr val="accent4"/>
          </a:fillRef>
          <a:effectRef idx="0">
            <a:schemeClr val="accent4"/>
          </a:effectRef>
          <a:fontRef idx="minor">
            <a:schemeClr val="tx1"/>
          </a:fontRef>
        </p:style>
      </p:cxnSp>
      <p:cxnSp>
        <p:nvCxnSpPr>
          <p:cNvPr id="19" name="Rett linje 18">
            <a:extLst>
              <a:ext uri="{FF2B5EF4-FFF2-40B4-BE49-F238E27FC236}">
                <a16:creationId xmlns:a16="http://schemas.microsoft.com/office/drawing/2014/main" id="{B433C170-0DA3-0BB9-8364-524171F49D1B}"/>
              </a:ext>
            </a:extLst>
          </p:cNvPr>
          <p:cNvCxnSpPr>
            <a:cxnSpLocks/>
          </p:cNvCxnSpPr>
          <p:nvPr userDrawn="1"/>
        </p:nvCxnSpPr>
        <p:spPr>
          <a:xfrm flipH="1" flipV="1">
            <a:off x="206890" y="4462397"/>
            <a:ext cx="4059448" cy="628"/>
          </a:xfrm>
          <a:prstGeom prst="line">
            <a:avLst/>
          </a:prstGeom>
          <a:ln>
            <a:solidFill>
              <a:srgbClr val="EE7068"/>
            </a:solidFill>
          </a:ln>
        </p:spPr>
        <p:style>
          <a:lnRef idx="1">
            <a:schemeClr val="accent4"/>
          </a:lnRef>
          <a:fillRef idx="0">
            <a:schemeClr val="accent4"/>
          </a:fillRef>
          <a:effectRef idx="0">
            <a:schemeClr val="accent4"/>
          </a:effectRef>
          <a:fontRef idx="minor">
            <a:schemeClr val="tx1"/>
          </a:fontRef>
        </p:style>
      </p:cxnSp>
      <p:cxnSp>
        <p:nvCxnSpPr>
          <p:cNvPr id="22" name="Rett linje 21">
            <a:extLst>
              <a:ext uri="{FF2B5EF4-FFF2-40B4-BE49-F238E27FC236}">
                <a16:creationId xmlns:a16="http://schemas.microsoft.com/office/drawing/2014/main" id="{42E11C6D-D6A8-1DAC-3F77-D94E155605A0}"/>
              </a:ext>
            </a:extLst>
          </p:cNvPr>
          <p:cNvCxnSpPr/>
          <p:nvPr userDrawn="1"/>
        </p:nvCxnSpPr>
        <p:spPr>
          <a:xfrm>
            <a:off x="209488" y="5569590"/>
            <a:ext cx="4448237"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Rett linje 22">
            <a:extLst>
              <a:ext uri="{FF2B5EF4-FFF2-40B4-BE49-F238E27FC236}">
                <a16:creationId xmlns:a16="http://schemas.microsoft.com/office/drawing/2014/main" id="{100A591A-8B0D-C76A-6A89-95C844015668}"/>
              </a:ext>
            </a:extLst>
          </p:cNvPr>
          <p:cNvCxnSpPr>
            <a:cxnSpLocks/>
          </p:cNvCxnSpPr>
          <p:nvPr userDrawn="1"/>
        </p:nvCxnSpPr>
        <p:spPr>
          <a:xfrm flipV="1">
            <a:off x="4657725" y="5267939"/>
            <a:ext cx="377506" cy="301651"/>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9" name="Rett linje 28">
            <a:extLst>
              <a:ext uri="{FF2B5EF4-FFF2-40B4-BE49-F238E27FC236}">
                <a16:creationId xmlns:a16="http://schemas.microsoft.com/office/drawing/2014/main" id="{DBB34813-1184-0CAA-CC76-8B9938CD370C}"/>
              </a:ext>
            </a:extLst>
          </p:cNvPr>
          <p:cNvCxnSpPr>
            <a:cxnSpLocks/>
          </p:cNvCxnSpPr>
          <p:nvPr userDrawn="1"/>
        </p:nvCxnSpPr>
        <p:spPr>
          <a:xfrm flipH="1" flipV="1">
            <a:off x="6245220" y="5545102"/>
            <a:ext cx="322921" cy="1169351"/>
          </a:xfrm>
          <a:prstGeom prst="line">
            <a:avLst/>
          </a:prstGeom>
          <a:ln>
            <a:solidFill>
              <a:srgbClr val="41A97B"/>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43DBEC81-AF37-E553-01E7-FE7CC72B6345}"/>
              </a:ext>
            </a:extLst>
          </p:cNvPr>
          <p:cNvCxnSpPr>
            <a:cxnSpLocks/>
          </p:cNvCxnSpPr>
          <p:nvPr userDrawn="1"/>
        </p:nvCxnSpPr>
        <p:spPr>
          <a:xfrm>
            <a:off x="7573420" y="5571256"/>
            <a:ext cx="4448237" cy="0"/>
          </a:xfrm>
          <a:prstGeom prst="line">
            <a:avLst/>
          </a:prstGeom>
          <a:ln>
            <a:solidFill>
              <a:srgbClr val="7CCBB0"/>
            </a:solidFill>
          </a:ln>
        </p:spPr>
        <p:style>
          <a:lnRef idx="1">
            <a:schemeClr val="accent1"/>
          </a:lnRef>
          <a:fillRef idx="0">
            <a:schemeClr val="accent1"/>
          </a:fillRef>
          <a:effectRef idx="0">
            <a:schemeClr val="accent1"/>
          </a:effectRef>
          <a:fontRef idx="minor">
            <a:schemeClr val="tx1"/>
          </a:fontRef>
        </p:style>
      </p:cxnSp>
      <p:cxnSp>
        <p:nvCxnSpPr>
          <p:cNvPr id="32" name="Rett linje 31">
            <a:extLst>
              <a:ext uri="{FF2B5EF4-FFF2-40B4-BE49-F238E27FC236}">
                <a16:creationId xmlns:a16="http://schemas.microsoft.com/office/drawing/2014/main" id="{B0755353-99DF-D1D5-BDEE-F4DD33DAD89D}"/>
              </a:ext>
            </a:extLst>
          </p:cNvPr>
          <p:cNvCxnSpPr>
            <a:cxnSpLocks/>
          </p:cNvCxnSpPr>
          <p:nvPr userDrawn="1"/>
        </p:nvCxnSpPr>
        <p:spPr>
          <a:xfrm flipH="1" flipV="1">
            <a:off x="7198008" y="5283462"/>
            <a:ext cx="375412" cy="287794"/>
          </a:xfrm>
          <a:prstGeom prst="line">
            <a:avLst/>
          </a:prstGeom>
          <a:ln>
            <a:solidFill>
              <a:srgbClr val="7CCBB0"/>
            </a:solidFill>
          </a:ln>
        </p:spPr>
        <p:style>
          <a:lnRef idx="1">
            <a:schemeClr val="accent1"/>
          </a:lnRef>
          <a:fillRef idx="0">
            <a:schemeClr val="accent1"/>
          </a:fillRef>
          <a:effectRef idx="0">
            <a:schemeClr val="accent1"/>
          </a:effectRef>
          <a:fontRef idx="minor">
            <a:schemeClr val="tx1"/>
          </a:fontRef>
        </p:style>
      </p:cxnSp>
      <p:cxnSp>
        <p:nvCxnSpPr>
          <p:cNvPr id="37" name="Rett linje 36">
            <a:extLst>
              <a:ext uri="{FF2B5EF4-FFF2-40B4-BE49-F238E27FC236}">
                <a16:creationId xmlns:a16="http://schemas.microsoft.com/office/drawing/2014/main" id="{DF36AFCE-633F-C14B-1541-C98988415F84}"/>
              </a:ext>
            </a:extLst>
          </p:cNvPr>
          <p:cNvCxnSpPr>
            <a:cxnSpLocks/>
          </p:cNvCxnSpPr>
          <p:nvPr userDrawn="1"/>
        </p:nvCxnSpPr>
        <p:spPr>
          <a:xfrm flipH="1" flipV="1">
            <a:off x="7955725" y="4457437"/>
            <a:ext cx="4059448" cy="628"/>
          </a:xfrm>
          <a:prstGeom prst="line">
            <a:avLst/>
          </a:prstGeom>
          <a:ln>
            <a:solidFill>
              <a:srgbClr val="D1EDE4"/>
            </a:solidFill>
          </a:ln>
        </p:spPr>
        <p:style>
          <a:lnRef idx="1">
            <a:schemeClr val="accent4"/>
          </a:lnRef>
          <a:fillRef idx="0">
            <a:schemeClr val="accent4"/>
          </a:fillRef>
          <a:effectRef idx="0">
            <a:schemeClr val="accent4"/>
          </a:effectRef>
          <a:fontRef idx="minor">
            <a:schemeClr val="tx1"/>
          </a:fontRef>
        </p:style>
      </p:cxnSp>
      <p:cxnSp>
        <p:nvCxnSpPr>
          <p:cNvPr id="38" name="Rett linje 37">
            <a:extLst>
              <a:ext uri="{FF2B5EF4-FFF2-40B4-BE49-F238E27FC236}">
                <a16:creationId xmlns:a16="http://schemas.microsoft.com/office/drawing/2014/main" id="{E819F593-434E-F95B-2DA8-1DFF9ACA4875}"/>
              </a:ext>
            </a:extLst>
          </p:cNvPr>
          <p:cNvCxnSpPr>
            <a:cxnSpLocks/>
          </p:cNvCxnSpPr>
          <p:nvPr userDrawn="1"/>
        </p:nvCxnSpPr>
        <p:spPr>
          <a:xfrm flipH="1">
            <a:off x="8000965" y="3413051"/>
            <a:ext cx="4013155" cy="0"/>
          </a:xfrm>
          <a:prstGeom prst="line">
            <a:avLst/>
          </a:prstGeom>
          <a:ln>
            <a:solidFill>
              <a:srgbClr val="436D83"/>
            </a:solidFill>
          </a:ln>
        </p:spPr>
        <p:style>
          <a:lnRef idx="1">
            <a:schemeClr val="accent4"/>
          </a:lnRef>
          <a:fillRef idx="0">
            <a:schemeClr val="accent4"/>
          </a:fillRef>
          <a:effectRef idx="0">
            <a:schemeClr val="accent4"/>
          </a:effectRef>
          <a:fontRef idx="minor">
            <a:schemeClr val="tx1"/>
          </a:fontRef>
        </p:style>
      </p:cxnSp>
      <p:cxnSp>
        <p:nvCxnSpPr>
          <p:cNvPr id="39" name="Rett linje 38">
            <a:extLst>
              <a:ext uri="{FF2B5EF4-FFF2-40B4-BE49-F238E27FC236}">
                <a16:creationId xmlns:a16="http://schemas.microsoft.com/office/drawing/2014/main" id="{8BDD7C5F-0ABE-E782-DCEC-EFE122E6E7E7}"/>
              </a:ext>
            </a:extLst>
          </p:cNvPr>
          <p:cNvCxnSpPr>
            <a:cxnSpLocks/>
          </p:cNvCxnSpPr>
          <p:nvPr userDrawn="1"/>
        </p:nvCxnSpPr>
        <p:spPr>
          <a:xfrm flipH="1">
            <a:off x="7768792" y="2348374"/>
            <a:ext cx="4252865" cy="0"/>
          </a:xfrm>
          <a:prstGeom prst="line">
            <a:avLst/>
          </a:prstGeom>
          <a:ln>
            <a:solidFill>
              <a:srgbClr val="73ACC2"/>
            </a:solidFill>
          </a:ln>
        </p:spPr>
        <p:style>
          <a:lnRef idx="1">
            <a:schemeClr val="accent4"/>
          </a:lnRef>
          <a:fillRef idx="0">
            <a:schemeClr val="accent4"/>
          </a:fillRef>
          <a:effectRef idx="0">
            <a:schemeClr val="accent4"/>
          </a:effectRef>
          <a:fontRef idx="minor">
            <a:schemeClr val="tx1"/>
          </a:fontRef>
        </p:style>
      </p:cxnSp>
      <p:cxnSp>
        <p:nvCxnSpPr>
          <p:cNvPr id="45" name="Rett linje 44">
            <a:extLst>
              <a:ext uri="{FF2B5EF4-FFF2-40B4-BE49-F238E27FC236}">
                <a16:creationId xmlns:a16="http://schemas.microsoft.com/office/drawing/2014/main" id="{6FDD7F52-6B38-FDB8-D745-9CC443BF51AB}"/>
              </a:ext>
            </a:extLst>
          </p:cNvPr>
          <p:cNvCxnSpPr>
            <a:cxnSpLocks/>
          </p:cNvCxnSpPr>
          <p:nvPr userDrawn="1"/>
        </p:nvCxnSpPr>
        <p:spPr>
          <a:xfrm flipH="1">
            <a:off x="6953561" y="1287135"/>
            <a:ext cx="5070430" cy="0"/>
          </a:xfrm>
          <a:prstGeom prst="line">
            <a:avLst/>
          </a:prstGeom>
          <a:ln>
            <a:solidFill>
              <a:srgbClr val="D8EBF4"/>
            </a:solidFill>
          </a:ln>
        </p:spPr>
        <p:style>
          <a:lnRef idx="1">
            <a:schemeClr val="accent4"/>
          </a:lnRef>
          <a:fillRef idx="0">
            <a:schemeClr val="accent4"/>
          </a:fillRef>
          <a:effectRef idx="0">
            <a:schemeClr val="accent4"/>
          </a:effectRef>
          <a:fontRef idx="minor">
            <a:schemeClr val="tx1"/>
          </a:fontRef>
        </p:style>
      </p:cxnSp>
      <p:cxnSp>
        <p:nvCxnSpPr>
          <p:cNvPr id="46" name="Rett linje 45">
            <a:extLst>
              <a:ext uri="{FF2B5EF4-FFF2-40B4-BE49-F238E27FC236}">
                <a16:creationId xmlns:a16="http://schemas.microsoft.com/office/drawing/2014/main" id="{6B848DF5-1ECE-5B35-E975-F041469EBF16}"/>
              </a:ext>
            </a:extLst>
          </p:cNvPr>
          <p:cNvCxnSpPr>
            <a:cxnSpLocks/>
          </p:cNvCxnSpPr>
          <p:nvPr userDrawn="1"/>
        </p:nvCxnSpPr>
        <p:spPr>
          <a:xfrm flipH="1">
            <a:off x="6793894" y="1281138"/>
            <a:ext cx="138213" cy="115413"/>
          </a:xfrm>
          <a:prstGeom prst="line">
            <a:avLst/>
          </a:prstGeom>
          <a:ln>
            <a:solidFill>
              <a:srgbClr val="D8EBF4"/>
            </a:solidFill>
          </a:ln>
        </p:spPr>
        <p:style>
          <a:lnRef idx="1">
            <a:schemeClr val="accent4"/>
          </a:lnRef>
          <a:fillRef idx="0">
            <a:schemeClr val="accent4"/>
          </a:fillRef>
          <a:effectRef idx="0">
            <a:schemeClr val="accent4"/>
          </a:effectRef>
          <a:fontRef idx="minor">
            <a:schemeClr val="tx1"/>
          </a:fontRef>
        </p:style>
      </p:cxnSp>
      <p:cxnSp>
        <p:nvCxnSpPr>
          <p:cNvPr id="49" name="Rett linje 48">
            <a:extLst>
              <a:ext uri="{FF2B5EF4-FFF2-40B4-BE49-F238E27FC236}">
                <a16:creationId xmlns:a16="http://schemas.microsoft.com/office/drawing/2014/main" id="{76B5DAEC-B554-DC1F-A198-4ACB2C999E55}"/>
              </a:ext>
            </a:extLst>
          </p:cNvPr>
          <p:cNvCxnSpPr>
            <a:cxnSpLocks/>
          </p:cNvCxnSpPr>
          <p:nvPr userDrawn="1"/>
        </p:nvCxnSpPr>
        <p:spPr>
          <a:xfrm flipV="1">
            <a:off x="5655616" y="5569587"/>
            <a:ext cx="267984" cy="1144866"/>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51" name="Grafikk 50">
            <a:extLst>
              <a:ext uri="{FF2B5EF4-FFF2-40B4-BE49-F238E27FC236}">
                <a16:creationId xmlns:a16="http://schemas.microsoft.com/office/drawing/2014/main" id="{0A6BC515-25CA-8B70-D38B-AFE473A3EA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881817" y="6119812"/>
            <a:ext cx="967283" cy="575294"/>
          </a:xfrm>
          <a:prstGeom prst="rect">
            <a:avLst/>
          </a:prstGeom>
        </p:spPr>
      </p:pic>
    </p:spTree>
    <p:extLst>
      <p:ext uri="{BB962C8B-B14F-4D97-AF65-F5344CB8AC3E}">
        <p14:creationId xmlns:p14="http://schemas.microsoft.com/office/powerpoint/2010/main" val="29961303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66109BC7-6B2B-455F-AAF6-F2D02D73C756}"/>
              </a:ext>
            </a:extLst>
          </p:cNvPr>
          <p:cNvSpPr>
            <a:spLocks noGrp="1"/>
          </p:cNvSpPr>
          <p:nvPr>
            <p:ph type="title" hasCustomPrompt="1"/>
          </p:nvPr>
        </p:nvSpPr>
        <p:spPr>
          <a:xfrm>
            <a:off x="661737" y="718428"/>
            <a:ext cx="10858500" cy="644097"/>
          </a:xfrm>
        </p:spPr>
        <p:txBody>
          <a:bodyPr wrap="square">
            <a:spAutoFit/>
          </a:bodyPr>
          <a:lstStyle>
            <a:lvl1pPr>
              <a:defRPr/>
            </a:lvl1pPr>
          </a:lstStyle>
          <a:p>
            <a:r>
              <a:rPr lang="nb-NO"/>
              <a:t>Overskrift</a:t>
            </a:r>
            <a:endParaRPr lang="en-US"/>
          </a:p>
        </p:txBody>
      </p:sp>
      <p:sp>
        <p:nvSpPr>
          <p:cNvPr id="10" name="Plassholder for tekst 7">
            <a:extLst>
              <a:ext uri="{FF2B5EF4-FFF2-40B4-BE49-F238E27FC236}">
                <a16:creationId xmlns:a16="http://schemas.microsoft.com/office/drawing/2014/main" id="{75588BA0-191B-489B-AFF1-4ED326CF141D}"/>
              </a:ext>
            </a:extLst>
          </p:cNvPr>
          <p:cNvSpPr>
            <a:spLocks noGrp="1"/>
          </p:cNvSpPr>
          <p:nvPr>
            <p:ph type="body" sz="quarter" idx="11" hasCustomPrompt="1"/>
          </p:nvPr>
        </p:nvSpPr>
        <p:spPr>
          <a:xfrm>
            <a:off x="659224" y="1363702"/>
            <a:ext cx="10858500" cy="423242"/>
          </a:xfrm>
        </p:spPr>
        <p:txBody>
          <a:bodyPr wrap="square">
            <a:spAutoFit/>
          </a:bodyPr>
          <a:lstStyle>
            <a:lvl1pPr marL="0" indent="0">
              <a:lnSpc>
                <a:spcPct val="100000"/>
              </a:lnSpc>
              <a:spcAft>
                <a:spcPts val="0"/>
              </a:spcAft>
              <a:buNone/>
              <a:defRPr sz="2751">
                <a:solidFill>
                  <a:srgbClr val="D14641"/>
                </a:solidFill>
              </a:defRPr>
            </a:lvl1pPr>
            <a:lvl2pPr marL="360072" indent="0">
              <a:buNone/>
              <a:defRPr/>
            </a:lvl2pPr>
          </a:lstStyle>
          <a:p>
            <a:pPr lvl="0"/>
            <a:r>
              <a:rPr lang="nb-NO"/>
              <a:t>Undertittel</a:t>
            </a:r>
          </a:p>
        </p:txBody>
      </p:sp>
      <p:sp>
        <p:nvSpPr>
          <p:cNvPr id="3" name="Plassholder for tekst 3">
            <a:extLst>
              <a:ext uri="{FF2B5EF4-FFF2-40B4-BE49-F238E27FC236}">
                <a16:creationId xmlns:a16="http://schemas.microsoft.com/office/drawing/2014/main" id="{DA535262-EEB4-9B6F-F5AB-731973A2D10D}"/>
              </a:ext>
            </a:extLst>
          </p:cNvPr>
          <p:cNvSpPr>
            <a:spLocks noGrp="1"/>
          </p:cNvSpPr>
          <p:nvPr>
            <p:ph type="body" sz="quarter" idx="10" hasCustomPrompt="1"/>
          </p:nvPr>
        </p:nvSpPr>
        <p:spPr>
          <a:xfrm>
            <a:off x="659224" y="2106118"/>
            <a:ext cx="10858500" cy="4033453"/>
          </a:xfrm>
        </p:spPr>
        <p:txBody>
          <a:bodyPr/>
          <a:lstStyle>
            <a:lvl1pPr marL="360363" indent="-360363">
              <a:buFont typeface="Arial" panose="020B0604020202020204" pitchFamily="34" charset="0"/>
              <a:buChar char="•"/>
              <a:defRPr/>
            </a:lvl1pPr>
            <a:lvl2pPr marL="540108" indent="-180036">
              <a:buFont typeface="Arial" panose="020B0604020202020204" pitchFamily="34" charset="0"/>
              <a:buChar char="•"/>
              <a:defRPr/>
            </a:lvl2pPr>
            <a:lvl3pPr marL="806450" indent="-266700">
              <a:buFont typeface="Arial" panose="020B0604020202020204" pitchFamily="34" charset="0"/>
              <a:buChar char="•"/>
              <a:defRPr/>
            </a:lvl3pPr>
            <a:lvl4pPr marL="985838" indent="-265113">
              <a:buFont typeface="Arial" panose="020B0604020202020204" pitchFamily="34" charset="0"/>
              <a:buChar char="•"/>
              <a:defRPr/>
            </a:lvl4pPr>
            <a:lvl5pPr marL="1166813" indent="-266700">
              <a:buFont typeface="Arial" panose="020B0604020202020204" pitchFamily="34" charset="0"/>
              <a:buChar char="•"/>
              <a:defRPr/>
            </a:lvl5pPr>
          </a:lstStyle>
          <a:p>
            <a:pPr lvl="0"/>
            <a:r>
              <a:rPr lang="nb-NO"/>
              <a:t>Klikk for å legge til tekst. Velg «Nytt lysbilde» fra menyen for å få valg om flere undersider fra malen</a:t>
            </a:r>
          </a:p>
          <a:p>
            <a:pPr lvl="1"/>
            <a:r>
              <a:rPr lang="nb-NO"/>
              <a:t>Andre nivå</a:t>
            </a:r>
          </a:p>
          <a:p>
            <a:pPr lvl="2"/>
            <a:r>
              <a:rPr lang="nb-NO"/>
              <a:t>Tredje nivå</a:t>
            </a:r>
          </a:p>
          <a:p>
            <a:pPr lvl="3"/>
            <a:r>
              <a:rPr lang="nb-NO"/>
              <a:t>Fjerde nivå</a:t>
            </a:r>
          </a:p>
          <a:p>
            <a:pPr lvl="4"/>
            <a:r>
              <a:rPr lang="nb-NO"/>
              <a:t>Femte nivå</a:t>
            </a:r>
          </a:p>
          <a:p>
            <a:pPr lvl="0"/>
            <a:endParaRPr lang="nb-NO"/>
          </a:p>
        </p:txBody>
      </p:sp>
      <p:pic>
        <p:nvPicPr>
          <p:cNvPr id="4" name="Grafikk 3">
            <a:extLst>
              <a:ext uri="{FF2B5EF4-FFF2-40B4-BE49-F238E27FC236}">
                <a16:creationId xmlns:a16="http://schemas.microsoft.com/office/drawing/2014/main" id="{C1BD11F8-683D-4DC5-DB06-58D81C6C422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119812"/>
            <a:ext cx="967283" cy="575294"/>
          </a:xfrm>
          <a:prstGeom prst="rect">
            <a:avLst/>
          </a:prstGeom>
        </p:spPr>
      </p:pic>
    </p:spTree>
    <p:extLst>
      <p:ext uri="{BB962C8B-B14F-4D97-AF65-F5344CB8AC3E}">
        <p14:creationId xmlns:p14="http://schemas.microsoft.com/office/powerpoint/2010/main" val="2748098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m side)">
    <p:spTree>
      <p:nvGrpSpPr>
        <p:cNvPr id="1" name=""/>
        <p:cNvGrpSpPr/>
        <p:nvPr/>
      </p:nvGrpSpPr>
      <p:grpSpPr>
        <a:xfrm>
          <a:off x="0" y="0"/>
          <a:ext cx="0" cy="0"/>
          <a:chOff x="0" y="0"/>
          <a:chExt cx="0" cy="0"/>
        </a:xfrm>
      </p:grpSpPr>
      <p:pic>
        <p:nvPicPr>
          <p:cNvPr id="3" name="Grafikk 2">
            <a:extLst>
              <a:ext uri="{FF2B5EF4-FFF2-40B4-BE49-F238E27FC236}">
                <a16:creationId xmlns:a16="http://schemas.microsoft.com/office/drawing/2014/main" id="{6ACC3F8C-EE5E-7855-AD4C-65A3CEA030F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81817" y="6119812"/>
            <a:ext cx="967283" cy="575294"/>
          </a:xfrm>
          <a:prstGeom prst="rect">
            <a:avLst/>
          </a:prstGeom>
        </p:spPr>
      </p:pic>
    </p:spTree>
    <p:extLst>
      <p:ext uri="{BB962C8B-B14F-4D97-AF65-F5344CB8AC3E}">
        <p14:creationId xmlns:p14="http://schemas.microsoft.com/office/powerpoint/2010/main" val="13490157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rosess">
    <p:spTree>
      <p:nvGrpSpPr>
        <p:cNvPr id="1" name=""/>
        <p:cNvGrpSpPr/>
        <p:nvPr/>
      </p:nvGrpSpPr>
      <p:grpSpPr>
        <a:xfrm>
          <a:off x="0" y="0"/>
          <a:ext cx="0" cy="0"/>
          <a:chOff x="0" y="0"/>
          <a:chExt cx="0" cy="0"/>
        </a:xfrm>
      </p:grpSpPr>
      <p:sp>
        <p:nvSpPr>
          <p:cNvPr id="2" name="Freeform 6">
            <a:extLst>
              <a:ext uri="{FF2B5EF4-FFF2-40B4-BE49-F238E27FC236}">
                <a16:creationId xmlns:a16="http://schemas.microsoft.com/office/drawing/2014/main" id="{F5DC08C8-4CBB-A4F4-1085-5A608C81C6F8}"/>
              </a:ext>
            </a:extLst>
          </p:cNvPr>
          <p:cNvSpPr>
            <a:spLocks/>
          </p:cNvSpPr>
          <p:nvPr userDrawn="1"/>
        </p:nvSpPr>
        <p:spPr bwMode="auto">
          <a:xfrm rot="17280944">
            <a:off x="4201335" y="804983"/>
            <a:ext cx="2443163" cy="2189163"/>
          </a:xfrm>
          <a:custGeom>
            <a:avLst/>
            <a:gdLst>
              <a:gd name="T0" fmla="*/ 0 w 3080"/>
              <a:gd name="T1" fmla="*/ 0 h 2758"/>
              <a:gd name="T2" fmla="*/ 133 w 3080"/>
              <a:gd name="T3" fmla="*/ 4 h 2758"/>
              <a:gd name="T4" fmla="*/ 261 w 3080"/>
              <a:gd name="T5" fmla="*/ 11 h 2758"/>
              <a:gd name="T6" fmla="*/ 390 w 3080"/>
              <a:gd name="T7" fmla="*/ 23 h 2758"/>
              <a:gd name="T8" fmla="*/ 518 w 3080"/>
              <a:gd name="T9" fmla="*/ 42 h 2758"/>
              <a:gd name="T10" fmla="*/ 643 w 3080"/>
              <a:gd name="T11" fmla="*/ 65 h 2758"/>
              <a:gd name="T12" fmla="*/ 768 w 3080"/>
              <a:gd name="T13" fmla="*/ 92 h 2758"/>
              <a:gd name="T14" fmla="*/ 891 w 3080"/>
              <a:gd name="T15" fmla="*/ 125 h 2758"/>
              <a:gd name="T16" fmla="*/ 1012 w 3080"/>
              <a:gd name="T17" fmla="*/ 161 h 2758"/>
              <a:gd name="T18" fmla="*/ 1131 w 3080"/>
              <a:gd name="T19" fmla="*/ 203 h 2758"/>
              <a:gd name="T20" fmla="*/ 1250 w 3080"/>
              <a:gd name="T21" fmla="*/ 249 h 2758"/>
              <a:gd name="T22" fmla="*/ 1363 w 3080"/>
              <a:gd name="T23" fmla="*/ 301 h 2758"/>
              <a:gd name="T24" fmla="*/ 1477 w 3080"/>
              <a:gd name="T25" fmla="*/ 357 h 2758"/>
              <a:gd name="T26" fmla="*/ 1588 w 3080"/>
              <a:gd name="T27" fmla="*/ 417 h 2758"/>
              <a:gd name="T28" fmla="*/ 1696 w 3080"/>
              <a:gd name="T29" fmla="*/ 480 h 2758"/>
              <a:gd name="T30" fmla="*/ 1801 w 3080"/>
              <a:gd name="T31" fmla="*/ 547 h 2758"/>
              <a:gd name="T32" fmla="*/ 1903 w 3080"/>
              <a:gd name="T33" fmla="*/ 618 h 2758"/>
              <a:gd name="T34" fmla="*/ 2003 w 3080"/>
              <a:gd name="T35" fmla="*/ 693 h 2758"/>
              <a:gd name="T36" fmla="*/ 2101 w 3080"/>
              <a:gd name="T37" fmla="*/ 774 h 2758"/>
              <a:gd name="T38" fmla="*/ 2195 w 3080"/>
              <a:gd name="T39" fmla="*/ 856 h 2758"/>
              <a:gd name="T40" fmla="*/ 2285 w 3080"/>
              <a:gd name="T41" fmla="*/ 943 h 2758"/>
              <a:gd name="T42" fmla="*/ 2371 w 3080"/>
              <a:gd name="T43" fmla="*/ 1033 h 2758"/>
              <a:gd name="T44" fmla="*/ 2456 w 3080"/>
              <a:gd name="T45" fmla="*/ 1127 h 2758"/>
              <a:gd name="T46" fmla="*/ 2537 w 3080"/>
              <a:gd name="T47" fmla="*/ 1225 h 2758"/>
              <a:gd name="T48" fmla="*/ 2613 w 3080"/>
              <a:gd name="T49" fmla="*/ 1325 h 2758"/>
              <a:gd name="T50" fmla="*/ 2686 w 3080"/>
              <a:gd name="T51" fmla="*/ 1429 h 2758"/>
              <a:gd name="T52" fmla="*/ 2755 w 3080"/>
              <a:gd name="T53" fmla="*/ 1536 h 2758"/>
              <a:gd name="T54" fmla="*/ 2821 w 3080"/>
              <a:gd name="T55" fmla="*/ 1646 h 2758"/>
              <a:gd name="T56" fmla="*/ 2880 w 3080"/>
              <a:gd name="T57" fmla="*/ 1759 h 2758"/>
              <a:gd name="T58" fmla="*/ 2938 w 3080"/>
              <a:gd name="T59" fmla="*/ 1874 h 2758"/>
              <a:gd name="T60" fmla="*/ 2990 w 3080"/>
              <a:gd name="T61" fmla="*/ 1993 h 2758"/>
              <a:gd name="T62" fmla="*/ 3038 w 3080"/>
              <a:gd name="T63" fmla="*/ 2114 h 2758"/>
              <a:gd name="T64" fmla="*/ 3080 w 3080"/>
              <a:gd name="T65" fmla="*/ 2237 h 2758"/>
              <a:gd name="T66" fmla="*/ 1479 w 3080"/>
              <a:gd name="T67" fmla="*/ 2758 h 2758"/>
              <a:gd name="T68" fmla="*/ 1457 w 3080"/>
              <a:gd name="T69" fmla="*/ 2698 h 2758"/>
              <a:gd name="T70" fmla="*/ 1436 w 3080"/>
              <a:gd name="T71" fmla="*/ 2641 h 2758"/>
              <a:gd name="T72" fmla="*/ 1411 w 3080"/>
              <a:gd name="T73" fmla="*/ 2583 h 2758"/>
              <a:gd name="T74" fmla="*/ 1383 w 3080"/>
              <a:gd name="T75" fmla="*/ 2527 h 2758"/>
              <a:gd name="T76" fmla="*/ 1354 w 3080"/>
              <a:gd name="T77" fmla="*/ 2474 h 2758"/>
              <a:gd name="T78" fmla="*/ 1323 w 3080"/>
              <a:gd name="T79" fmla="*/ 2422 h 2758"/>
              <a:gd name="T80" fmla="*/ 1290 w 3080"/>
              <a:gd name="T81" fmla="*/ 2370 h 2758"/>
              <a:gd name="T82" fmla="*/ 1256 w 3080"/>
              <a:gd name="T83" fmla="*/ 2320 h 2758"/>
              <a:gd name="T84" fmla="*/ 1179 w 3080"/>
              <a:gd name="T85" fmla="*/ 2226 h 2758"/>
              <a:gd name="T86" fmla="*/ 1098 w 3080"/>
              <a:gd name="T87" fmla="*/ 2137 h 2758"/>
              <a:gd name="T88" fmla="*/ 1008 w 3080"/>
              <a:gd name="T89" fmla="*/ 2055 h 2758"/>
              <a:gd name="T90" fmla="*/ 914 w 3080"/>
              <a:gd name="T91" fmla="*/ 1980 h 2758"/>
              <a:gd name="T92" fmla="*/ 866 w 3080"/>
              <a:gd name="T93" fmla="*/ 1947 h 2758"/>
              <a:gd name="T94" fmla="*/ 814 w 3080"/>
              <a:gd name="T95" fmla="*/ 1915 h 2758"/>
              <a:gd name="T96" fmla="*/ 762 w 3080"/>
              <a:gd name="T97" fmla="*/ 1884 h 2758"/>
              <a:gd name="T98" fmla="*/ 710 w 3080"/>
              <a:gd name="T99" fmla="*/ 1855 h 2758"/>
              <a:gd name="T100" fmla="*/ 655 w 3080"/>
              <a:gd name="T101" fmla="*/ 1828 h 2758"/>
              <a:gd name="T102" fmla="*/ 601 w 3080"/>
              <a:gd name="T103" fmla="*/ 1803 h 2758"/>
              <a:gd name="T104" fmla="*/ 543 w 3080"/>
              <a:gd name="T105" fmla="*/ 1782 h 2758"/>
              <a:gd name="T106" fmla="*/ 486 w 3080"/>
              <a:gd name="T107" fmla="*/ 1761 h 2758"/>
              <a:gd name="T108" fmla="*/ 428 w 3080"/>
              <a:gd name="T109" fmla="*/ 1744 h 2758"/>
              <a:gd name="T110" fmla="*/ 369 w 3080"/>
              <a:gd name="T111" fmla="*/ 1728 h 2758"/>
              <a:gd name="T112" fmla="*/ 309 w 3080"/>
              <a:gd name="T113" fmla="*/ 1715 h 2758"/>
              <a:gd name="T114" fmla="*/ 250 w 3080"/>
              <a:gd name="T115" fmla="*/ 1703 h 2758"/>
              <a:gd name="T116" fmla="*/ 188 w 3080"/>
              <a:gd name="T117" fmla="*/ 1696 h 2758"/>
              <a:gd name="T118" fmla="*/ 127 w 3080"/>
              <a:gd name="T119" fmla="*/ 1690 h 2758"/>
              <a:gd name="T120" fmla="*/ 63 w 3080"/>
              <a:gd name="T121" fmla="*/ 1686 h 2758"/>
              <a:gd name="T122" fmla="*/ 0 w 3080"/>
              <a:gd name="T123" fmla="*/ 1684 h 2758"/>
              <a:gd name="T124" fmla="*/ 0 w 3080"/>
              <a:gd name="T125" fmla="*/ 0 h 27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080" h="2758">
                <a:moveTo>
                  <a:pt x="0" y="0"/>
                </a:moveTo>
                <a:lnTo>
                  <a:pt x="133" y="4"/>
                </a:lnTo>
                <a:lnTo>
                  <a:pt x="261" y="11"/>
                </a:lnTo>
                <a:lnTo>
                  <a:pt x="390" y="23"/>
                </a:lnTo>
                <a:lnTo>
                  <a:pt x="518" y="42"/>
                </a:lnTo>
                <a:lnTo>
                  <a:pt x="643" y="65"/>
                </a:lnTo>
                <a:lnTo>
                  <a:pt x="768" y="92"/>
                </a:lnTo>
                <a:lnTo>
                  <a:pt x="891" y="125"/>
                </a:lnTo>
                <a:lnTo>
                  <a:pt x="1012" y="161"/>
                </a:lnTo>
                <a:lnTo>
                  <a:pt x="1131" y="203"/>
                </a:lnTo>
                <a:lnTo>
                  <a:pt x="1250" y="249"/>
                </a:lnTo>
                <a:lnTo>
                  <a:pt x="1363" y="301"/>
                </a:lnTo>
                <a:lnTo>
                  <a:pt x="1477" y="357"/>
                </a:lnTo>
                <a:lnTo>
                  <a:pt x="1588" y="417"/>
                </a:lnTo>
                <a:lnTo>
                  <a:pt x="1696" y="480"/>
                </a:lnTo>
                <a:lnTo>
                  <a:pt x="1801" y="547"/>
                </a:lnTo>
                <a:lnTo>
                  <a:pt x="1903" y="618"/>
                </a:lnTo>
                <a:lnTo>
                  <a:pt x="2003" y="693"/>
                </a:lnTo>
                <a:lnTo>
                  <a:pt x="2101" y="774"/>
                </a:lnTo>
                <a:lnTo>
                  <a:pt x="2195" y="856"/>
                </a:lnTo>
                <a:lnTo>
                  <a:pt x="2285" y="943"/>
                </a:lnTo>
                <a:lnTo>
                  <a:pt x="2371" y="1033"/>
                </a:lnTo>
                <a:lnTo>
                  <a:pt x="2456" y="1127"/>
                </a:lnTo>
                <a:lnTo>
                  <a:pt x="2537" y="1225"/>
                </a:lnTo>
                <a:lnTo>
                  <a:pt x="2613" y="1325"/>
                </a:lnTo>
                <a:lnTo>
                  <a:pt x="2686" y="1429"/>
                </a:lnTo>
                <a:lnTo>
                  <a:pt x="2755" y="1536"/>
                </a:lnTo>
                <a:lnTo>
                  <a:pt x="2821" y="1646"/>
                </a:lnTo>
                <a:lnTo>
                  <a:pt x="2880" y="1759"/>
                </a:lnTo>
                <a:lnTo>
                  <a:pt x="2938" y="1874"/>
                </a:lnTo>
                <a:lnTo>
                  <a:pt x="2990" y="1993"/>
                </a:lnTo>
                <a:lnTo>
                  <a:pt x="3038" y="2114"/>
                </a:lnTo>
                <a:lnTo>
                  <a:pt x="3080" y="2237"/>
                </a:lnTo>
                <a:lnTo>
                  <a:pt x="1479" y="2758"/>
                </a:lnTo>
                <a:lnTo>
                  <a:pt x="1457" y="2698"/>
                </a:lnTo>
                <a:lnTo>
                  <a:pt x="1436" y="2641"/>
                </a:lnTo>
                <a:lnTo>
                  <a:pt x="1411" y="2583"/>
                </a:lnTo>
                <a:lnTo>
                  <a:pt x="1383" y="2527"/>
                </a:lnTo>
                <a:lnTo>
                  <a:pt x="1354" y="2474"/>
                </a:lnTo>
                <a:lnTo>
                  <a:pt x="1323" y="2422"/>
                </a:lnTo>
                <a:lnTo>
                  <a:pt x="1290" y="2370"/>
                </a:lnTo>
                <a:lnTo>
                  <a:pt x="1256" y="2320"/>
                </a:lnTo>
                <a:lnTo>
                  <a:pt x="1179" y="2226"/>
                </a:lnTo>
                <a:lnTo>
                  <a:pt x="1098" y="2137"/>
                </a:lnTo>
                <a:lnTo>
                  <a:pt x="1008" y="2055"/>
                </a:lnTo>
                <a:lnTo>
                  <a:pt x="914" y="1980"/>
                </a:lnTo>
                <a:lnTo>
                  <a:pt x="866" y="1947"/>
                </a:lnTo>
                <a:lnTo>
                  <a:pt x="814" y="1915"/>
                </a:lnTo>
                <a:lnTo>
                  <a:pt x="762" y="1884"/>
                </a:lnTo>
                <a:lnTo>
                  <a:pt x="710" y="1855"/>
                </a:lnTo>
                <a:lnTo>
                  <a:pt x="655" y="1828"/>
                </a:lnTo>
                <a:lnTo>
                  <a:pt x="601" y="1803"/>
                </a:lnTo>
                <a:lnTo>
                  <a:pt x="543" y="1782"/>
                </a:lnTo>
                <a:lnTo>
                  <a:pt x="486" y="1761"/>
                </a:lnTo>
                <a:lnTo>
                  <a:pt x="428" y="1744"/>
                </a:lnTo>
                <a:lnTo>
                  <a:pt x="369" y="1728"/>
                </a:lnTo>
                <a:lnTo>
                  <a:pt x="309" y="1715"/>
                </a:lnTo>
                <a:lnTo>
                  <a:pt x="250" y="1703"/>
                </a:lnTo>
                <a:lnTo>
                  <a:pt x="188" y="1696"/>
                </a:lnTo>
                <a:lnTo>
                  <a:pt x="127" y="1690"/>
                </a:lnTo>
                <a:lnTo>
                  <a:pt x="63" y="1686"/>
                </a:lnTo>
                <a:lnTo>
                  <a:pt x="0" y="1684"/>
                </a:lnTo>
                <a:lnTo>
                  <a:pt x="0" y="0"/>
                </a:lnTo>
              </a:path>
            </a:pathLst>
          </a:custGeom>
          <a:noFill/>
          <a:ln w="19050">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sp>
        <p:nvSpPr>
          <p:cNvPr id="3" name="Freeform 12">
            <a:extLst>
              <a:ext uri="{FF2B5EF4-FFF2-40B4-BE49-F238E27FC236}">
                <a16:creationId xmlns:a16="http://schemas.microsoft.com/office/drawing/2014/main" id="{29309FB4-206B-977F-6DD8-3E12EB899C1F}"/>
              </a:ext>
            </a:extLst>
          </p:cNvPr>
          <p:cNvSpPr>
            <a:spLocks/>
          </p:cNvSpPr>
          <p:nvPr userDrawn="1"/>
        </p:nvSpPr>
        <p:spPr bwMode="auto">
          <a:xfrm rot="17280944">
            <a:off x="5627785" y="3846812"/>
            <a:ext cx="1844675" cy="2873375"/>
          </a:xfrm>
          <a:custGeom>
            <a:avLst/>
            <a:gdLst>
              <a:gd name="T0" fmla="*/ 1231 w 2325"/>
              <a:gd name="T1" fmla="*/ 3542 h 3621"/>
              <a:gd name="T2" fmla="*/ 1033 w 2325"/>
              <a:gd name="T3" fmla="*/ 3373 h 3621"/>
              <a:gd name="T4" fmla="*/ 852 w 2325"/>
              <a:gd name="T5" fmla="*/ 3191 h 3621"/>
              <a:gd name="T6" fmla="*/ 687 w 2325"/>
              <a:gd name="T7" fmla="*/ 2997 h 3621"/>
              <a:gd name="T8" fmla="*/ 539 w 2325"/>
              <a:gd name="T9" fmla="*/ 2791 h 3621"/>
              <a:gd name="T10" fmla="*/ 409 w 2325"/>
              <a:gd name="T11" fmla="*/ 2576 h 3621"/>
              <a:gd name="T12" fmla="*/ 295 w 2325"/>
              <a:gd name="T13" fmla="*/ 2351 h 3621"/>
              <a:gd name="T14" fmla="*/ 199 w 2325"/>
              <a:gd name="T15" fmla="*/ 2121 h 3621"/>
              <a:gd name="T16" fmla="*/ 123 w 2325"/>
              <a:gd name="T17" fmla="*/ 1883 h 3621"/>
              <a:gd name="T18" fmla="*/ 63 w 2325"/>
              <a:gd name="T19" fmla="*/ 1639 h 3621"/>
              <a:gd name="T20" fmla="*/ 23 w 2325"/>
              <a:gd name="T21" fmla="*/ 1391 h 3621"/>
              <a:gd name="T22" fmla="*/ 4 w 2325"/>
              <a:gd name="T23" fmla="*/ 1139 h 3621"/>
              <a:gd name="T24" fmla="*/ 2 w 2325"/>
              <a:gd name="T25" fmla="*/ 886 h 3621"/>
              <a:gd name="T26" fmla="*/ 21 w 2325"/>
              <a:gd name="T27" fmla="*/ 632 h 3621"/>
              <a:gd name="T28" fmla="*/ 61 w 2325"/>
              <a:gd name="T29" fmla="*/ 379 h 3621"/>
              <a:gd name="T30" fmla="*/ 121 w 2325"/>
              <a:gd name="T31" fmla="*/ 125 h 3621"/>
              <a:gd name="T32" fmla="*/ 1760 w 2325"/>
              <a:gd name="T33" fmla="*/ 521 h 3621"/>
              <a:gd name="T34" fmla="*/ 1726 w 2325"/>
              <a:gd name="T35" fmla="*/ 642 h 3621"/>
              <a:gd name="T36" fmla="*/ 1701 w 2325"/>
              <a:gd name="T37" fmla="*/ 763 h 3621"/>
              <a:gd name="T38" fmla="*/ 1688 w 2325"/>
              <a:gd name="T39" fmla="*/ 886 h 3621"/>
              <a:gd name="T40" fmla="*/ 1684 w 2325"/>
              <a:gd name="T41" fmla="*/ 1007 h 3621"/>
              <a:gd name="T42" fmla="*/ 1689 w 2325"/>
              <a:gd name="T43" fmla="*/ 1128 h 3621"/>
              <a:gd name="T44" fmla="*/ 1703 w 2325"/>
              <a:gd name="T45" fmla="*/ 1247 h 3621"/>
              <a:gd name="T46" fmla="*/ 1728 w 2325"/>
              <a:gd name="T47" fmla="*/ 1366 h 3621"/>
              <a:gd name="T48" fmla="*/ 1760 w 2325"/>
              <a:gd name="T49" fmla="*/ 1481 h 3621"/>
              <a:gd name="T50" fmla="*/ 1801 w 2325"/>
              <a:gd name="T51" fmla="*/ 1595 h 3621"/>
              <a:gd name="T52" fmla="*/ 1851 w 2325"/>
              <a:gd name="T53" fmla="*/ 1704 h 3621"/>
              <a:gd name="T54" fmla="*/ 1910 w 2325"/>
              <a:gd name="T55" fmla="*/ 1810 h 3621"/>
              <a:gd name="T56" fmla="*/ 1977 w 2325"/>
              <a:gd name="T57" fmla="*/ 1910 h 3621"/>
              <a:gd name="T58" fmla="*/ 2052 w 2325"/>
              <a:gd name="T59" fmla="*/ 2006 h 3621"/>
              <a:gd name="T60" fmla="*/ 2135 w 2325"/>
              <a:gd name="T61" fmla="*/ 2096 h 3621"/>
              <a:gd name="T62" fmla="*/ 2225 w 2325"/>
              <a:gd name="T63" fmla="*/ 2180 h 3621"/>
              <a:gd name="T64" fmla="*/ 1334 w 2325"/>
              <a:gd name="T65" fmla="*/ 3621 h 3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25" h="3621">
                <a:moveTo>
                  <a:pt x="1334" y="3621"/>
                </a:moveTo>
                <a:lnTo>
                  <a:pt x="1231" y="3542"/>
                </a:lnTo>
                <a:lnTo>
                  <a:pt x="1129" y="3460"/>
                </a:lnTo>
                <a:lnTo>
                  <a:pt x="1033" y="3373"/>
                </a:lnTo>
                <a:lnTo>
                  <a:pt x="941" y="3283"/>
                </a:lnTo>
                <a:lnTo>
                  <a:pt x="852" y="3191"/>
                </a:lnTo>
                <a:lnTo>
                  <a:pt x="768" y="3095"/>
                </a:lnTo>
                <a:lnTo>
                  <a:pt x="687" y="2997"/>
                </a:lnTo>
                <a:lnTo>
                  <a:pt x="610" y="2895"/>
                </a:lnTo>
                <a:lnTo>
                  <a:pt x="539" y="2791"/>
                </a:lnTo>
                <a:lnTo>
                  <a:pt x="472" y="2685"/>
                </a:lnTo>
                <a:lnTo>
                  <a:pt x="409" y="2576"/>
                </a:lnTo>
                <a:lnTo>
                  <a:pt x="349" y="2465"/>
                </a:lnTo>
                <a:lnTo>
                  <a:pt x="295" y="2351"/>
                </a:lnTo>
                <a:lnTo>
                  <a:pt x="245" y="2238"/>
                </a:lnTo>
                <a:lnTo>
                  <a:pt x="199" y="2121"/>
                </a:lnTo>
                <a:lnTo>
                  <a:pt x="159" y="2002"/>
                </a:lnTo>
                <a:lnTo>
                  <a:pt x="123" y="1883"/>
                </a:lnTo>
                <a:lnTo>
                  <a:pt x="90" y="1762"/>
                </a:lnTo>
                <a:lnTo>
                  <a:pt x="63" y="1639"/>
                </a:lnTo>
                <a:lnTo>
                  <a:pt x="40" y="1516"/>
                </a:lnTo>
                <a:lnTo>
                  <a:pt x="23" y="1391"/>
                </a:lnTo>
                <a:lnTo>
                  <a:pt x="11" y="1266"/>
                </a:lnTo>
                <a:lnTo>
                  <a:pt x="4" y="1139"/>
                </a:lnTo>
                <a:lnTo>
                  <a:pt x="0" y="1013"/>
                </a:lnTo>
                <a:lnTo>
                  <a:pt x="2" y="886"/>
                </a:lnTo>
                <a:lnTo>
                  <a:pt x="9" y="759"/>
                </a:lnTo>
                <a:lnTo>
                  <a:pt x="21" y="632"/>
                </a:lnTo>
                <a:lnTo>
                  <a:pt x="38" y="506"/>
                </a:lnTo>
                <a:lnTo>
                  <a:pt x="61" y="379"/>
                </a:lnTo>
                <a:lnTo>
                  <a:pt x="88" y="252"/>
                </a:lnTo>
                <a:lnTo>
                  <a:pt x="121" y="125"/>
                </a:lnTo>
                <a:lnTo>
                  <a:pt x="159" y="0"/>
                </a:lnTo>
                <a:lnTo>
                  <a:pt x="1760" y="521"/>
                </a:lnTo>
                <a:lnTo>
                  <a:pt x="1741" y="580"/>
                </a:lnTo>
                <a:lnTo>
                  <a:pt x="1726" y="642"/>
                </a:lnTo>
                <a:lnTo>
                  <a:pt x="1712" y="701"/>
                </a:lnTo>
                <a:lnTo>
                  <a:pt x="1701" y="763"/>
                </a:lnTo>
                <a:lnTo>
                  <a:pt x="1693" y="824"/>
                </a:lnTo>
                <a:lnTo>
                  <a:pt x="1688" y="886"/>
                </a:lnTo>
                <a:lnTo>
                  <a:pt x="1684" y="945"/>
                </a:lnTo>
                <a:lnTo>
                  <a:pt x="1684" y="1007"/>
                </a:lnTo>
                <a:lnTo>
                  <a:pt x="1686" y="1068"/>
                </a:lnTo>
                <a:lnTo>
                  <a:pt x="1689" y="1128"/>
                </a:lnTo>
                <a:lnTo>
                  <a:pt x="1695" y="1187"/>
                </a:lnTo>
                <a:lnTo>
                  <a:pt x="1703" y="1247"/>
                </a:lnTo>
                <a:lnTo>
                  <a:pt x="1714" y="1306"/>
                </a:lnTo>
                <a:lnTo>
                  <a:pt x="1728" y="1366"/>
                </a:lnTo>
                <a:lnTo>
                  <a:pt x="1741" y="1424"/>
                </a:lnTo>
                <a:lnTo>
                  <a:pt x="1760" y="1481"/>
                </a:lnTo>
                <a:lnTo>
                  <a:pt x="1780" y="1539"/>
                </a:lnTo>
                <a:lnTo>
                  <a:pt x="1801" y="1595"/>
                </a:lnTo>
                <a:lnTo>
                  <a:pt x="1826" y="1650"/>
                </a:lnTo>
                <a:lnTo>
                  <a:pt x="1851" y="1704"/>
                </a:lnTo>
                <a:lnTo>
                  <a:pt x="1880" y="1758"/>
                </a:lnTo>
                <a:lnTo>
                  <a:pt x="1910" y="1810"/>
                </a:lnTo>
                <a:lnTo>
                  <a:pt x="1943" y="1860"/>
                </a:lnTo>
                <a:lnTo>
                  <a:pt x="1977" y="1910"/>
                </a:lnTo>
                <a:lnTo>
                  <a:pt x="2014" y="1959"/>
                </a:lnTo>
                <a:lnTo>
                  <a:pt x="2052" y="2006"/>
                </a:lnTo>
                <a:lnTo>
                  <a:pt x="2093" y="2052"/>
                </a:lnTo>
                <a:lnTo>
                  <a:pt x="2135" y="2096"/>
                </a:lnTo>
                <a:lnTo>
                  <a:pt x="2179" y="2140"/>
                </a:lnTo>
                <a:lnTo>
                  <a:pt x="2225" y="2180"/>
                </a:lnTo>
                <a:lnTo>
                  <a:pt x="2325" y="2259"/>
                </a:lnTo>
                <a:lnTo>
                  <a:pt x="1334" y="3621"/>
                </a:lnTo>
              </a:path>
            </a:pathLst>
          </a:custGeom>
          <a:noFill/>
          <a:ln w="19050">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grpSp>
        <p:nvGrpSpPr>
          <p:cNvPr id="4" name="Gruppe 3">
            <a:extLst>
              <a:ext uri="{FF2B5EF4-FFF2-40B4-BE49-F238E27FC236}">
                <a16:creationId xmlns:a16="http://schemas.microsoft.com/office/drawing/2014/main" id="{2556A171-2A23-4F47-5FE9-6A2745EB53F4}"/>
              </a:ext>
            </a:extLst>
          </p:cNvPr>
          <p:cNvGrpSpPr/>
          <p:nvPr userDrawn="1"/>
        </p:nvGrpSpPr>
        <p:grpSpPr>
          <a:xfrm>
            <a:off x="2068043" y="550915"/>
            <a:ext cx="5408112" cy="2243818"/>
            <a:chOff x="1789547" y="318536"/>
            <a:chExt cx="5408112" cy="2243818"/>
          </a:xfrm>
        </p:grpSpPr>
        <p:sp>
          <p:nvSpPr>
            <p:cNvPr id="5" name="Rektangel 4">
              <a:extLst>
                <a:ext uri="{FF2B5EF4-FFF2-40B4-BE49-F238E27FC236}">
                  <a16:creationId xmlns:a16="http://schemas.microsoft.com/office/drawing/2014/main" id="{ABFC4C42-7355-F3C5-E12E-E6BCF0BB8C3A}"/>
                </a:ext>
              </a:extLst>
            </p:cNvPr>
            <p:cNvSpPr/>
            <p:nvPr/>
          </p:nvSpPr>
          <p:spPr>
            <a:xfrm>
              <a:off x="1789547" y="639675"/>
              <a:ext cx="4346793" cy="1339850"/>
            </a:xfrm>
            <a:prstGeom prst="rect">
              <a:avLst/>
            </a:prstGeom>
            <a:solidFill>
              <a:srgbClr val="EE70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Frihåndsform: figur 5">
              <a:extLst>
                <a:ext uri="{FF2B5EF4-FFF2-40B4-BE49-F238E27FC236}">
                  <a16:creationId xmlns:a16="http://schemas.microsoft.com/office/drawing/2014/main" id="{4D7B939B-F09F-A604-0A08-7E38C942A4CA}"/>
                </a:ext>
              </a:extLst>
            </p:cNvPr>
            <p:cNvSpPr/>
            <p:nvPr/>
          </p:nvSpPr>
          <p:spPr>
            <a:xfrm rot="5400000">
              <a:off x="4393598" y="-241708"/>
              <a:ext cx="2243818" cy="3364305"/>
            </a:xfrm>
            <a:custGeom>
              <a:avLst/>
              <a:gdLst>
                <a:gd name="connsiteX0" fmla="*/ 0 w 2243818"/>
                <a:gd name="connsiteY0" fmla="*/ 1074936 h 3364305"/>
                <a:gd name="connsiteX1" fmla="*/ 990971 w 2243818"/>
                <a:gd name="connsiteY1" fmla="*/ 0 h 3364305"/>
                <a:gd name="connsiteX2" fmla="*/ 1981942 w 2243818"/>
                <a:gd name="connsiteY2" fmla="*/ 1074936 h 3364305"/>
                <a:gd name="connsiteX3" fmla="*/ 1667933 w 2243818"/>
                <a:gd name="connsiteY3" fmla="*/ 1074936 h 3364305"/>
                <a:gd name="connsiteX4" fmla="*/ 1667680 w 2243818"/>
                <a:gd name="connsiteY4" fmla="*/ 1112686 h 3364305"/>
                <a:gd name="connsiteX5" fmla="*/ 1670610 w 2243818"/>
                <a:gd name="connsiteY5" fmla="*/ 1162878 h 3364305"/>
                <a:gd name="connsiteX6" fmla="*/ 1675783 w 2243818"/>
                <a:gd name="connsiteY6" fmla="*/ 1211293 h 3364305"/>
                <a:gd name="connsiteX7" fmla="*/ 1682710 w 2243818"/>
                <a:gd name="connsiteY7" fmla="*/ 1259441 h 3364305"/>
                <a:gd name="connsiteX8" fmla="*/ 1692902 w 2243818"/>
                <a:gd name="connsiteY8" fmla="*/ 1307812 h 3364305"/>
                <a:gd name="connsiteX9" fmla="*/ 1703094 w 2243818"/>
                <a:gd name="connsiteY9" fmla="*/ 1356183 h 3364305"/>
                <a:gd name="connsiteX10" fmla="*/ 1715019 w 2243818"/>
                <a:gd name="connsiteY10" fmla="*/ 1401776 h 3364305"/>
                <a:gd name="connsiteX11" fmla="*/ 1729209 w 2243818"/>
                <a:gd name="connsiteY11" fmla="*/ 1448103 h 3364305"/>
                <a:gd name="connsiteX12" fmla="*/ 1762342 w 2243818"/>
                <a:gd name="connsiteY12" fmla="*/ 1538958 h 3364305"/>
                <a:gd name="connsiteX13" fmla="*/ 1802716 w 2243818"/>
                <a:gd name="connsiteY13" fmla="*/ 1625480 h 3364305"/>
                <a:gd name="connsiteX14" fmla="*/ 1850087 w 2243818"/>
                <a:gd name="connsiteY14" fmla="*/ 1708426 h 3364305"/>
                <a:gd name="connsiteX15" fmla="*/ 1904209 w 2243818"/>
                <a:gd name="connsiteY15" fmla="*/ 1788551 h 3364305"/>
                <a:gd name="connsiteX16" fmla="*/ 1932127 w 2243818"/>
                <a:gd name="connsiteY16" fmla="*/ 1825969 h 3364305"/>
                <a:gd name="connsiteX17" fmla="*/ 1963309 w 2243818"/>
                <a:gd name="connsiteY17" fmla="*/ 1863609 h 3364305"/>
                <a:gd name="connsiteX18" fmla="*/ 1994225 w 2243818"/>
                <a:gd name="connsiteY18" fmla="*/ 1899495 h 3364305"/>
                <a:gd name="connsiteX19" fmla="*/ 2026630 w 2243818"/>
                <a:gd name="connsiteY19" fmla="*/ 1933359 h 3364305"/>
                <a:gd name="connsiteX20" fmla="*/ 2061279 w 2243818"/>
                <a:gd name="connsiteY20" fmla="*/ 1965445 h 3364305"/>
                <a:gd name="connsiteX21" fmla="*/ 2097437 w 2243818"/>
                <a:gd name="connsiteY21" fmla="*/ 1998020 h 3364305"/>
                <a:gd name="connsiteX22" fmla="*/ 2134840 w 2243818"/>
                <a:gd name="connsiteY22" fmla="*/ 2029329 h 3364305"/>
                <a:gd name="connsiteX23" fmla="*/ 2172221 w 2243818"/>
                <a:gd name="connsiteY23" fmla="*/ 2058127 h 3364305"/>
                <a:gd name="connsiteX24" fmla="*/ 2213356 w 2243818"/>
                <a:gd name="connsiteY24" fmla="*/ 2085637 h 3364305"/>
                <a:gd name="connsiteX25" fmla="*/ 2243818 w 2243818"/>
                <a:gd name="connsiteY25" fmla="*/ 2106620 h 3364305"/>
                <a:gd name="connsiteX26" fmla="*/ 1295875 w 2243818"/>
                <a:gd name="connsiteY26" fmla="*/ 2543203 h 3364305"/>
                <a:gd name="connsiteX27" fmla="*/ 1758234 w 2243818"/>
                <a:gd name="connsiteY27" fmla="*/ 3364305 h 3364305"/>
                <a:gd name="connsiteX28" fmla="*/ 1728056 w 2243818"/>
                <a:gd name="connsiteY28" fmla="*/ 3349864 h 3364305"/>
                <a:gd name="connsiteX29" fmla="*/ 1638565 w 2243818"/>
                <a:gd name="connsiteY29" fmla="*/ 3301687 h 3364305"/>
                <a:gd name="connsiteX30" fmla="*/ 1551298 w 2243818"/>
                <a:gd name="connsiteY30" fmla="*/ 3249222 h 3364305"/>
                <a:gd name="connsiteX31" fmla="*/ 1466273 w 2243818"/>
                <a:gd name="connsiteY31" fmla="*/ 3194980 h 3364305"/>
                <a:gd name="connsiteX32" fmla="*/ 1383982 w 2243818"/>
                <a:gd name="connsiteY32" fmla="*/ 3137450 h 3364305"/>
                <a:gd name="connsiteX33" fmla="*/ 1304424 w 2243818"/>
                <a:gd name="connsiteY33" fmla="*/ 3076631 h 3364305"/>
                <a:gd name="connsiteX34" fmla="*/ 1227354 w 2243818"/>
                <a:gd name="connsiteY34" fmla="*/ 3013280 h 3364305"/>
                <a:gd name="connsiteX35" fmla="*/ 1152018 w 2243818"/>
                <a:gd name="connsiteY35" fmla="*/ 2947152 h 3364305"/>
                <a:gd name="connsiteX36" fmla="*/ 1080414 w 2243818"/>
                <a:gd name="connsiteY36" fmla="*/ 2877224 h 3364305"/>
                <a:gd name="connsiteX37" fmla="*/ 1012563 w 2243818"/>
                <a:gd name="connsiteY37" fmla="*/ 2806009 h 3364305"/>
                <a:gd name="connsiteX38" fmla="*/ 946691 w 2243818"/>
                <a:gd name="connsiteY38" fmla="*/ 2731260 h 3364305"/>
                <a:gd name="connsiteX39" fmla="*/ 883062 w 2243818"/>
                <a:gd name="connsiteY39" fmla="*/ 2654734 h 3364305"/>
                <a:gd name="connsiteX40" fmla="*/ 823165 w 2243818"/>
                <a:gd name="connsiteY40" fmla="*/ 2574409 h 3364305"/>
                <a:gd name="connsiteX41" fmla="*/ 766023 w 2243818"/>
                <a:gd name="connsiteY41" fmla="*/ 2493307 h 3364305"/>
                <a:gd name="connsiteX42" fmla="*/ 712879 w 2243818"/>
                <a:gd name="connsiteY42" fmla="*/ 2410161 h 3364305"/>
                <a:gd name="connsiteX43" fmla="*/ 662468 w 2243818"/>
                <a:gd name="connsiteY43" fmla="*/ 2323727 h 3364305"/>
                <a:gd name="connsiteX44" fmla="*/ 615565 w 2243818"/>
                <a:gd name="connsiteY44" fmla="*/ 2236759 h 3364305"/>
                <a:gd name="connsiteX45" fmla="*/ 570641 w 2243818"/>
                <a:gd name="connsiteY45" fmla="*/ 2146259 h 3364305"/>
                <a:gd name="connsiteX46" fmla="*/ 530225 w 2243818"/>
                <a:gd name="connsiteY46" fmla="*/ 2054715 h 3364305"/>
                <a:gd name="connsiteX47" fmla="*/ 494072 w 2243818"/>
                <a:gd name="connsiteY47" fmla="*/ 1962883 h 3364305"/>
                <a:gd name="connsiteX48" fmla="*/ 460897 w 2243818"/>
                <a:gd name="connsiteY48" fmla="*/ 1867007 h 3364305"/>
                <a:gd name="connsiteX49" fmla="*/ 430987 w 2243818"/>
                <a:gd name="connsiteY49" fmla="*/ 1771354 h 3364305"/>
                <a:gd name="connsiteX50" fmla="*/ 404830 w 2243818"/>
                <a:gd name="connsiteY50" fmla="*/ 1674412 h 3364305"/>
                <a:gd name="connsiteX51" fmla="*/ 382426 w 2243818"/>
                <a:gd name="connsiteY51" fmla="*/ 1576181 h 3364305"/>
                <a:gd name="connsiteX52" fmla="*/ 363510 w 2243818"/>
                <a:gd name="connsiteY52" fmla="*/ 1474907 h 3364305"/>
                <a:gd name="connsiteX53" fmla="*/ 350124 w 2243818"/>
                <a:gd name="connsiteY53" fmla="*/ 1374589 h 3364305"/>
                <a:gd name="connsiteX54" fmla="*/ 339980 w 2243818"/>
                <a:gd name="connsiteY54" fmla="*/ 1271983 h 3364305"/>
                <a:gd name="connsiteX55" fmla="*/ 333345 w 2243818"/>
                <a:gd name="connsiteY55" fmla="*/ 1168843 h 3364305"/>
                <a:gd name="connsiteX56" fmla="*/ 331661 w 2243818"/>
                <a:gd name="connsiteY56" fmla="*/ 1074936 h 3364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243818" h="3364305">
                  <a:moveTo>
                    <a:pt x="0" y="1074936"/>
                  </a:moveTo>
                  <a:lnTo>
                    <a:pt x="990971" y="0"/>
                  </a:lnTo>
                  <a:lnTo>
                    <a:pt x="1981942" y="1074936"/>
                  </a:lnTo>
                  <a:lnTo>
                    <a:pt x="1667933" y="1074936"/>
                  </a:lnTo>
                  <a:lnTo>
                    <a:pt x="1667680" y="1112686"/>
                  </a:lnTo>
                  <a:lnTo>
                    <a:pt x="1670610" y="1162878"/>
                  </a:lnTo>
                  <a:lnTo>
                    <a:pt x="1675783" y="1211293"/>
                  </a:lnTo>
                  <a:lnTo>
                    <a:pt x="1682710" y="1259441"/>
                  </a:lnTo>
                  <a:lnTo>
                    <a:pt x="1692902" y="1307812"/>
                  </a:lnTo>
                  <a:lnTo>
                    <a:pt x="1703094" y="1356183"/>
                  </a:lnTo>
                  <a:lnTo>
                    <a:pt x="1715019" y="1401776"/>
                  </a:lnTo>
                  <a:lnTo>
                    <a:pt x="1729209" y="1448103"/>
                  </a:lnTo>
                  <a:lnTo>
                    <a:pt x="1762342" y="1538958"/>
                  </a:lnTo>
                  <a:lnTo>
                    <a:pt x="1802716" y="1625480"/>
                  </a:lnTo>
                  <a:lnTo>
                    <a:pt x="1850087" y="1708426"/>
                  </a:lnTo>
                  <a:lnTo>
                    <a:pt x="1904209" y="1788551"/>
                  </a:lnTo>
                  <a:lnTo>
                    <a:pt x="1932127" y="1825969"/>
                  </a:lnTo>
                  <a:lnTo>
                    <a:pt x="1963309" y="1863609"/>
                  </a:lnTo>
                  <a:lnTo>
                    <a:pt x="1994225" y="1899495"/>
                  </a:lnTo>
                  <a:lnTo>
                    <a:pt x="2026630" y="1933359"/>
                  </a:lnTo>
                  <a:lnTo>
                    <a:pt x="2061279" y="1965445"/>
                  </a:lnTo>
                  <a:lnTo>
                    <a:pt x="2097437" y="1998020"/>
                  </a:lnTo>
                  <a:lnTo>
                    <a:pt x="2134840" y="2029329"/>
                  </a:lnTo>
                  <a:lnTo>
                    <a:pt x="2172221" y="2058127"/>
                  </a:lnTo>
                  <a:lnTo>
                    <a:pt x="2213356" y="2085637"/>
                  </a:lnTo>
                  <a:lnTo>
                    <a:pt x="2243818" y="2106620"/>
                  </a:lnTo>
                  <a:lnTo>
                    <a:pt x="1295875" y="2543203"/>
                  </a:lnTo>
                  <a:lnTo>
                    <a:pt x="1758234" y="3364305"/>
                  </a:lnTo>
                  <a:lnTo>
                    <a:pt x="1728056" y="3349864"/>
                  </a:lnTo>
                  <a:lnTo>
                    <a:pt x="1638565" y="3301687"/>
                  </a:lnTo>
                  <a:lnTo>
                    <a:pt x="1551298" y="3249222"/>
                  </a:lnTo>
                  <a:lnTo>
                    <a:pt x="1466273" y="3194980"/>
                  </a:lnTo>
                  <a:lnTo>
                    <a:pt x="1383982" y="3137450"/>
                  </a:lnTo>
                  <a:lnTo>
                    <a:pt x="1304424" y="3076631"/>
                  </a:lnTo>
                  <a:lnTo>
                    <a:pt x="1227354" y="3013280"/>
                  </a:lnTo>
                  <a:lnTo>
                    <a:pt x="1152018" y="2947152"/>
                  </a:lnTo>
                  <a:lnTo>
                    <a:pt x="1080414" y="2877224"/>
                  </a:lnTo>
                  <a:lnTo>
                    <a:pt x="1012563" y="2806009"/>
                  </a:lnTo>
                  <a:lnTo>
                    <a:pt x="946691" y="2731260"/>
                  </a:lnTo>
                  <a:lnTo>
                    <a:pt x="883062" y="2654734"/>
                  </a:lnTo>
                  <a:lnTo>
                    <a:pt x="823165" y="2574409"/>
                  </a:lnTo>
                  <a:lnTo>
                    <a:pt x="766023" y="2493307"/>
                  </a:lnTo>
                  <a:lnTo>
                    <a:pt x="712879" y="2410161"/>
                  </a:lnTo>
                  <a:lnTo>
                    <a:pt x="662468" y="2323727"/>
                  </a:lnTo>
                  <a:lnTo>
                    <a:pt x="615565" y="2236759"/>
                  </a:lnTo>
                  <a:lnTo>
                    <a:pt x="570641" y="2146259"/>
                  </a:lnTo>
                  <a:lnTo>
                    <a:pt x="530225" y="2054715"/>
                  </a:lnTo>
                  <a:lnTo>
                    <a:pt x="494072" y="1962883"/>
                  </a:lnTo>
                  <a:lnTo>
                    <a:pt x="460897" y="1867007"/>
                  </a:lnTo>
                  <a:lnTo>
                    <a:pt x="430987" y="1771354"/>
                  </a:lnTo>
                  <a:lnTo>
                    <a:pt x="404830" y="1674412"/>
                  </a:lnTo>
                  <a:lnTo>
                    <a:pt x="382426" y="1576181"/>
                  </a:lnTo>
                  <a:lnTo>
                    <a:pt x="363510" y="1474907"/>
                  </a:lnTo>
                  <a:lnTo>
                    <a:pt x="350124" y="1374589"/>
                  </a:lnTo>
                  <a:lnTo>
                    <a:pt x="339980" y="1271983"/>
                  </a:lnTo>
                  <a:lnTo>
                    <a:pt x="333345" y="1168843"/>
                  </a:lnTo>
                  <a:lnTo>
                    <a:pt x="331661" y="1074936"/>
                  </a:lnTo>
                  <a:close/>
                </a:path>
              </a:pathLst>
            </a:custGeom>
            <a:solidFill>
              <a:srgbClr val="EE706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p>
          </p:txBody>
        </p:sp>
      </p:grpSp>
      <p:sp>
        <p:nvSpPr>
          <p:cNvPr id="8" name="Frihåndsform: figur 7">
            <a:extLst>
              <a:ext uri="{FF2B5EF4-FFF2-40B4-BE49-F238E27FC236}">
                <a16:creationId xmlns:a16="http://schemas.microsoft.com/office/drawing/2014/main" id="{6E90B967-19ED-F386-E58C-808DB4C49512}"/>
              </a:ext>
            </a:extLst>
          </p:cNvPr>
          <p:cNvSpPr/>
          <p:nvPr userDrawn="1"/>
        </p:nvSpPr>
        <p:spPr>
          <a:xfrm rot="9718346">
            <a:off x="6783324" y="628087"/>
            <a:ext cx="2271618" cy="3365577"/>
          </a:xfrm>
          <a:custGeom>
            <a:avLst/>
            <a:gdLst>
              <a:gd name="connsiteX0" fmla="*/ 1776108 w 2271618"/>
              <a:gd name="connsiteY0" fmla="*/ 3365577 h 3365577"/>
              <a:gd name="connsiteX1" fmla="*/ 1745133 w 2271618"/>
              <a:gd name="connsiteY1" fmla="*/ 3350271 h 3365577"/>
              <a:gd name="connsiteX2" fmla="*/ 1656243 w 2271618"/>
              <a:gd name="connsiteY2" fmla="*/ 3302430 h 3365577"/>
              <a:gd name="connsiteX3" fmla="*/ 1569508 w 2271618"/>
              <a:gd name="connsiteY3" fmla="*/ 3250268 h 3365577"/>
              <a:gd name="connsiteX4" fmla="*/ 1484172 w 2271618"/>
              <a:gd name="connsiteY4" fmla="*/ 3196179 h 3365577"/>
              <a:gd name="connsiteX5" fmla="*/ 1401633 w 2271618"/>
              <a:gd name="connsiteY5" fmla="*/ 3138236 h 3365577"/>
              <a:gd name="connsiteX6" fmla="*/ 1321602 w 2271618"/>
              <a:gd name="connsiteY6" fmla="*/ 3078190 h 3365577"/>
              <a:gd name="connsiteX7" fmla="*/ 1245944 w 2271618"/>
              <a:gd name="connsiteY7" fmla="*/ 3013470 h 3365577"/>
              <a:gd name="connsiteX8" fmla="*/ 1170751 w 2271618"/>
              <a:gd name="connsiteY8" fmla="*/ 2948109 h 3365577"/>
              <a:gd name="connsiteX9" fmla="*/ 1098356 w 2271618"/>
              <a:gd name="connsiteY9" fmla="*/ 2878893 h 3365577"/>
              <a:gd name="connsiteX10" fmla="*/ 1029401 w 2271618"/>
              <a:gd name="connsiteY10" fmla="*/ 2806289 h 3365577"/>
              <a:gd name="connsiteX11" fmla="*/ 964239 w 2271618"/>
              <a:gd name="connsiteY11" fmla="*/ 2732515 h 3365577"/>
              <a:gd name="connsiteX12" fmla="*/ 901874 w 2271618"/>
              <a:gd name="connsiteY12" fmla="*/ 2654886 h 3365577"/>
              <a:gd name="connsiteX13" fmla="*/ 840908 w 2271618"/>
              <a:gd name="connsiteY13" fmla="*/ 2575330 h 3365577"/>
              <a:gd name="connsiteX14" fmla="*/ 784200 w 2271618"/>
              <a:gd name="connsiteY14" fmla="*/ 2493961 h 3365577"/>
              <a:gd name="connsiteX15" fmla="*/ 730466 w 2271618"/>
              <a:gd name="connsiteY15" fmla="*/ 2409847 h 3365577"/>
              <a:gd name="connsiteX16" fmla="*/ 679883 w 2271618"/>
              <a:gd name="connsiteY16" fmla="*/ 2324096 h 3365577"/>
              <a:gd name="connsiteX17" fmla="*/ 632449 w 2271618"/>
              <a:gd name="connsiteY17" fmla="*/ 2236708 h 3365577"/>
              <a:gd name="connsiteX18" fmla="*/ 587989 w 2271618"/>
              <a:gd name="connsiteY18" fmla="*/ 2146574 h 3365577"/>
              <a:gd name="connsiteX19" fmla="*/ 548607 w 2271618"/>
              <a:gd name="connsiteY19" fmla="*/ 2056203 h 3365577"/>
              <a:gd name="connsiteX20" fmla="*/ 510914 w 2271618"/>
              <a:gd name="connsiteY20" fmla="*/ 1962153 h 3365577"/>
              <a:gd name="connsiteX21" fmla="*/ 477832 w 2271618"/>
              <a:gd name="connsiteY21" fmla="*/ 1868508 h 3365577"/>
              <a:gd name="connsiteX22" fmla="*/ 448189 w 2271618"/>
              <a:gd name="connsiteY22" fmla="*/ 1771475 h 3365577"/>
              <a:gd name="connsiteX23" fmla="*/ 422516 w 2271618"/>
              <a:gd name="connsiteY23" fmla="*/ 1674380 h 3365577"/>
              <a:gd name="connsiteX24" fmla="*/ 400460 w 2271618"/>
              <a:gd name="connsiteY24" fmla="*/ 1575007 h 3365577"/>
              <a:gd name="connsiteX25" fmla="*/ 382373 w 2271618"/>
              <a:gd name="connsiteY25" fmla="*/ 1475571 h 3365577"/>
              <a:gd name="connsiteX26" fmla="*/ 367435 w 2271618"/>
              <a:gd name="connsiteY26" fmla="*/ 1374498 h 3365577"/>
              <a:gd name="connsiteX27" fmla="*/ 356289 w 2271618"/>
              <a:gd name="connsiteY27" fmla="*/ 1272255 h 3365577"/>
              <a:gd name="connsiteX28" fmla="*/ 351155 w 2271618"/>
              <a:gd name="connsiteY28" fmla="*/ 1168490 h 3365577"/>
              <a:gd name="connsiteX29" fmla="*/ 349102 w 2271618"/>
              <a:gd name="connsiteY29" fmla="*/ 1074936 h 3365577"/>
              <a:gd name="connsiteX30" fmla="*/ 0 w 2271618"/>
              <a:gd name="connsiteY30" fmla="*/ 1074936 h 3365577"/>
              <a:gd name="connsiteX31" fmla="*/ 990971 w 2271618"/>
              <a:gd name="connsiteY31" fmla="*/ 0 h 3365577"/>
              <a:gd name="connsiteX32" fmla="*/ 1981942 w 2271618"/>
              <a:gd name="connsiteY32" fmla="*/ 1074936 h 3365577"/>
              <a:gd name="connsiteX33" fmla="*/ 1685943 w 2271618"/>
              <a:gd name="connsiteY33" fmla="*/ 1074936 h 3365577"/>
              <a:gd name="connsiteX34" fmla="*/ 1689592 w 2271618"/>
              <a:gd name="connsiteY34" fmla="*/ 1164030 h 3365577"/>
              <a:gd name="connsiteX35" fmla="*/ 1693848 w 2271618"/>
              <a:gd name="connsiteY35" fmla="*/ 1212234 h 3365577"/>
              <a:gd name="connsiteX36" fmla="*/ 1702249 w 2271618"/>
              <a:gd name="connsiteY36" fmla="*/ 1261486 h 3365577"/>
              <a:gd name="connsiteX37" fmla="*/ 1710474 w 2271618"/>
              <a:gd name="connsiteY37" fmla="*/ 1309628 h 3365577"/>
              <a:gd name="connsiteX38" fmla="*/ 1721383 w 2271618"/>
              <a:gd name="connsiteY38" fmla="*/ 1356777 h 3365577"/>
              <a:gd name="connsiteX39" fmla="*/ 1734510 w 2271618"/>
              <a:gd name="connsiteY39" fmla="*/ 1403573 h 3365577"/>
              <a:gd name="connsiteX40" fmla="*/ 1748102 w 2271618"/>
              <a:gd name="connsiteY40" fmla="*/ 1449727 h 3365577"/>
              <a:gd name="connsiteX41" fmla="*/ 1764379 w 2271618"/>
              <a:gd name="connsiteY41" fmla="*/ 1494886 h 3365577"/>
              <a:gd name="connsiteX42" fmla="*/ 1781121 w 2271618"/>
              <a:gd name="connsiteY42" fmla="*/ 1539403 h 3365577"/>
              <a:gd name="connsiteX43" fmla="*/ 1800724 w 2271618"/>
              <a:gd name="connsiteY43" fmla="*/ 1584034 h 3365577"/>
              <a:gd name="connsiteX44" fmla="*/ 1820617 w 2271618"/>
              <a:gd name="connsiteY44" fmla="*/ 1626914 h 3365577"/>
              <a:gd name="connsiteX45" fmla="*/ 1844945 w 2271618"/>
              <a:gd name="connsiteY45" fmla="*/ 1669091 h 3365577"/>
              <a:gd name="connsiteX46" fmla="*/ 1867988 w 2271618"/>
              <a:gd name="connsiteY46" fmla="*/ 1710334 h 3365577"/>
              <a:gd name="connsiteX47" fmla="*/ 1894823 w 2271618"/>
              <a:gd name="connsiteY47" fmla="*/ 1750407 h 3365577"/>
              <a:gd name="connsiteX48" fmla="*/ 1921016 w 2271618"/>
              <a:gd name="connsiteY48" fmla="*/ 1790013 h 3365577"/>
              <a:gd name="connsiteX49" fmla="*/ 1950359 w 2271618"/>
              <a:gd name="connsiteY49" fmla="*/ 1827983 h 3365577"/>
              <a:gd name="connsiteX50" fmla="*/ 1979992 w 2271618"/>
              <a:gd name="connsiteY50" fmla="*/ 1864201 h 3365577"/>
              <a:gd name="connsiteX51" fmla="*/ 2012951 w 2271618"/>
              <a:gd name="connsiteY51" fmla="*/ 1899892 h 3365577"/>
              <a:gd name="connsiteX52" fmla="*/ 2045734 w 2271618"/>
              <a:gd name="connsiteY52" fmla="*/ 1934473 h 3365577"/>
              <a:gd name="connsiteX53" fmla="*/ 2080559 w 2271618"/>
              <a:gd name="connsiteY53" fmla="*/ 1967594 h 3365577"/>
              <a:gd name="connsiteX54" fmla="*/ 2115672 w 2271618"/>
              <a:gd name="connsiteY54" fmla="*/ 1998964 h 3365577"/>
              <a:gd name="connsiteX55" fmla="*/ 2153647 w 2271618"/>
              <a:gd name="connsiteY55" fmla="*/ 2030448 h 3365577"/>
              <a:gd name="connsiteX56" fmla="*/ 2190626 w 2271618"/>
              <a:gd name="connsiteY56" fmla="*/ 2059248 h 3365577"/>
              <a:gd name="connsiteX57" fmla="*/ 2230465 w 2271618"/>
              <a:gd name="connsiteY57" fmla="*/ 2088163 h 3365577"/>
              <a:gd name="connsiteX58" fmla="*/ 2271527 w 2271618"/>
              <a:gd name="connsiteY58" fmla="*/ 2114041 h 3365577"/>
              <a:gd name="connsiteX59" fmla="*/ 2271618 w 2271618"/>
              <a:gd name="connsiteY59" fmla="*/ 2114094 h 3365577"/>
              <a:gd name="connsiteX60" fmla="*/ 1319057 w 2271618"/>
              <a:gd name="connsiteY60" fmla="*/ 2551117 h 3365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271618" h="3365577">
                <a:moveTo>
                  <a:pt x="1776108" y="3365577"/>
                </a:moveTo>
                <a:lnTo>
                  <a:pt x="1745133" y="3350271"/>
                </a:lnTo>
                <a:lnTo>
                  <a:pt x="1656243" y="3302430"/>
                </a:lnTo>
                <a:lnTo>
                  <a:pt x="1569508" y="3250268"/>
                </a:lnTo>
                <a:lnTo>
                  <a:pt x="1484172" y="3196179"/>
                </a:lnTo>
                <a:lnTo>
                  <a:pt x="1401633" y="3138236"/>
                </a:lnTo>
                <a:lnTo>
                  <a:pt x="1321602" y="3078190"/>
                </a:lnTo>
                <a:lnTo>
                  <a:pt x="1245944" y="3013470"/>
                </a:lnTo>
                <a:lnTo>
                  <a:pt x="1170751" y="2948109"/>
                </a:lnTo>
                <a:lnTo>
                  <a:pt x="1098356" y="2878893"/>
                </a:lnTo>
                <a:lnTo>
                  <a:pt x="1029401" y="2806289"/>
                </a:lnTo>
                <a:lnTo>
                  <a:pt x="964239" y="2732515"/>
                </a:lnTo>
                <a:lnTo>
                  <a:pt x="901874" y="2654886"/>
                </a:lnTo>
                <a:lnTo>
                  <a:pt x="840908" y="2575330"/>
                </a:lnTo>
                <a:lnTo>
                  <a:pt x="784200" y="2493961"/>
                </a:lnTo>
                <a:lnTo>
                  <a:pt x="730466" y="2409847"/>
                </a:lnTo>
                <a:lnTo>
                  <a:pt x="679883" y="2324096"/>
                </a:lnTo>
                <a:lnTo>
                  <a:pt x="632449" y="2236708"/>
                </a:lnTo>
                <a:lnTo>
                  <a:pt x="587989" y="2146574"/>
                </a:lnTo>
                <a:lnTo>
                  <a:pt x="548607" y="2056203"/>
                </a:lnTo>
                <a:lnTo>
                  <a:pt x="510914" y="1962153"/>
                </a:lnTo>
                <a:lnTo>
                  <a:pt x="477832" y="1868508"/>
                </a:lnTo>
                <a:lnTo>
                  <a:pt x="448189" y="1771475"/>
                </a:lnTo>
                <a:lnTo>
                  <a:pt x="422516" y="1674380"/>
                </a:lnTo>
                <a:lnTo>
                  <a:pt x="400460" y="1575007"/>
                </a:lnTo>
                <a:lnTo>
                  <a:pt x="382373" y="1475571"/>
                </a:lnTo>
                <a:lnTo>
                  <a:pt x="367435" y="1374498"/>
                </a:lnTo>
                <a:lnTo>
                  <a:pt x="356289" y="1272255"/>
                </a:lnTo>
                <a:lnTo>
                  <a:pt x="351155" y="1168490"/>
                </a:lnTo>
                <a:lnTo>
                  <a:pt x="349102" y="1074936"/>
                </a:lnTo>
                <a:lnTo>
                  <a:pt x="0" y="1074936"/>
                </a:lnTo>
                <a:lnTo>
                  <a:pt x="990971" y="0"/>
                </a:lnTo>
                <a:lnTo>
                  <a:pt x="1981942" y="1074936"/>
                </a:lnTo>
                <a:lnTo>
                  <a:pt x="1685943" y="1074936"/>
                </a:lnTo>
                <a:lnTo>
                  <a:pt x="1689592" y="1164030"/>
                </a:lnTo>
                <a:lnTo>
                  <a:pt x="1693848" y="1212234"/>
                </a:lnTo>
                <a:lnTo>
                  <a:pt x="1702249" y="1261486"/>
                </a:lnTo>
                <a:lnTo>
                  <a:pt x="1710474" y="1309628"/>
                </a:lnTo>
                <a:lnTo>
                  <a:pt x="1721383" y="1356777"/>
                </a:lnTo>
                <a:lnTo>
                  <a:pt x="1734510" y="1403573"/>
                </a:lnTo>
                <a:lnTo>
                  <a:pt x="1748102" y="1449727"/>
                </a:lnTo>
                <a:lnTo>
                  <a:pt x="1764379" y="1494886"/>
                </a:lnTo>
                <a:lnTo>
                  <a:pt x="1781121" y="1539403"/>
                </a:lnTo>
                <a:lnTo>
                  <a:pt x="1800724" y="1584034"/>
                </a:lnTo>
                <a:lnTo>
                  <a:pt x="1820617" y="1626914"/>
                </a:lnTo>
                <a:lnTo>
                  <a:pt x="1844945" y="1669091"/>
                </a:lnTo>
                <a:lnTo>
                  <a:pt x="1867988" y="1710334"/>
                </a:lnTo>
                <a:lnTo>
                  <a:pt x="1894823" y="1750407"/>
                </a:lnTo>
                <a:lnTo>
                  <a:pt x="1921016" y="1790013"/>
                </a:lnTo>
                <a:lnTo>
                  <a:pt x="1950359" y="1827983"/>
                </a:lnTo>
                <a:lnTo>
                  <a:pt x="1979992" y="1864201"/>
                </a:lnTo>
                <a:lnTo>
                  <a:pt x="2012951" y="1899892"/>
                </a:lnTo>
                <a:lnTo>
                  <a:pt x="2045734" y="1934473"/>
                </a:lnTo>
                <a:lnTo>
                  <a:pt x="2080559" y="1967594"/>
                </a:lnTo>
                <a:lnTo>
                  <a:pt x="2115672" y="1998964"/>
                </a:lnTo>
                <a:lnTo>
                  <a:pt x="2153647" y="2030448"/>
                </a:lnTo>
                <a:lnTo>
                  <a:pt x="2190626" y="2059248"/>
                </a:lnTo>
                <a:lnTo>
                  <a:pt x="2230465" y="2088163"/>
                </a:lnTo>
                <a:lnTo>
                  <a:pt x="2271527" y="2114041"/>
                </a:lnTo>
                <a:lnTo>
                  <a:pt x="2271618" y="2114094"/>
                </a:lnTo>
                <a:lnTo>
                  <a:pt x="1319057" y="2551117"/>
                </a:lnTo>
                <a:close/>
              </a:path>
            </a:pathLst>
          </a:custGeom>
          <a:solidFill>
            <a:srgbClr val="F0ED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p>
        </p:txBody>
      </p:sp>
      <p:sp>
        <p:nvSpPr>
          <p:cNvPr id="9" name="Frihåndsform: figur 8">
            <a:extLst>
              <a:ext uri="{FF2B5EF4-FFF2-40B4-BE49-F238E27FC236}">
                <a16:creationId xmlns:a16="http://schemas.microsoft.com/office/drawing/2014/main" id="{D871C97F-ACFE-886B-CFDE-E6DAA0839496}"/>
              </a:ext>
            </a:extLst>
          </p:cNvPr>
          <p:cNvSpPr/>
          <p:nvPr userDrawn="1"/>
        </p:nvSpPr>
        <p:spPr>
          <a:xfrm rot="14025829">
            <a:off x="6824014" y="2836634"/>
            <a:ext cx="2250958" cy="3352775"/>
          </a:xfrm>
          <a:custGeom>
            <a:avLst/>
            <a:gdLst>
              <a:gd name="connsiteX0" fmla="*/ 1714468 w 2250958"/>
              <a:gd name="connsiteY0" fmla="*/ 3352775 h 3352775"/>
              <a:gd name="connsiteX1" fmla="*/ 1707003 w 2250958"/>
              <a:gd name="connsiteY1" fmla="*/ 3349226 h 3352775"/>
              <a:gd name="connsiteX2" fmla="*/ 1617671 w 2250958"/>
              <a:gd name="connsiteY2" fmla="*/ 3300089 h 3352775"/>
              <a:gd name="connsiteX3" fmla="*/ 1531095 w 2250958"/>
              <a:gd name="connsiteY3" fmla="*/ 3247985 h 3352775"/>
              <a:gd name="connsiteX4" fmla="*/ 1446165 w 2250958"/>
              <a:gd name="connsiteY4" fmla="*/ 3192733 h 3352775"/>
              <a:gd name="connsiteX5" fmla="*/ 1364454 w 2250958"/>
              <a:gd name="connsiteY5" fmla="*/ 3135158 h 3352775"/>
              <a:gd name="connsiteX6" fmla="*/ 1285034 w 2250958"/>
              <a:gd name="connsiteY6" fmla="*/ 3073970 h 3352775"/>
              <a:gd name="connsiteX7" fmla="*/ 1207904 w 2250958"/>
              <a:gd name="connsiteY7" fmla="*/ 3009171 h 3352775"/>
              <a:gd name="connsiteX8" fmla="*/ 1133349 w 2250958"/>
              <a:gd name="connsiteY8" fmla="*/ 2942514 h 3352775"/>
              <a:gd name="connsiteX9" fmla="*/ 1061371 w 2250958"/>
              <a:gd name="connsiteY9" fmla="*/ 2873997 h 3352775"/>
              <a:gd name="connsiteX10" fmla="*/ 993614 w 2250958"/>
              <a:gd name="connsiteY10" fmla="*/ 2800474 h 3352775"/>
              <a:gd name="connsiteX11" fmla="*/ 926966 w 2250958"/>
              <a:gd name="connsiteY11" fmla="*/ 2727129 h 3352775"/>
              <a:gd name="connsiteX12" fmla="*/ 865005 w 2250958"/>
              <a:gd name="connsiteY12" fmla="*/ 2649424 h 3352775"/>
              <a:gd name="connsiteX13" fmla="*/ 804976 w 2250958"/>
              <a:gd name="connsiteY13" fmla="*/ 2570323 h 3352775"/>
              <a:gd name="connsiteX14" fmla="*/ 747881 w 2250958"/>
              <a:gd name="connsiteY14" fmla="*/ 2487146 h 3352775"/>
              <a:gd name="connsiteX15" fmla="*/ 693647 w 2250958"/>
              <a:gd name="connsiteY15" fmla="*/ 2403863 h 3352775"/>
              <a:gd name="connsiteX16" fmla="*/ 645029 w 2250958"/>
              <a:gd name="connsiteY16" fmla="*/ 2317506 h 3352775"/>
              <a:gd name="connsiteX17" fmla="*/ 597521 w 2250958"/>
              <a:gd name="connsiteY17" fmla="*/ 2231327 h 3352775"/>
              <a:gd name="connsiteX18" fmla="*/ 554234 w 2250958"/>
              <a:gd name="connsiteY18" fmla="*/ 2140143 h 3352775"/>
              <a:gd name="connsiteX19" fmla="*/ 514453 w 2250958"/>
              <a:gd name="connsiteY19" fmla="*/ 2048387 h 3352775"/>
              <a:gd name="connsiteX20" fmla="*/ 478177 w 2250958"/>
              <a:gd name="connsiteY20" fmla="*/ 1956060 h 3352775"/>
              <a:gd name="connsiteX21" fmla="*/ 445120 w 2250958"/>
              <a:gd name="connsiteY21" fmla="*/ 1861409 h 3352775"/>
              <a:gd name="connsiteX22" fmla="*/ 415284 w 2250958"/>
              <a:gd name="connsiteY22" fmla="*/ 1764435 h 3352775"/>
              <a:gd name="connsiteX23" fmla="*/ 389596 w 2250958"/>
              <a:gd name="connsiteY23" fmla="*/ 1666425 h 3352775"/>
              <a:gd name="connsiteX24" fmla="*/ 367414 w 2250958"/>
              <a:gd name="connsiteY24" fmla="*/ 1567843 h 3352775"/>
              <a:gd name="connsiteX25" fmla="*/ 348917 w 2250958"/>
              <a:gd name="connsiteY25" fmla="*/ 1467582 h 3352775"/>
              <a:gd name="connsiteX26" fmla="*/ 336321 w 2250958"/>
              <a:gd name="connsiteY26" fmla="*/ 1365999 h 3352775"/>
              <a:gd name="connsiteX27" fmla="*/ 326587 w 2250958"/>
              <a:gd name="connsiteY27" fmla="*/ 1264310 h 3352775"/>
              <a:gd name="connsiteX28" fmla="*/ 319894 w 2250958"/>
              <a:gd name="connsiteY28" fmla="*/ 1161405 h 3352775"/>
              <a:gd name="connsiteX29" fmla="*/ 318697 w 2250958"/>
              <a:gd name="connsiteY29" fmla="*/ 1074936 h 3352775"/>
              <a:gd name="connsiteX30" fmla="*/ 0 w 2250958"/>
              <a:gd name="connsiteY30" fmla="*/ 1074936 h 3352775"/>
              <a:gd name="connsiteX31" fmla="*/ 990971 w 2250958"/>
              <a:gd name="connsiteY31" fmla="*/ 0 h 3352775"/>
              <a:gd name="connsiteX32" fmla="*/ 1981942 w 2250958"/>
              <a:gd name="connsiteY32" fmla="*/ 1074936 h 3352775"/>
              <a:gd name="connsiteX33" fmla="*/ 1656094 w 2250958"/>
              <a:gd name="connsiteY33" fmla="*/ 1074936 h 3352775"/>
              <a:gd name="connsiteX34" fmla="*/ 1656808 w 2250958"/>
              <a:gd name="connsiteY34" fmla="*/ 1111254 h 3352775"/>
              <a:gd name="connsiteX35" fmla="*/ 1658438 w 2250958"/>
              <a:gd name="connsiteY35" fmla="*/ 1161006 h 3352775"/>
              <a:gd name="connsiteX36" fmla="*/ 1663109 w 2250958"/>
              <a:gd name="connsiteY36" fmla="*/ 1209544 h 3352775"/>
              <a:gd name="connsiteX37" fmla="*/ 1671107 w 2250958"/>
              <a:gd name="connsiteY37" fmla="*/ 1258619 h 3352775"/>
              <a:gd name="connsiteX38" fmla="*/ 1679748 w 2250958"/>
              <a:gd name="connsiteY38" fmla="*/ 1307230 h 3352775"/>
              <a:gd name="connsiteX39" fmla="*/ 1689212 w 2250958"/>
              <a:gd name="connsiteY39" fmla="*/ 1354267 h 3352775"/>
              <a:gd name="connsiteX40" fmla="*/ 1701717 w 2250958"/>
              <a:gd name="connsiteY40" fmla="*/ 1400088 h 3352775"/>
              <a:gd name="connsiteX41" fmla="*/ 1715795 w 2250958"/>
              <a:gd name="connsiteY41" fmla="*/ 1446734 h 3352775"/>
              <a:gd name="connsiteX42" fmla="*/ 1732270 w 2250958"/>
              <a:gd name="connsiteY42" fmla="*/ 1492628 h 3352775"/>
              <a:gd name="connsiteX43" fmla="*/ 1749568 w 2250958"/>
              <a:gd name="connsiteY43" fmla="*/ 1536949 h 3352775"/>
              <a:gd name="connsiteX44" fmla="*/ 1767975 w 2250958"/>
              <a:gd name="connsiteY44" fmla="*/ 1581450 h 3352775"/>
              <a:gd name="connsiteX45" fmla="*/ 1790066 w 2250958"/>
              <a:gd name="connsiteY45" fmla="*/ 1624270 h 3352775"/>
              <a:gd name="connsiteX46" fmla="*/ 1811049 w 2250958"/>
              <a:gd name="connsiteY46" fmla="*/ 1666911 h 3352775"/>
              <a:gd name="connsiteX47" fmla="*/ 1835072 w 2250958"/>
              <a:gd name="connsiteY47" fmla="*/ 1708337 h 3352775"/>
              <a:gd name="connsiteX48" fmla="*/ 1862315 w 2250958"/>
              <a:gd name="connsiteY48" fmla="*/ 1747439 h 3352775"/>
              <a:gd name="connsiteX49" fmla="*/ 1889378 w 2250958"/>
              <a:gd name="connsiteY49" fmla="*/ 1787650 h 3352775"/>
              <a:gd name="connsiteX50" fmla="*/ 1918553 w 2250958"/>
              <a:gd name="connsiteY50" fmla="*/ 1825358 h 3352775"/>
              <a:gd name="connsiteX51" fmla="*/ 1946619 w 2250958"/>
              <a:gd name="connsiteY51" fmla="*/ 1862887 h 3352775"/>
              <a:gd name="connsiteX52" fmla="*/ 1978369 w 2250958"/>
              <a:gd name="connsiteY52" fmla="*/ 1898736 h 3352775"/>
              <a:gd name="connsiteX53" fmla="*/ 2012231 w 2250958"/>
              <a:gd name="connsiteY53" fmla="*/ 1932082 h 3352775"/>
              <a:gd name="connsiteX54" fmla="*/ 2045913 w 2250958"/>
              <a:gd name="connsiteY54" fmla="*/ 1966536 h 3352775"/>
              <a:gd name="connsiteX55" fmla="*/ 2082350 w 2250958"/>
              <a:gd name="connsiteY55" fmla="*/ 1998023 h 3352775"/>
              <a:gd name="connsiteX56" fmla="*/ 2119896 w 2250958"/>
              <a:gd name="connsiteY56" fmla="*/ 2029689 h 3352775"/>
              <a:gd name="connsiteX57" fmla="*/ 2157336 w 2250958"/>
              <a:gd name="connsiteY57" fmla="*/ 2058493 h 3352775"/>
              <a:gd name="connsiteX58" fmla="*/ 2197172 w 2250958"/>
              <a:gd name="connsiteY58" fmla="*/ 2086547 h 3352775"/>
              <a:gd name="connsiteX59" fmla="*/ 2237652 w 2250958"/>
              <a:gd name="connsiteY59" fmla="*/ 2114137 h 3352775"/>
              <a:gd name="connsiteX60" fmla="*/ 2250958 w 2250958"/>
              <a:gd name="connsiteY60" fmla="*/ 2121738 h 3352775"/>
              <a:gd name="connsiteX61" fmla="*/ 1275867 w 2250958"/>
              <a:gd name="connsiteY61" fmla="*/ 2565372 h 3352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2250958" h="3352775">
                <a:moveTo>
                  <a:pt x="1714468" y="3352775"/>
                </a:moveTo>
                <a:lnTo>
                  <a:pt x="1707003" y="3349226"/>
                </a:lnTo>
                <a:lnTo>
                  <a:pt x="1617671" y="3300089"/>
                </a:lnTo>
                <a:lnTo>
                  <a:pt x="1531095" y="3247985"/>
                </a:lnTo>
                <a:lnTo>
                  <a:pt x="1446165" y="3192733"/>
                </a:lnTo>
                <a:lnTo>
                  <a:pt x="1364454" y="3135158"/>
                </a:lnTo>
                <a:lnTo>
                  <a:pt x="1285034" y="3073970"/>
                </a:lnTo>
                <a:lnTo>
                  <a:pt x="1207904" y="3009171"/>
                </a:lnTo>
                <a:lnTo>
                  <a:pt x="1133349" y="2942514"/>
                </a:lnTo>
                <a:lnTo>
                  <a:pt x="1061371" y="2873997"/>
                </a:lnTo>
                <a:lnTo>
                  <a:pt x="993614" y="2800474"/>
                </a:lnTo>
                <a:lnTo>
                  <a:pt x="926966" y="2727129"/>
                </a:lnTo>
                <a:lnTo>
                  <a:pt x="865005" y="2649424"/>
                </a:lnTo>
                <a:lnTo>
                  <a:pt x="804976" y="2570323"/>
                </a:lnTo>
                <a:lnTo>
                  <a:pt x="747881" y="2487146"/>
                </a:lnTo>
                <a:lnTo>
                  <a:pt x="693647" y="2403863"/>
                </a:lnTo>
                <a:lnTo>
                  <a:pt x="645029" y="2317506"/>
                </a:lnTo>
                <a:lnTo>
                  <a:pt x="597521" y="2231327"/>
                </a:lnTo>
                <a:lnTo>
                  <a:pt x="554234" y="2140143"/>
                </a:lnTo>
                <a:lnTo>
                  <a:pt x="514453" y="2048387"/>
                </a:lnTo>
                <a:lnTo>
                  <a:pt x="478177" y="1956060"/>
                </a:lnTo>
                <a:lnTo>
                  <a:pt x="445120" y="1861409"/>
                </a:lnTo>
                <a:lnTo>
                  <a:pt x="415284" y="1764435"/>
                </a:lnTo>
                <a:lnTo>
                  <a:pt x="389596" y="1666425"/>
                </a:lnTo>
                <a:lnTo>
                  <a:pt x="367414" y="1567843"/>
                </a:lnTo>
                <a:lnTo>
                  <a:pt x="348917" y="1467582"/>
                </a:lnTo>
                <a:lnTo>
                  <a:pt x="336321" y="1365999"/>
                </a:lnTo>
                <a:lnTo>
                  <a:pt x="326587" y="1264310"/>
                </a:lnTo>
                <a:lnTo>
                  <a:pt x="319894" y="1161405"/>
                </a:lnTo>
                <a:lnTo>
                  <a:pt x="318697" y="1074936"/>
                </a:lnTo>
                <a:lnTo>
                  <a:pt x="0" y="1074936"/>
                </a:lnTo>
                <a:lnTo>
                  <a:pt x="990971" y="0"/>
                </a:lnTo>
                <a:lnTo>
                  <a:pt x="1981942" y="1074936"/>
                </a:lnTo>
                <a:lnTo>
                  <a:pt x="1656094" y="1074936"/>
                </a:lnTo>
                <a:lnTo>
                  <a:pt x="1656808" y="1111254"/>
                </a:lnTo>
                <a:lnTo>
                  <a:pt x="1658438" y="1161006"/>
                </a:lnTo>
                <a:lnTo>
                  <a:pt x="1663109" y="1209544"/>
                </a:lnTo>
                <a:lnTo>
                  <a:pt x="1671107" y="1258619"/>
                </a:lnTo>
                <a:lnTo>
                  <a:pt x="1679748" y="1307230"/>
                </a:lnTo>
                <a:lnTo>
                  <a:pt x="1689212" y="1354267"/>
                </a:lnTo>
                <a:lnTo>
                  <a:pt x="1701717" y="1400088"/>
                </a:lnTo>
                <a:lnTo>
                  <a:pt x="1715795" y="1446734"/>
                </a:lnTo>
                <a:lnTo>
                  <a:pt x="1732270" y="1492628"/>
                </a:lnTo>
                <a:lnTo>
                  <a:pt x="1749568" y="1536949"/>
                </a:lnTo>
                <a:lnTo>
                  <a:pt x="1767975" y="1581450"/>
                </a:lnTo>
                <a:lnTo>
                  <a:pt x="1790066" y="1624270"/>
                </a:lnTo>
                <a:lnTo>
                  <a:pt x="1811049" y="1666911"/>
                </a:lnTo>
                <a:lnTo>
                  <a:pt x="1835072" y="1708337"/>
                </a:lnTo>
                <a:lnTo>
                  <a:pt x="1862315" y="1747439"/>
                </a:lnTo>
                <a:lnTo>
                  <a:pt x="1889378" y="1787650"/>
                </a:lnTo>
                <a:lnTo>
                  <a:pt x="1918553" y="1825358"/>
                </a:lnTo>
                <a:lnTo>
                  <a:pt x="1946619" y="1862887"/>
                </a:lnTo>
                <a:lnTo>
                  <a:pt x="1978369" y="1898736"/>
                </a:lnTo>
                <a:lnTo>
                  <a:pt x="2012231" y="1932082"/>
                </a:lnTo>
                <a:lnTo>
                  <a:pt x="2045913" y="1966536"/>
                </a:lnTo>
                <a:lnTo>
                  <a:pt x="2082350" y="1998023"/>
                </a:lnTo>
                <a:lnTo>
                  <a:pt x="2119896" y="2029689"/>
                </a:lnTo>
                <a:lnTo>
                  <a:pt x="2157336" y="2058493"/>
                </a:lnTo>
                <a:lnTo>
                  <a:pt x="2197172" y="2086547"/>
                </a:lnTo>
                <a:lnTo>
                  <a:pt x="2237652" y="2114137"/>
                </a:lnTo>
                <a:lnTo>
                  <a:pt x="2250958" y="2121738"/>
                </a:lnTo>
                <a:lnTo>
                  <a:pt x="1275867" y="2565372"/>
                </a:lnTo>
                <a:close/>
              </a:path>
            </a:pathLst>
          </a:custGeom>
          <a:solidFill>
            <a:srgbClr val="E0DDD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nb-NO"/>
          </a:p>
        </p:txBody>
      </p:sp>
      <p:sp>
        <p:nvSpPr>
          <p:cNvPr id="10" name="Frihåndsform: figur 9">
            <a:extLst>
              <a:ext uri="{FF2B5EF4-FFF2-40B4-BE49-F238E27FC236}">
                <a16:creationId xmlns:a16="http://schemas.microsoft.com/office/drawing/2014/main" id="{F2E1C126-18B4-4C51-6170-7F444650B0C9}"/>
              </a:ext>
            </a:extLst>
          </p:cNvPr>
          <p:cNvSpPr>
            <a:spLocks/>
          </p:cNvSpPr>
          <p:nvPr userDrawn="1"/>
        </p:nvSpPr>
        <p:spPr bwMode="auto">
          <a:xfrm rot="17276626">
            <a:off x="5029082" y="3487723"/>
            <a:ext cx="1885589" cy="3454636"/>
          </a:xfrm>
          <a:custGeom>
            <a:avLst/>
            <a:gdLst>
              <a:gd name="connsiteX0" fmla="*/ 1885589 w 1885589"/>
              <a:gd name="connsiteY0" fmla="*/ 1327902 h 3454636"/>
              <a:gd name="connsiteX1" fmla="*/ 1581646 w 1885589"/>
              <a:gd name="connsiteY1" fmla="*/ 1229503 h 3454636"/>
              <a:gd name="connsiteX2" fmla="*/ 1568187 w 1885589"/>
              <a:gd name="connsiteY2" fmla="*/ 1271308 h 3454636"/>
              <a:gd name="connsiteX3" fmla="*/ 1556281 w 1885589"/>
              <a:gd name="connsiteY3" fmla="*/ 1318946 h 3454636"/>
              <a:gd name="connsiteX4" fmla="*/ 1545168 w 1885589"/>
              <a:gd name="connsiteY4" fmla="*/ 1367378 h 3454636"/>
              <a:gd name="connsiteX5" fmla="*/ 1538024 w 1885589"/>
              <a:gd name="connsiteY5" fmla="*/ 1416605 h 3454636"/>
              <a:gd name="connsiteX6" fmla="*/ 1531675 w 1885589"/>
              <a:gd name="connsiteY6" fmla="*/ 1463449 h 3454636"/>
              <a:gd name="connsiteX7" fmla="*/ 1526912 w 1885589"/>
              <a:gd name="connsiteY7" fmla="*/ 1512675 h 3454636"/>
              <a:gd name="connsiteX8" fmla="*/ 1523737 w 1885589"/>
              <a:gd name="connsiteY8" fmla="*/ 1561107 h 3454636"/>
              <a:gd name="connsiteX9" fmla="*/ 1522149 w 1885589"/>
              <a:gd name="connsiteY9" fmla="*/ 1610333 h 3454636"/>
              <a:gd name="connsiteX10" fmla="*/ 1523737 w 1885589"/>
              <a:gd name="connsiteY10" fmla="*/ 1657177 h 3454636"/>
              <a:gd name="connsiteX11" fmla="*/ 1526912 w 1885589"/>
              <a:gd name="connsiteY11" fmla="*/ 1706404 h 3454636"/>
              <a:gd name="connsiteX12" fmla="*/ 1531674 w 1885589"/>
              <a:gd name="connsiteY12" fmla="*/ 1753247 h 3454636"/>
              <a:gd name="connsiteX13" fmla="*/ 1539612 w 1885589"/>
              <a:gd name="connsiteY13" fmla="*/ 1800886 h 3454636"/>
              <a:gd name="connsiteX14" fmla="*/ 1546756 w 1885589"/>
              <a:gd name="connsiteY14" fmla="*/ 1847730 h 3454636"/>
              <a:gd name="connsiteX15" fmla="*/ 1557868 w 1885589"/>
              <a:gd name="connsiteY15" fmla="*/ 1895368 h 3454636"/>
              <a:gd name="connsiteX16" fmla="*/ 1569774 w 1885589"/>
              <a:gd name="connsiteY16" fmla="*/ 1940625 h 3454636"/>
              <a:gd name="connsiteX17" fmla="*/ 1583268 w 1885589"/>
              <a:gd name="connsiteY17" fmla="*/ 1986675 h 3454636"/>
              <a:gd name="connsiteX18" fmla="*/ 1598349 w 1885589"/>
              <a:gd name="connsiteY18" fmla="*/ 2031137 h 3454636"/>
              <a:gd name="connsiteX19" fmla="*/ 1616606 w 1885589"/>
              <a:gd name="connsiteY19" fmla="*/ 2076393 h 3454636"/>
              <a:gd name="connsiteX20" fmla="*/ 1635656 w 1885589"/>
              <a:gd name="connsiteY20" fmla="*/ 2119267 h 3454636"/>
              <a:gd name="connsiteX21" fmla="*/ 1656293 w 1885589"/>
              <a:gd name="connsiteY21" fmla="*/ 2162142 h 3454636"/>
              <a:gd name="connsiteX22" fmla="*/ 1677725 w 1885589"/>
              <a:gd name="connsiteY22" fmla="*/ 2205016 h 3454636"/>
              <a:gd name="connsiteX23" fmla="*/ 1702331 w 1885589"/>
              <a:gd name="connsiteY23" fmla="*/ 2245508 h 3454636"/>
              <a:gd name="connsiteX24" fmla="*/ 1728524 w 1885589"/>
              <a:gd name="connsiteY24" fmla="*/ 2286795 h 3454636"/>
              <a:gd name="connsiteX25" fmla="*/ 1755512 w 1885589"/>
              <a:gd name="connsiteY25" fmla="*/ 2326493 h 3454636"/>
              <a:gd name="connsiteX26" fmla="*/ 1784881 w 1885589"/>
              <a:gd name="connsiteY26" fmla="*/ 2364604 h 3454636"/>
              <a:gd name="connsiteX27" fmla="*/ 1810395 w 1885589"/>
              <a:gd name="connsiteY27" fmla="*/ 2396840 h 3454636"/>
              <a:gd name="connsiteX28" fmla="*/ 781905 w 1885589"/>
              <a:gd name="connsiteY28" fmla="*/ 2520437 h 3454636"/>
              <a:gd name="connsiteX29" fmla="*/ 972095 w 1885589"/>
              <a:gd name="connsiteY29" fmla="*/ 3454636 h 3454636"/>
              <a:gd name="connsiteX30" fmla="*/ 932393 w 1885589"/>
              <a:gd name="connsiteY30" fmla="*/ 3416613 h 3454636"/>
              <a:gd name="connsiteX31" fmla="*/ 862543 w 1885589"/>
              <a:gd name="connsiteY31" fmla="*/ 3343569 h 3454636"/>
              <a:gd name="connsiteX32" fmla="*/ 795074 w 1885589"/>
              <a:gd name="connsiteY32" fmla="*/ 3267347 h 3454636"/>
              <a:gd name="connsiteX33" fmla="*/ 731574 w 1885589"/>
              <a:gd name="connsiteY33" fmla="*/ 3187950 h 3454636"/>
              <a:gd name="connsiteX34" fmla="*/ 672043 w 1885589"/>
              <a:gd name="connsiteY34" fmla="*/ 3108553 h 3454636"/>
              <a:gd name="connsiteX35" fmla="*/ 614099 w 1885589"/>
              <a:gd name="connsiteY35" fmla="*/ 3026774 h 3454636"/>
              <a:gd name="connsiteX36" fmla="*/ 560918 w 1885589"/>
              <a:gd name="connsiteY36" fmla="*/ 2941026 h 3454636"/>
              <a:gd name="connsiteX37" fmla="*/ 510118 w 1885589"/>
              <a:gd name="connsiteY37" fmla="*/ 2856071 h 3454636"/>
              <a:gd name="connsiteX38" fmla="*/ 464874 w 1885589"/>
              <a:gd name="connsiteY38" fmla="*/ 2767147 h 3454636"/>
              <a:gd name="connsiteX39" fmla="*/ 420424 w 1885589"/>
              <a:gd name="connsiteY39" fmla="*/ 2677428 h 3454636"/>
              <a:gd name="connsiteX40" fmla="*/ 380736 w 1885589"/>
              <a:gd name="connsiteY40" fmla="*/ 2586121 h 3454636"/>
              <a:gd name="connsiteX41" fmla="*/ 344224 w 1885589"/>
              <a:gd name="connsiteY41" fmla="*/ 2493227 h 3454636"/>
              <a:gd name="connsiteX42" fmla="*/ 312474 w 1885589"/>
              <a:gd name="connsiteY42" fmla="*/ 2399539 h 3454636"/>
              <a:gd name="connsiteX43" fmla="*/ 283105 w 1885589"/>
              <a:gd name="connsiteY43" fmla="*/ 2303468 h 3454636"/>
              <a:gd name="connsiteX44" fmla="*/ 258499 w 1885589"/>
              <a:gd name="connsiteY44" fmla="*/ 2207398 h 3454636"/>
              <a:gd name="connsiteX45" fmla="*/ 235481 w 1885589"/>
              <a:gd name="connsiteY45" fmla="*/ 2110534 h 3454636"/>
              <a:gd name="connsiteX46" fmla="*/ 218811 w 1885589"/>
              <a:gd name="connsiteY46" fmla="*/ 2012876 h 3454636"/>
              <a:gd name="connsiteX47" fmla="*/ 205318 w 1885589"/>
              <a:gd name="connsiteY47" fmla="*/ 1913629 h 3454636"/>
              <a:gd name="connsiteX48" fmla="*/ 194999 w 1885589"/>
              <a:gd name="connsiteY48" fmla="*/ 1814383 h 3454636"/>
              <a:gd name="connsiteX49" fmla="*/ 188649 w 1885589"/>
              <a:gd name="connsiteY49" fmla="*/ 1715137 h 3454636"/>
              <a:gd name="connsiteX50" fmla="*/ 185474 w 1885589"/>
              <a:gd name="connsiteY50" fmla="*/ 1615097 h 3454636"/>
              <a:gd name="connsiteX51" fmla="*/ 187062 w 1885589"/>
              <a:gd name="connsiteY51" fmla="*/ 1514263 h 3454636"/>
              <a:gd name="connsiteX52" fmla="*/ 193412 w 1885589"/>
              <a:gd name="connsiteY52" fmla="*/ 1413428 h 3454636"/>
              <a:gd name="connsiteX53" fmla="*/ 202143 w 1885589"/>
              <a:gd name="connsiteY53" fmla="*/ 1312594 h 3454636"/>
              <a:gd name="connsiteX54" fmla="*/ 216430 w 1885589"/>
              <a:gd name="connsiteY54" fmla="*/ 1210966 h 3454636"/>
              <a:gd name="connsiteX55" fmla="*/ 234686 w 1885589"/>
              <a:gd name="connsiteY55" fmla="*/ 1110132 h 3454636"/>
              <a:gd name="connsiteX56" fmla="*/ 255324 w 1885589"/>
              <a:gd name="connsiteY56" fmla="*/ 1010886 h 3454636"/>
              <a:gd name="connsiteX57" fmla="*/ 281518 w 1885589"/>
              <a:gd name="connsiteY57" fmla="*/ 910052 h 3454636"/>
              <a:gd name="connsiteX58" fmla="*/ 310472 w 1885589"/>
              <a:gd name="connsiteY58" fmla="*/ 817968 h 3454636"/>
              <a:gd name="connsiteX59" fmla="*/ 0 w 1885589"/>
              <a:gd name="connsiteY59" fmla="*/ 717455 h 3454636"/>
              <a:gd name="connsiteX60" fmla="*/ 1273880 w 1885589"/>
              <a:gd name="connsiteY60" fmla="*/ 0 h 3454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1885589" h="3454636">
                <a:moveTo>
                  <a:pt x="1885589" y="1327902"/>
                </a:moveTo>
                <a:lnTo>
                  <a:pt x="1581646" y="1229503"/>
                </a:lnTo>
                <a:lnTo>
                  <a:pt x="1568187" y="1271308"/>
                </a:lnTo>
                <a:lnTo>
                  <a:pt x="1556281" y="1318946"/>
                </a:lnTo>
                <a:lnTo>
                  <a:pt x="1545168" y="1367378"/>
                </a:lnTo>
                <a:lnTo>
                  <a:pt x="1538024" y="1416605"/>
                </a:lnTo>
                <a:lnTo>
                  <a:pt x="1531675" y="1463449"/>
                </a:lnTo>
                <a:lnTo>
                  <a:pt x="1526912" y="1512675"/>
                </a:lnTo>
                <a:lnTo>
                  <a:pt x="1523737" y="1561107"/>
                </a:lnTo>
                <a:lnTo>
                  <a:pt x="1522149" y="1610333"/>
                </a:lnTo>
                <a:lnTo>
                  <a:pt x="1523737" y="1657177"/>
                </a:lnTo>
                <a:lnTo>
                  <a:pt x="1526912" y="1706404"/>
                </a:lnTo>
                <a:lnTo>
                  <a:pt x="1531674" y="1753247"/>
                </a:lnTo>
                <a:lnTo>
                  <a:pt x="1539612" y="1800886"/>
                </a:lnTo>
                <a:lnTo>
                  <a:pt x="1546756" y="1847730"/>
                </a:lnTo>
                <a:lnTo>
                  <a:pt x="1557868" y="1895368"/>
                </a:lnTo>
                <a:lnTo>
                  <a:pt x="1569774" y="1940625"/>
                </a:lnTo>
                <a:lnTo>
                  <a:pt x="1583268" y="1986675"/>
                </a:lnTo>
                <a:lnTo>
                  <a:pt x="1598349" y="2031137"/>
                </a:lnTo>
                <a:lnTo>
                  <a:pt x="1616606" y="2076393"/>
                </a:lnTo>
                <a:lnTo>
                  <a:pt x="1635656" y="2119267"/>
                </a:lnTo>
                <a:lnTo>
                  <a:pt x="1656293" y="2162142"/>
                </a:lnTo>
                <a:lnTo>
                  <a:pt x="1677725" y="2205016"/>
                </a:lnTo>
                <a:lnTo>
                  <a:pt x="1702331" y="2245508"/>
                </a:lnTo>
                <a:lnTo>
                  <a:pt x="1728524" y="2286795"/>
                </a:lnTo>
                <a:lnTo>
                  <a:pt x="1755512" y="2326493"/>
                </a:lnTo>
                <a:lnTo>
                  <a:pt x="1784881" y="2364604"/>
                </a:lnTo>
                <a:lnTo>
                  <a:pt x="1810395" y="2396840"/>
                </a:lnTo>
                <a:lnTo>
                  <a:pt x="781905" y="2520437"/>
                </a:lnTo>
                <a:lnTo>
                  <a:pt x="972095" y="3454636"/>
                </a:lnTo>
                <a:lnTo>
                  <a:pt x="932393" y="3416613"/>
                </a:lnTo>
                <a:lnTo>
                  <a:pt x="862543" y="3343569"/>
                </a:lnTo>
                <a:lnTo>
                  <a:pt x="795074" y="3267347"/>
                </a:lnTo>
                <a:lnTo>
                  <a:pt x="731574" y="3187950"/>
                </a:lnTo>
                <a:lnTo>
                  <a:pt x="672043" y="3108553"/>
                </a:lnTo>
                <a:lnTo>
                  <a:pt x="614099" y="3026774"/>
                </a:lnTo>
                <a:lnTo>
                  <a:pt x="560918" y="2941026"/>
                </a:lnTo>
                <a:lnTo>
                  <a:pt x="510118" y="2856071"/>
                </a:lnTo>
                <a:lnTo>
                  <a:pt x="464874" y="2767147"/>
                </a:lnTo>
                <a:lnTo>
                  <a:pt x="420424" y="2677428"/>
                </a:lnTo>
                <a:lnTo>
                  <a:pt x="380736" y="2586121"/>
                </a:lnTo>
                <a:lnTo>
                  <a:pt x="344224" y="2493227"/>
                </a:lnTo>
                <a:lnTo>
                  <a:pt x="312474" y="2399539"/>
                </a:lnTo>
                <a:lnTo>
                  <a:pt x="283105" y="2303468"/>
                </a:lnTo>
                <a:lnTo>
                  <a:pt x="258499" y="2207398"/>
                </a:lnTo>
                <a:lnTo>
                  <a:pt x="235481" y="2110534"/>
                </a:lnTo>
                <a:lnTo>
                  <a:pt x="218811" y="2012876"/>
                </a:lnTo>
                <a:lnTo>
                  <a:pt x="205318" y="1913629"/>
                </a:lnTo>
                <a:lnTo>
                  <a:pt x="194999" y="1814383"/>
                </a:lnTo>
                <a:lnTo>
                  <a:pt x="188649" y="1715137"/>
                </a:lnTo>
                <a:lnTo>
                  <a:pt x="185474" y="1615097"/>
                </a:lnTo>
                <a:lnTo>
                  <a:pt x="187062" y="1514263"/>
                </a:lnTo>
                <a:lnTo>
                  <a:pt x="193412" y="1413428"/>
                </a:lnTo>
                <a:lnTo>
                  <a:pt x="202143" y="1312594"/>
                </a:lnTo>
                <a:lnTo>
                  <a:pt x="216430" y="1210966"/>
                </a:lnTo>
                <a:lnTo>
                  <a:pt x="234686" y="1110132"/>
                </a:lnTo>
                <a:lnTo>
                  <a:pt x="255324" y="1010886"/>
                </a:lnTo>
                <a:lnTo>
                  <a:pt x="281518" y="910052"/>
                </a:lnTo>
                <a:lnTo>
                  <a:pt x="310472" y="817968"/>
                </a:lnTo>
                <a:lnTo>
                  <a:pt x="0" y="717455"/>
                </a:lnTo>
                <a:lnTo>
                  <a:pt x="1273880" y="0"/>
                </a:lnTo>
                <a:close/>
              </a:path>
            </a:pathLst>
          </a:custGeom>
          <a:solidFill>
            <a:srgbClr val="CFD0CB"/>
          </a:solidFill>
          <a:ln>
            <a:noFill/>
          </a:ln>
        </p:spPr>
        <p:txBody>
          <a:bodyPr vert="horz" wrap="square" lIns="91440" tIns="45720" rIns="91440" bIns="45720" numCol="1" anchor="t" anchorCtr="0" compatLnSpc="1">
            <a:prstTxWarp prst="textNoShape">
              <a:avLst/>
            </a:prstTxWarp>
            <a:noAutofit/>
          </a:bodyPr>
          <a:lstStyle/>
          <a:p>
            <a:endParaRPr lang="nb-NO"/>
          </a:p>
        </p:txBody>
      </p:sp>
      <p:sp>
        <p:nvSpPr>
          <p:cNvPr id="11" name="Frihåndsform: figur 10">
            <a:extLst>
              <a:ext uri="{FF2B5EF4-FFF2-40B4-BE49-F238E27FC236}">
                <a16:creationId xmlns:a16="http://schemas.microsoft.com/office/drawing/2014/main" id="{624863FA-91C4-115D-BF84-7579E009981F}"/>
              </a:ext>
            </a:extLst>
          </p:cNvPr>
          <p:cNvSpPr>
            <a:spLocks/>
          </p:cNvSpPr>
          <p:nvPr userDrawn="1"/>
        </p:nvSpPr>
        <p:spPr bwMode="auto">
          <a:xfrm rot="17276626">
            <a:off x="2849855" y="2370840"/>
            <a:ext cx="3371958" cy="2239056"/>
          </a:xfrm>
          <a:custGeom>
            <a:avLst/>
            <a:gdLst>
              <a:gd name="connsiteX0" fmla="*/ 3371958 w 3371958"/>
              <a:gd name="connsiteY0" fmla="*/ 990971 h 2239056"/>
              <a:gd name="connsiteX1" fmla="*/ 2297022 w 3371958"/>
              <a:gd name="connsiteY1" fmla="*/ 1981942 h 2239056"/>
              <a:gd name="connsiteX2" fmla="*/ 2297022 w 3371958"/>
              <a:gd name="connsiteY2" fmla="*/ 1660666 h 2239056"/>
              <a:gd name="connsiteX3" fmla="*/ 2252040 w 3371958"/>
              <a:gd name="connsiteY3" fmla="*/ 1662094 h 2239056"/>
              <a:gd name="connsiteX4" fmla="*/ 2201240 w 3371958"/>
              <a:gd name="connsiteY4" fmla="*/ 1664476 h 2239056"/>
              <a:gd name="connsiteX5" fmla="*/ 2152821 w 3371958"/>
              <a:gd name="connsiteY5" fmla="*/ 1669241 h 2239056"/>
              <a:gd name="connsiteX6" fmla="*/ 2103608 w 3371958"/>
              <a:gd name="connsiteY6" fmla="*/ 1677181 h 2239056"/>
              <a:gd name="connsiteX7" fmla="*/ 2056777 w 3371958"/>
              <a:gd name="connsiteY7" fmla="*/ 1684327 h 2239056"/>
              <a:gd name="connsiteX8" fmla="*/ 2009152 w 3371958"/>
              <a:gd name="connsiteY8" fmla="*/ 1695444 h 2239056"/>
              <a:gd name="connsiteX9" fmla="*/ 1962321 w 3371958"/>
              <a:gd name="connsiteY9" fmla="*/ 1708943 h 2239056"/>
              <a:gd name="connsiteX10" fmla="*/ 1916283 w 3371958"/>
              <a:gd name="connsiteY10" fmla="*/ 1722441 h 2239056"/>
              <a:gd name="connsiteX11" fmla="*/ 1870246 w 3371958"/>
              <a:gd name="connsiteY11" fmla="*/ 1738322 h 2239056"/>
              <a:gd name="connsiteX12" fmla="*/ 1826590 w 3371958"/>
              <a:gd name="connsiteY12" fmla="*/ 1756584 h 2239056"/>
              <a:gd name="connsiteX13" fmla="*/ 1782140 w 3371958"/>
              <a:gd name="connsiteY13" fmla="*/ 1776436 h 2239056"/>
              <a:gd name="connsiteX14" fmla="*/ 1739277 w 3371958"/>
              <a:gd name="connsiteY14" fmla="*/ 1796287 h 2239056"/>
              <a:gd name="connsiteX15" fmla="*/ 1697209 w 3371958"/>
              <a:gd name="connsiteY15" fmla="*/ 1818520 h 2239056"/>
              <a:gd name="connsiteX16" fmla="*/ 1655933 w 3371958"/>
              <a:gd name="connsiteY16" fmla="*/ 1843135 h 2239056"/>
              <a:gd name="connsiteX17" fmla="*/ 1616246 w 3371958"/>
              <a:gd name="connsiteY17" fmla="*/ 1869338 h 2239056"/>
              <a:gd name="connsiteX18" fmla="*/ 1576559 w 3371958"/>
              <a:gd name="connsiteY18" fmla="*/ 1896336 h 2239056"/>
              <a:gd name="connsiteX19" fmla="*/ 1501946 w 3371958"/>
              <a:gd name="connsiteY19" fmla="*/ 1955888 h 2239056"/>
              <a:gd name="connsiteX20" fmla="*/ 1431302 w 3371958"/>
              <a:gd name="connsiteY20" fmla="*/ 2020205 h 2239056"/>
              <a:gd name="connsiteX21" fmla="*/ 1366215 w 3371958"/>
              <a:gd name="connsiteY21" fmla="*/ 2090081 h 2239056"/>
              <a:gd name="connsiteX22" fmla="*/ 1306683 w 3371958"/>
              <a:gd name="connsiteY22" fmla="*/ 2166308 h 2239056"/>
              <a:gd name="connsiteX23" fmla="*/ 1277315 w 3371958"/>
              <a:gd name="connsiteY23" fmla="*/ 2204422 h 2239056"/>
              <a:gd name="connsiteX24" fmla="*/ 1256009 w 3371958"/>
              <a:gd name="connsiteY24" fmla="*/ 2239056 h 2239056"/>
              <a:gd name="connsiteX25" fmla="*/ 818702 w 3371958"/>
              <a:gd name="connsiteY25" fmla="*/ 1289746 h 2239056"/>
              <a:gd name="connsiteX26" fmla="*/ 0 w 3371958"/>
              <a:gd name="connsiteY26" fmla="*/ 1750843 h 2239056"/>
              <a:gd name="connsiteX27" fmla="*/ 15252 w 3371958"/>
              <a:gd name="connsiteY27" fmla="*/ 1720059 h 2239056"/>
              <a:gd name="connsiteX28" fmla="*/ 64465 w 3371958"/>
              <a:gd name="connsiteY28" fmla="*/ 1629538 h 2239056"/>
              <a:gd name="connsiteX29" fmla="*/ 114471 w 3371958"/>
              <a:gd name="connsiteY29" fmla="*/ 1542988 h 2239056"/>
              <a:gd name="connsiteX30" fmla="*/ 169240 w 3371958"/>
              <a:gd name="connsiteY30" fmla="*/ 1457232 h 2239056"/>
              <a:gd name="connsiteX31" fmla="*/ 227184 w 3371958"/>
              <a:gd name="connsiteY31" fmla="*/ 1375446 h 2239056"/>
              <a:gd name="connsiteX32" fmla="*/ 288302 w 3371958"/>
              <a:gd name="connsiteY32" fmla="*/ 1296043 h 2239056"/>
              <a:gd name="connsiteX33" fmla="*/ 352596 w 3371958"/>
              <a:gd name="connsiteY33" fmla="*/ 1219815 h 2239056"/>
              <a:gd name="connsiteX34" fmla="*/ 419271 w 3371958"/>
              <a:gd name="connsiteY34" fmla="*/ 1145175 h 2239056"/>
              <a:gd name="connsiteX35" fmla="*/ 488327 w 3371958"/>
              <a:gd name="connsiteY35" fmla="*/ 1072918 h 2239056"/>
              <a:gd name="connsiteX36" fmla="*/ 559765 w 3371958"/>
              <a:gd name="connsiteY36" fmla="*/ 1003042 h 2239056"/>
              <a:gd name="connsiteX37" fmla="*/ 634377 w 3371958"/>
              <a:gd name="connsiteY37" fmla="*/ 937931 h 2239056"/>
              <a:gd name="connsiteX38" fmla="*/ 712165 w 3371958"/>
              <a:gd name="connsiteY38" fmla="*/ 875202 h 2239056"/>
              <a:gd name="connsiteX39" fmla="*/ 791540 w 3371958"/>
              <a:gd name="connsiteY39" fmla="*/ 815650 h 2239056"/>
              <a:gd name="connsiteX40" fmla="*/ 872502 w 3371958"/>
              <a:gd name="connsiteY40" fmla="*/ 757685 h 2239056"/>
              <a:gd name="connsiteX41" fmla="*/ 955846 w 3371958"/>
              <a:gd name="connsiteY41" fmla="*/ 704484 h 2239056"/>
              <a:gd name="connsiteX42" fmla="*/ 1041571 w 3371958"/>
              <a:gd name="connsiteY42" fmla="*/ 653666 h 2239056"/>
              <a:gd name="connsiteX43" fmla="*/ 1129677 w 3371958"/>
              <a:gd name="connsiteY43" fmla="*/ 606817 h 2239056"/>
              <a:gd name="connsiteX44" fmla="*/ 1219371 w 3371958"/>
              <a:gd name="connsiteY44" fmla="*/ 562351 h 2239056"/>
              <a:gd name="connsiteX45" fmla="*/ 1311446 w 3371958"/>
              <a:gd name="connsiteY45" fmla="*/ 522650 h 2239056"/>
              <a:gd name="connsiteX46" fmla="*/ 1404315 w 3371958"/>
              <a:gd name="connsiteY46" fmla="*/ 486124 h 2239056"/>
              <a:gd name="connsiteX47" fmla="*/ 1498771 w 3371958"/>
              <a:gd name="connsiteY47" fmla="*/ 452774 h 2239056"/>
              <a:gd name="connsiteX48" fmla="*/ 1594815 w 3371958"/>
              <a:gd name="connsiteY48" fmla="*/ 423395 h 2239056"/>
              <a:gd name="connsiteX49" fmla="*/ 1692446 w 3371958"/>
              <a:gd name="connsiteY49" fmla="*/ 397986 h 2239056"/>
              <a:gd name="connsiteX50" fmla="*/ 1791665 w 3371958"/>
              <a:gd name="connsiteY50" fmla="*/ 374958 h 2239056"/>
              <a:gd name="connsiteX51" fmla="*/ 1890090 w 3371958"/>
              <a:gd name="connsiteY51" fmla="*/ 356695 h 2239056"/>
              <a:gd name="connsiteX52" fmla="*/ 1992484 w 3371958"/>
              <a:gd name="connsiteY52" fmla="*/ 343197 h 2239056"/>
              <a:gd name="connsiteX53" fmla="*/ 2094877 w 3371958"/>
              <a:gd name="connsiteY53" fmla="*/ 332080 h 2239056"/>
              <a:gd name="connsiteX54" fmla="*/ 2196477 w 3371958"/>
              <a:gd name="connsiteY54" fmla="*/ 326522 h 2239056"/>
              <a:gd name="connsiteX55" fmla="*/ 2297022 w 3371958"/>
              <a:gd name="connsiteY55" fmla="*/ 325010 h 2239056"/>
              <a:gd name="connsiteX56" fmla="*/ 2297022 w 3371958"/>
              <a:gd name="connsiteY56" fmla="*/ 0 h 223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3371958" h="2239056">
                <a:moveTo>
                  <a:pt x="3371958" y="990971"/>
                </a:moveTo>
                <a:lnTo>
                  <a:pt x="2297022" y="1981942"/>
                </a:lnTo>
                <a:lnTo>
                  <a:pt x="2297022" y="1660666"/>
                </a:lnTo>
                <a:lnTo>
                  <a:pt x="2252040" y="1662094"/>
                </a:lnTo>
                <a:lnTo>
                  <a:pt x="2201240" y="1664476"/>
                </a:lnTo>
                <a:lnTo>
                  <a:pt x="2152821" y="1669241"/>
                </a:lnTo>
                <a:lnTo>
                  <a:pt x="2103608" y="1677181"/>
                </a:lnTo>
                <a:lnTo>
                  <a:pt x="2056777" y="1684327"/>
                </a:lnTo>
                <a:lnTo>
                  <a:pt x="2009152" y="1695444"/>
                </a:lnTo>
                <a:lnTo>
                  <a:pt x="1962321" y="1708943"/>
                </a:lnTo>
                <a:lnTo>
                  <a:pt x="1916283" y="1722441"/>
                </a:lnTo>
                <a:lnTo>
                  <a:pt x="1870246" y="1738322"/>
                </a:lnTo>
                <a:lnTo>
                  <a:pt x="1826590" y="1756584"/>
                </a:lnTo>
                <a:lnTo>
                  <a:pt x="1782140" y="1776436"/>
                </a:lnTo>
                <a:lnTo>
                  <a:pt x="1739277" y="1796287"/>
                </a:lnTo>
                <a:lnTo>
                  <a:pt x="1697209" y="1818520"/>
                </a:lnTo>
                <a:lnTo>
                  <a:pt x="1655933" y="1843135"/>
                </a:lnTo>
                <a:lnTo>
                  <a:pt x="1616246" y="1869338"/>
                </a:lnTo>
                <a:lnTo>
                  <a:pt x="1576559" y="1896336"/>
                </a:lnTo>
                <a:lnTo>
                  <a:pt x="1501946" y="1955888"/>
                </a:lnTo>
                <a:lnTo>
                  <a:pt x="1431302" y="2020205"/>
                </a:lnTo>
                <a:lnTo>
                  <a:pt x="1366215" y="2090081"/>
                </a:lnTo>
                <a:lnTo>
                  <a:pt x="1306683" y="2166308"/>
                </a:lnTo>
                <a:lnTo>
                  <a:pt x="1277315" y="2204422"/>
                </a:lnTo>
                <a:lnTo>
                  <a:pt x="1256009" y="2239056"/>
                </a:lnTo>
                <a:lnTo>
                  <a:pt x="818702" y="1289746"/>
                </a:lnTo>
                <a:lnTo>
                  <a:pt x="0" y="1750843"/>
                </a:lnTo>
                <a:lnTo>
                  <a:pt x="15252" y="1720059"/>
                </a:lnTo>
                <a:lnTo>
                  <a:pt x="64465" y="1629538"/>
                </a:lnTo>
                <a:lnTo>
                  <a:pt x="114471" y="1542988"/>
                </a:lnTo>
                <a:lnTo>
                  <a:pt x="169240" y="1457232"/>
                </a:lnTo>
                <a:lnTo>
                  <a:pt x="227184" y="1375446"/>
                </a:lnTo>
                <a:lnTo>
                  <a:pt x="288302" y="1296043"/>
                </a:lnTo>
                <a:lnTo>
                  <a:pt x="352596" y="1219815"/>
                </a:lnTo>
                <a:lnTo>
                  <a:pt x="419271" y="1145175"/>
                </a:lnTo>
                <a:lnTo>
                  <a:pt x="488327" y="1072918"/>
                </a:lnTo>
                <a:lnTo>
                  <a:pt x="559765" y="1003042"/>
                </a:lnTo>
                <a:lnTo>
                  <a:pt x="634377" y="937931"/>
                </a:lnTo>
                <a:lnTo>
                  <a:pt x="712165" y="875202"/>
                </a:lnTo>
                <a:lnTo>
                  <a:pt x="791540" y="815650"/>
                </a:lnTo>
                <a:lnTo>
                  <a:pt x="872502" y="757685"/>
                </a:lnTo>
                <a:lnTo>
                  <a:pt x="955846" y="704484"/>
                </a:lnTo>
                <a:lnTo>
                  <a:pt x="1041571" y="653666"/>
                </a:lnTo>
                <a:lnTo>
                  <a:pt x="1129677" y="606817"/>
                </a:lnTo>
                <a:lnTo>
                  <a:pt x="1219371" y="562351"/>
                </a:lnTo>
                <a:lnTo>
                  <a:pt x="1311446" y="522650"/>
                </a:lnTo>
                <a:lnTo>
                  <a:pt x="1404315" y="486124"/>
                </a:lnTo>
                <a:lnTo>
                  <a:pt x="1498771" y="452774"/>
                </a:lnTo>
                <a:lnTo>
                  <a:pt x="1594815" y="423395"/>
                </a:lnTo>
                <a:lnTo>
                  <a:pt x="1692446" y="397986"/>
                </a:lnTo>
                <a:lnTo>
                  <a:pt x="1791665" y="374958"/>
                </a:lnTo>
                <a:lnTo>
                  <a:pt x="1890090" y="356695"/>
                </a:lnTo>
                <a:lnTo>
                  <a:pt x="1992484" y="343197"/>
                </a:lnTo>
                <a:lnTo>
                  <a:pt x="2094877" y="332080"/>
                </a:lnTo>
                <a:lnTo>
                  <a:pt x="2196477" y="326522"/>
                </a:lnTo>
                <a:lnTo>
                  <a:pt x="2297022" y="325010"/>
                </a:lnTo>
                <a:lnTo>
                  <a:pt x="2297022" y="0"/>
                </a:lnTo>
                <a:close/>
              </a:path>
            </a:pathLst>
          </a:custGeom>
          <a:solidFill>
            <a:srgbClr val="767676"/>
          </a:solidFill>
          <a:ln>
            <a:noFill/>
          </a:ln>
        </p:spPr>
        <p:txBody>
          <a:bodyPr vert="horz" wrap="square" lIns="91440" tIns="45720" rIns="91440" bIns="45720" numCol="1" anchor="t" anchorCtr="0" compatLnSpc="1">
            <a:prstTxWarp prst="textNoShape">
              <a:avLst/>
            </a:prstTxWarp>
            <a:noAutofit/>
          </a:bodyPr>
          <a:lstStyle/>
          <a:p>
            <a:endParaRPr lang="nb-NO"/>
          </a:p>
        </p:txBody>
      </p:sp>
      <p:sp>
        <p:nvSpPr>
          <p:cNvPr id="12" name="TekstSylinder 11">
            <a:extLst>
              <a:ext uri="{FF2B5EF4-FFF2-40B4-BE49-F238E27FC236}">
                <a16:creationId xmlns:a16="http://schemas.microsoft.com/office/drawing/2014/main" id="{EB966CFB-74AD-9A2D-468C-7C980B9B1C24}"/>
              </a:ext>
            </a:extLst>
          </p:cNvPr>
          <p:cNvSpPr txBox="1"/>
          <p:nvPr userDrawn="1"/>
        </p:nvSpPr>
        <p:spPr>
          <a:xfrm>
            <a:off x="233118" y="6034097"/>
            <a:ext cx="5268685" cy="646331"/>
          </a:xfrm>
          <a:prstGeom prst="rect">
            <a:avLst/>
          </a:prstGeom>
          <a:noFill/>
        </p:spPr>
        <p:txBody>
          <a:bodyPr wrap="square" rtlCol="0">
            <a:spAutoFit/>
          </a:bodyPr>
          <a:lstStyle/>
          <a:p>
            <a:r>
              <a:rPr lang="nb-NO"/>
              <a:t>Se hvordan her: </a:t>
            </a:r>
            <a:r>
              <a:rPr lang="nb-NO">
                <a:hlinkClick r:id="rId2"/>
              </a:rPr>
              <a:t>https://www.youtube.com/watch?v=yRtFzT4kNrk</a:t>
            </a:r>
            <a:r>
              <a:rPr lang="nb-NO"/>
              <a:t> </a:t>
            </a:r>
          </a:p>
        </p:txBody>
      </p:sp>
      <p:pic>
        <p:nvPicPr>
          <p:cNvPr id="14" name="Grafikk 13">
            <a:extLst>
              <a:ext uri="{FF2B5EF4-FFF2-40B4-BE49-F238E27FC236}">
                <a16:creationId xmlns:a16="http://schemas.microsoft.com/office/drawing/2014/main" id="{B89F811C-FA7C-5C0F-450A-55B45D382A6D}"/>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81817" y="6119812"/>
            <a:ext cx="967283" cy="575294"/>
          </a:xfrm>
          <a:prstGeom prst="rect">
            <a:avLst/>
          </a:prstGeom>
        </p:spPr>
      </p:pic>
    </p:spTree>
    <p:extLst>
      <p:ext uri="{BB962C8B-B14F-4D97-AF65-F5344CB8AC3E}">
        <p14:creationId xmlns:p14="http://schemas.microsoft.com/office/powerpoint/2010/main" val="67352329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med grå bakgrunn">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FD5A5794-E195-D7FB-477B-7D90126A5D8A}"/>
              </a:ext>
            </a:extLst>
          </p:cNvPr>
          <p:cNvSpPr/>
          <p:nvPr userDrawn="1"/>
        </p:nvSpPr>
        <p:spPr>
          <a:xfrm>
            <a:off x="149901" y="157397"/>
            <a:ext cx="11894695" cy="6483246"/>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 name="Title 1">
            <a:extLst>
              <a:ext uri="{FF2B5EF4-FFF2-40B4-BE49-F238E27FC236}">
                <a16:creationId xmlns:a16="http://schemas.microsoft.com/office/drawing/2014/main" id="{66109BC7-6B2B-455F-AAF6-F2D02D73C756}"/>
              </a:ext>
            </a:extLst>
          </p:cNvPr>
          <p:cNvSpPr>
            <a:spLocks noGrp="1"/>
          </p:cNvSpPr>
          <p:nvPr>
            <p:ph type="title" hasCustomPrompt="1"/>
          </p:nvPr>
        </p:nvSpPr>
        <p:spPr>
          <a:xfrm>
            <a:off x="661737" y="718428"/>
            <a:ext cx="10858500" cy="644097"/>
          </a:xfrm>
        </p:spPr>
        <p:txBody>
          <a:bodyPr wrap="square">
            <a:spAutoFit/>
          </a:bodyPr>
          <a:lstStyle>
            <a:lvl1pPr>
              <a:defRPr/>
            </a:lvl1pPr>
          </a:lstStyle>
          <a:p>
            <a:r>
              <a:rPr lang="nb-NO"/>
              <a:t>Overskrift</a:t>
            </a:r>
            <a:endParaRPr lang="en-US"/>
          </a:p>
        </p:txBody>
      </p:sp>
      <p:sp>
        <p:nvSpPr>
          <p:cNvPr id="10" name="Plassholder for tekst 7">
            <a:extLst>
              <a:ext uri="{FF2B5EF4-FFF2-40B4-BE49-F238E27FC236}">
                <a16:creationId xmlns:a16="http://schemas.microsoft.com/office/drawing/2014/main" id="{75588BA0-191B-489B-AFF1-4ED326CF141D}"/>
              </a:ext>
            </a:extLst>
          </p:cNvPr>
          <p:cNvSpPr>
            <a:spLocks noGrp="1"/>
          </p:cNvSpPr>
          <p:nvPr>
            <p:ph type="body" sz="quarter" idx="11" hasCustomPrompt="1"/>
          </p:nvPr>
        </p:nvSpPr>
        <p:spPr>
          <a:xfrm>
            <a:off x="659224" y="1363702"/>
            <a:ext cx="10858500" cy="423242"/>
          </a:xfrm>
        </p:spPr>
        <p:txBody>
          <a:bodyPr wrap="square">
            <a:spAutoFit/>
          </a:bodyPr>
          <a:lstStyle>
            <a:lvl1pPr marL="0" indent="0">
              <a:lnSpc>
                <a:spcPct val="100000"/>
              </a:lnSpc>
              <a:spcAft>
                <a:spcPts val="0"/>
              </a:spcAft>
              <a:buNone/>
              <a:defRPr sz="2751">
                <a:solidFill>
                  <a:srgbClr val="D14641"/>
                </a:solidFill>
              </a:defRPr>
            </a:lvl1pPr>
            <a:lvl2pPr marL="360072" indent="0">
              <a:buNone/>
              <a:defRPr/>
            </a:lvl2pPr>
          </a:lstStyle>
          <a:p>
            <a:pPr lvl="0"/>
            <a:r>
              <a:rPr lang="nb-NO"/>
              <a:t>Undertittel</a:t>
            </a:r>
          </a:p>
        </p:txBody>
      </p:sp>
      <p:sp>
        <p:nvSpPr>
          <p:cNvPr id="3" name="Plassholder for tekst 3">
            <a:extLst>
              <a:ext uri="{FF2B5EF4-FFF2-40B4-BE49-F238E27FC236}">
                <a16:creationId xmlns:a16="http://schemas.microsoft.com/office/drawing/2014/main" id="{DA535262-EEB4-9B6F-F5AB-731973A2D10D}"/>
              </a:ext>
            </a:extLst>
          </p:cNvPr>
          <p:cNvSpPr>
            <a:spLocks noGrp="1"/>
          </p:cNvSpPr>
          <p:nvPr>
            <p:ph type="body" sz="quarter" idx="10" hasCustomPrompt="1"/>
          </p:nvPr>
        </p:nvSpPr>
        <p:spPr>
          <a:xfrm>
            <a:off x="659224" y="2106117"/>
            <a:ext cx="10858500" cy="3959231"/>
          </a:xfrm>
        </p:spPr>
        <p:txBody>
          <a:bodyPr/>
          <a:lstStyle>
            <a:lvl1pPr marL="360363" indent="-360363">
              <a:buFont typeface="Arial" panose="020B0604020202020204" pitchFamily="34" charset="0"/>
              <a:buChar char="•"/>
              <a:defRPr/>
            </a:lvl1pPr>
            <a:lvl2pPr marL="540108" indent="-180036">
              <a:buFont typeface="Arial" panose="020B0604020202020204" pitchFamily="34" charset="0"/>
              <a:buChar char="•"/>
              <a:defRPr/>
            </a:lvl2pPr>
            <a:lvl3pPr marL="806450" indent="-266700">
              <a:buFont typeface="Arial" panose="020B0604020202020204" pitchFamily="34" charset="0"/>
              <a:buChar char="•"/>
              <a:defRPr/>
            </a:lvl3pPr>
            <a:lvl4pPr marL="985838" indent="-265113">
              <a:buFont typeface="Arial" panose="020B0604020202020204" pitchFamily="34" charset="0"/>
              <a:buChar char="•"/>
              <a:defRPr/>
            </a:lvl4pPr>
            <a:lvl5pPr marL="1166813" indent="-266700">
              <a:buFont typeface="Arial" panose="020B0604020202020204" pitchFamily="34" charset="0"/>
              <a:buChar char="•"/>
              <a:defRPr/>
            </a:lvl5pPr>
          </a:lstStyle>
          <a:p>
            <a:pPr lvl="0"/>
            <a:r>
              <a:rPr lang="nb-NO"/>
              <a:t>Klikk for å legge til tekst</a:t>
            </a:r>
          </a:p>
          <a:p>
            <a:pPr lvl="1"/>
            <a:r>
              <a:rPr lang="nb-NO"/>
              <a:t>Andre nivå</a:t>
            </a:r>
          </a:p>
          <a:p>
            <a:pPr lvl="2"/>
            <a:r>
              <a:rPr lang="nb-NO"/>
              <a:t>Tredje nivå</a:t>
            </a:r>
          </a:p>
          <a:p>
            <a:pPr lvl="3"/>
            <a:r>
              <a:rPr lang="nb-NO"/>
              <a:t>Fjerde nivå</a:t>
            </a:r>
          </a:p>
          <a:p>
            <a:pPr lvl="4"/>
            <a:r>
              <a:rPr lang="nb-NO"/>
              <a:t>Femte nivå</a:t>
            </a:r>
          </a:p>
        </p:txBody>
      </p:sp>
      <p:pic>
        <p:nvPicPr>
          <p:cNvPr id="4" name="Grafikk 3">
            <a:extLst>
              <a:ext uri="{FF2B5EF4-FFF2-40B4-BE49-F238E27FC236}">
                <a16:creationId xmlns:a16="http://schemas.microsoft.com/office/drawing/2014/main" id="{1A7EEF12-CD73-6A35-FDD0-671C2090A26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74816" y="6111183"/>
            <a:ext cx="967283" cy="575294"/>
          </a:xfrm>
          <a:prstGeom prst="rect">
            <a:avLst/>
          </a:prstGeom>
        </p:spPr>
      </p:pic>
    </p:spTree>
    <p:extLst>
      <p:ext uri="{BB962C8B-B14F-4D97-AF65-F5344CB8AC3E}">
        <p14:creationId xmlns:p14="http://schemas.microsoft.com/office/powerpoint/2010/main" val="3251087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killeside 1">
    <p:spTree>
      <p:nvGrpSpPr>
        <p:cNvPr id="1" name=""/>
        <p:cNvGrpSpPr/>
        <p:nvPr/>
      </p:nvGrpSpPr>
      <p:grpSpPr>
        <a:xfrm>
          <a:off x="0" y="0"/>
          <a:ext cx="0" cy="0"/>
          <a:chOff x="0" y="0"/>
          <a:chExt cx="0" cy="0"/>
        </a:xfrm>
      </p:grpSpPr>
      <p:sp>
        <p:nvSpPr>
          <p:cNvPr id="9" name="Plassholder for tekst 2">
            <a:extLst>
              <a:ext uri="{FF2B5EF4-FFF2-40B4-BE49-F238E27FC236}">
                <a16:creationId xmlns:a16="http://schemas.microsoft.com/office/drawing/2014/main" id="{3E082108-56FD-7DAD-1448-3F4F92035224}"/>
              </a:ext>
            </a:extLst>
          </p:cNvPr>
          <p:cNvSpPr>
            <a:spLocks noGrp="1"/>
          </p:cNvSpPr>
          <p:nvPr>
            <p:ph type="body" idx="1" hasCustomPrompt="1"/>
          </p:nvPr>
        </p:nvSpPr>
        <p:spPr>
          <a:xfrm>
            <a:off x="831850" y="4589463"/>
            <a:ext cx="9234045" cy="1500187"/>
          </a:xfrm>
        </p:spPr>
        <p:txBody>
          <a:bodyPr/>
          <a:lstStyle>
            <a:lvl1pPr marL="0" indent="0">
              <a:buNone/>
              <a:defRPr baseline="0">
                <a:solidFill>
                  <a:schemeClr val="tx1"/>
                </a:solidFill>
              </a:defRPr>
            </a:lvl1pPr>
          </a:lstStyle>
          <a:p>
            <a:pPr marL="0" marR="0" lvl="0" indent="0" algn="l" defTabSz="914446" rtl="0" eaLnBrk="1" fontAlgn="auto" latinLnBrk="0" hangingPunct="1">
              <a:lnSpc>
                <a:spcPct val="120000"/>
              </a:lnSpc>
              <a:spcBef>
                <a:spcPts val="0"/>
              </a:spcBef>
              <a:spcAft>
                <a:spcPts val="300"/>
              </a:spcAft>
              <a:buClr>
                <a:schemeClr val="accent2"/>
              </a:buClr>
              <a:buSzPct val="110000"/>
              <a:buFont typeface="Calibri" panose="020F0502020204030204" pitchFamily="34" charset="0"/>
              <a:buNone/>
              <a:tabLst/>
              <a:defRPr/>
            </a:pPr>
            <a:r>
              <a:rPr lang="nb-NO"/>
              <a:t>Klikk for å legge til tekst. Du trenger ikke å ha et bilde til høyre, men FHI-buen til venstre skal du ikke fjerne.</a:t>
            </a:r>
          </a:p>
          <a:p>
            <a:endParaRPr lang="nb-NO"/>
          </a:p>
        </p:txBody>
      </p:sp>
      <p:sp>
        <p:nvSpPr>
          <p:cNvPr id="10" name="Plassholder for tekst 12">
            <a:extLst>
              <a:ext uri="{FF2B5EF4-FFF2-40B4-BE49-F238E27FC236}">
                <a16:creationId xmlns:a16="http://schemas.microsoft.com/office/drawing/2014/main" id="{2C321F78-0D7E-D3B7-28D8-582BBA466C7C}"/>
              </a:ext>
            </a:extLst>
          </p:cNvPr>
          <p:cNvSpPr>
            <a:spLocks noGrp="1"/>
          </p:cNvSpPr>
          <p:nvPr>
            <p:ph type="body" sz="quarter" idx="14" hasCustomPrompt="1"/>
          </p:nvPr>
        </p:nvSpPr>
        <p:spPr>
          <a:xfrm>
            <a:off x="831850" y="3546765"/>
            <a:ext cx="9234045" cy="800347"/>
          </a:xfrm>
        </p:spPr>
        <p:txBody>
          <a:bodyPr wrap="square" lIns="0" tIns="0" rIns="0" bIns="0" anchor="b" anchorCtr="0">
            <a:spAutoFit/>
          </a:bodyPr>
          <a:lstStyle>
            <a:lvl1pPr marL="0" indent="0">
              <a:lnSpc>
                <a:spcPct val="100000"/>
              </a:lnSpc>
              <a:spcBef>
                <a:spcPts val="0"/>
              </a:spcBef>
              <a:spcAft>
                <a:spcPts val="0"/>
              </a:spcAft>
              <a:buNone/>
              <a:defRPr sz="5201">
                <a:solidFill>
                  <a:schemeClr val="tx1"/>
                </a:solidFill>
              </a:defRPr>
            </a:lvl1pPr>
          </a:lstStyle>
          <a:p>
            <a:pPr lvl="0"/>
            <a:r>
              <a:rPr lang="nb-NO"/>
              <a:t>Tema / </a:t>
            </a:r>
            <a:r>
              <a:rPr lang="nb-NO" err="1"/>
              <a:t>skilleside</a:t>
            </a:r>
            <a:endParaRPr lang="nb-NO"/>
          </a:p>
        </p:txBody>
      </p:sp>
      <p:pic>
        <p:nvPicPr>
          <p:cNvPr id="12" name="Grafikk 11">
            <a:extLst>
              <a:ext uri="{FF2B5EF4-FFF2-40B4-BE49-F238E27FC236}">
                <a16:creationId xmlns:a16="http://schemas.microsoft.com/office/drawing/2014/main" id="{7A4AFE19-5F5B-3CDE-25DE-6F85CC8574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951176">
            <a:off x="-1524405" y="-2519787"/>
            <a:ext cx="5039574" cy="5039574"/>
          </a:xfrm>
          <a:prstGeom prst="rect">
            <a:avLst/>
          </a:prstGeom>
        </p:spPr>
      </p:pic>
      <p:sp>
        <p:nvSpPr>
          <p:cNvPr id="2" name="Plassholder for bilde 2">
            <a:extLst>
              <a:ext uri="{FF2B5EF4-FFF2-40B4-BE49-F238E27FC236}">
                <a16:creationId xmlns:a16="http://schemas.microsoft.com/office/drawing/2014/main" id="{B79FBD5E-21C3-67B6-1767-B13CAD9B2381}"/>
              </a:ext>
            </a:extLst>
          </p:cNvPr>
          <p:cNvSpPr>
            <a:spLocks noGrp="1"/>
          </p:cNvSpPr>
          <p:nvPr>
            <p:ph type="pic" sz="quarter" idx="15" hasCustomPrompt="1"/>
          </p:nvPr>
        </p:nvSpPr>
        <p:spPr>
          <a:xfrm>
            <a:off x="7620000" y="914400"/>
            <a:ext cx="3740150" cy="2632365"/>
          </a:xfrm>
        </p:spPr>
        <p:txBody>
          <a:bodyPr/>
          <a:lstStyle>
            <a:lvl1pPr>
              <a:defRPr/>
            </a:lvl1pPr>
          </a:lstStyle>
          <a:p>
            <a:r>
              <a:rPr lang="nb-NO"/>
              <a:t>evt. bilde/ill.</a:t>
            </a:r>
          </a:p>
        </p:txBody>
      </p:sp>
    </p:spTree>
    <p:extLst>
      <p:ext uri="{BB962C8B-B14F-4D97-AF65-F5344CB8AC3E}">
        <p14:creationId xmlns:p14="http://schemas.microsoft.com/office/powerpoint/2010/main" val="349275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killeside 2">
    <p:spTree>
      <p:nvGrpSpPr>
        <p:cNvPr id="1" name=""/>
        <p:cNvGrpSpPr/>
        <p:nvPr/>
      </p:nvGrpSpPr>
      <p:grpSpPr>
        <a:xfrm>
          <a:off x="0" y="0"/>
          <a:ext cx="0" cy="0"/>
          <a:chOff x="0" y="0"/>
          <a:chExt cx="0" cy="0"/>
        </a:xfrm>
      </p:grpSpPr>
      <p:sp>
        <p:nvSpPr>
          <p:cNvPr id="9" name="Plassholder for tekst 2">
            <a:extLst>
              <a:ext uri="{FF2B5EF4-FFF2-40B4-BE49-F238E27FC236}">
                <a16:creationId xmlns:a16="http://schemas.microsoft.com/office/drawing/2014/main" id="{3E082108-56FD-7DAD-1448-3F4F92035224}"/>
              </a:ext>
            </a:extLst>
          </p:cNvPr>
          <p:cNvSpPr>
            <a:spLocks noGrp="1"/>
          </p:cNvSpPr>
          <p:nvPr>
            <p:ph type="body" idx="1" hasCustomPrompt="1"/>
          </p:nvPr>
        </p:nvSpPr>
        <p:spPr>
          <a:xfrm>
            <a:off x="831850" y="4589463"/>
            <a:ext cx="10515600" cy="1500187"/>
          </a:xfrm>
        </p:spPr>
        <p:txBody>
          <a:bodyPr/>
          <a:lstStyle>
            <a:lvl1pPr marL="0" indent="0">
              <a:buNone/>
              <a:defRPr baseline="0">
                <a:solidFill>
                  <a:srgbClr val="D14641"/>
                </a:solidFill>
              </a:defRPr>
            </a:lvl1pPr>
          </a:lstStyle>
          <a:p>
            <a:pPr marL="0" marR="0" lvl="0" indent="0" algn="l" defTabSz="914446" rtl="0" eaLnBrk="1" fontAlgn="auto" latinLnBrk="0" hangingPunct="1">
              <a:lnSpc>
                <a:spcPct val="120000"/>
              </a:lnSpc>
              <a:spcBef>
                <a:spcPts val="0"/>
              </a:spcBef>
              <a:spcAft>
                <a:spcPts val="300"/>
              </a:spcAft>
              <a:buClr>
                <a:schemeClr val="accent2"/>
              </a:buClr>
              <a:buSzPct val="110000"/>
              <a:buFont typeface="Calibri" panose="020F0502020204030204" pitchFamily="34" charset="0"/>
              <a:buNone/>
              <a:tabLst/>
              <a:defRPr/>
            </a:pPr>
            <a:r>
              <a:rPr lang="nb-NO"/>
              <a:t>Klikk for å legge til tekst. Du trenger ikke å ha et bilde til høyre, men FHI-buen til venstre skal du ikke fjerne.</a:t>
            </a:r>
          </a:p>
          <a:p>
            <a:endParaRPr lang="nb-NO"/>
          </a:p>
        </p:txBody>
      </p:sp>
      <p:sp>
        <p:nvSpPr>
          <p:cNvPr id="10" name="Plassholder for tekst 12">
            <a:extLst>
              <a:ext uri="{FF2B5EF4-FFF2-40B4-BE49-F238E27FC236}">
                <a16:creationId xmlns:a16="http://schemas.microsoft.com/office/drawing/2014/main" id="{2C321F78-0D7E-D3B7-28D8-582BBA466C7C}"/>
              </a:ext>
            </a:extLst>
          </p:cNvPr>
          <p:cNvSpPr>
            <a:spLocks noGrp="1"/>
          </p:cNvSpPr>
          <p:nvPr>
            <p:ph type="body" sz="quarter" idx="14" hasCustomPrompt="1"/>
          </p:nvPr>
        </p:nvSpPr>
        <p:spPr>
          <a:xfrm>
            <a:off x="831850" y="3546765"/>
            <a:ext cx="10515600" cy="800347"/>
          </a:xfrm>
        </p:spPr>
        <p:txBody>
          <a:bodyPr wrap="square" lIns="0" tIns="0" rIns="0" bIns="0" anchor="b" anchorCtr="0">
            <a:spAutoFit/>
          </a:bodyPr>
          <a:lstStyle>
            <a:lvl1pPr marL="0" indent="0">
              <a:lnSpc>
                <a:spcPct val="100000"/>
              </a:lnSpc>
              <a:spcBef>
                <a:spcPts val="0"/>
              </a:spcBef>
              <a:spcAft>
                <a:spcPts val="0"/>
              </a:spcAft>
              <a:buNone/>
              <a:defRPr sz="5201">
                <a:solidFill>
                  <a:schemeClr val="tx1"/>
                </a:solidFill>
              </a:defRPr>
            </a:lvl1pPr>
          </a:lstStyle>
          <a:p>
            <a:pPr lvl="0"/>
            <a:r>
              <a:rPr lang="nb-NO"/>
              <a:t>Tema / </a:t>
            </a:r>
            <a:r>
              <a:rPr lang="nb-NO" err="1"/>
              <a:t>skilleside</a:t>
            </a:r>
            <a:endParaRPr lang="nb-NO"/>
          </a:p>
        </p:txBody>
      </p:sp>
      <p:pic>
        <p:nvPicPr>
          <p:cNvPr id="12" name="Grafikk 11">
            <a:extLst>
              <a:ext uri="{FF2B5EF4-FFF2-40B4-BE49-F238E27FC236}">
                <a16:creationId xmlns:a16="http://schemas.microsoft.com/office/drawing/2014/main" id="{7A4AFE19-5F5B-3CDE-25DE-6F85CC8574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951176">
            <a:off x="-1524405" y="-2519787"/>
            <a:ext cx="5039574" cy="5039574"/>
          </a:xfrm>
          <a:prstGeom prst="rect">
            <a:avLst/>
          </a:prstGeom>
        </p:spPr>
      </p:pic>
      <p:sp>
        <p:nvSpPr>
          <p:cNvPr id="3" name="Plassholder for innhold 5">
            <a:extLst>
              <a:ext uri="{FF2B5EF4-FFF2-40B4-BE49-F238E27FC236}">
                <a16:creationId xmlns:a16="http://schemas.microsoft.com/office/drawing/2014/main" id="{DA50648A-72DF-DAC9-CA8B-49DEBF35ECEC}"/>
              </a:ext>
            </a:extLst>
          </p:cNvPr>
          <p:cNvSpPr>
            <a:spLocks noGrp="1"/>
          </p:cNvSpPr>
          <p:nvPr>
            <p:ph sz="quarter" idx="4"/>
          </p:nvPr>
        </p:nvSpPr>
        <p:spPr>
          <a:xfrm>
            <a:off x="7248524" y="662524"/>
            <a:ext cx="4373563" cy="2884241"/>
          </a:xfrm>
        </p:spPr>
        <p:txBody>
          <a:bodyPr/>
          <a:lstStyle/>
          <a:p>
            <a:pPr lvl="0"/>
            <a:r>
              <a:rPr lang="nb-NO"/>
              <a:t>Klikk for å redigere tekststiler i malen</a:t>
            </a:r>
          </a:p>
        </p:txBody>
      </p:sp>
    </p:spTree>
    <p:extLst>
      <p:ext uri="{BB962C8B-B14F-4D97-AF65-F5344CB8AC3E}">
        <p14:creationId xmlns:p14="http://schemas.microsoft.com/office/powerpoint/2010/main" val="75287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killeside 3">
    <p:spTree>
      <p:nvGrpSpPr>
        <p:cNvPr id="1" name=""/>
        <p:cNvGrpSpPr/>
        <p:nvPr/>
      </p:nvGrpSpPr>
      <p:grpSpPr>
        <a:xfrm>
          <a:off x="0" y="0"/>
          <a:ext cx="0" cy="0"/>
          <a:chOff x="0" y="0"/>
          <a:chExt cx="0" cy="0"/>
        </a:xfrm>
      </p:grpSpPr>
      <p:sp>
        <p:nvSpPr>
          <p:cNvPr id="9" name="Plassholder for tekst 2">
            <a:extLst>
              <a:ext uri="{FF2B5EF4-FFF2-40B4-BE49-F238E27FC236}">
                <a16:creationId xmlns:a16="http://schemas.microsoft.com/office/drawing/2014/main" id="{3E082108-56FD-7DAD-1448-3F4F92035224}"/>
              </a:ext>
            </a:extLst>
          </p:cNvPr>
          <p:cNvSpPr>
            <a:spLocks noGrp="1"/>
          </p:cNvSpPr>
          <p:nvPr>
            <p:ph type="body" idx="1" hasCustomPrompt="1"/>
          </p:nvPr>
        </p:nvSpPr>
        <p:spPr>
          <a:xfrm>
            <a:off x="831850" y="4589463"/>
            <a:ext cx="10515600" cy="1500187"/>
          </a:xfrm>
        </p:spPr>
        <p:txBody>
          <a:bodyPr/>
          <a:lstStyle>
            <a:lvl1pPr marL="0" indent="0">
              <a:buNone/>
              <a:defRPr baseline="0">
                <a:solidFill>
                  <a:schemeClr val="tx2"/>
                </a:solidFill>
              </a:defRPr>
            </a:lvl1pPr>
          </a:lstStyle>
          <a:p>
            <a:pPr marL="0" marR="0" lvl="0" indent="0" algn="l" defTabSz="914446" rtl="0" eaLnBrk="1" fontAlgn="auto" latinLnBrk="0" hangingPunct="1">
              <a:lnSpc>
                <a:spcPct val="120000"/>
              </a:lnSpc>
              <a:spcBef>
                <a:spcPts val="0"/>
              </a:spcBef>
              <a:spcAft>
                <a:spcPts val="300"/>
              </a:spcAft>
              <a:buClr>
                <a:schemeClr val="accent2"/>
              </a:buClr>
              <a:buSzPct val="110000"/>
              <a:buFont typeface="Calibri" panose="020F0502020204030204" pitchFamily="34" charset="0"/>
              <a:buNone/>
              <a:tabLst/>
              <a:defRPr/>
            </a:pPr>
            <a:r>
              <a:rPr lang="nb-NO"/>
              <a:t>Klikk for å legge til tekst. Du trenger ikke å ha et bilde til høyre, men FHI-buen til venstre skal du ikke fjerne.</a:t>
            </a:r>
          </a:p>
          <a:p>
            <a:endParaRPr lang="nb-NO"/>
          </a:p>
        </p:txBody>
      </p:sp>
      <p:sp>
        <p:nvSpPr>
          <p:cNvPr id="10" name="Plassholder for tekst 12">
            <a:extLst>
              <a:ext uri="{FF2B5EF4-FFF2-40B4-BE49-F238E27FC236}">
                <a16:creationId xmlns:a16="http://schemas.microsoft.com/office/drawing/2014/main" id="{2C321F78-0D7E-D3B7-28D8-582BBA466C7C}"/>
              </a:ext>
            </a:extLst>
          </p:cNvPr>
          <p:cNvSpPr>
            <a:spLocks noGrp="1"/>
          </p:cNvSpPr>
          <p:nvPr>
            <p:ph type="body" sz="quarter" idx="14" hasCustomPrompt="1"/>
          </p:nvPr>
        </p:nvSpPr>
        <p:spPr>
          <a:xfrm>
            <a:off x="831850" y="3546765"/>
            <a:ext cx="10515600" cy="800347"/>
          </a:xfrm>
        </p:spPr>
        <p:txBody>
          <a:bodyPr wrap="square" lIns="0" tIns="0" rIns="0" bIns="0" anchor="b" anchorCtr="0">
            <a:spAutoFit/>
          </a:bodyPr>
          <a:lstStyle>
            <a:lvl1pPr marL="0" indent="0">
              <a:lnSpc>
                <a:spcPct val="100000"/>
              </a:lnSpc>
              <a:spcBef>
                <a:spcPts val="0"/>
              </a:spcBef>
              <a:spcAft>
                <a:spcPts val="0"/>
              </a:spcAft>
              <a:buNone/>
              <a:defRPr sz="5201">
                <a:solidFill>
                  <a:schemeClr val="tx1"/>
                </a:solidFill>
              </a:defRPr>
            </a:lvl1pPr>
          </a:lstStyle>
          <a:p>
            <a:pPr lvl="0"/>
            <a:r>
              <a:rPr lang="nb-NO"/>
              <a:t>Tema / </a:t>
            </a:r>
            <a:r>
              <a:rPr lang="nb-NO" err="1"/>
              <a:t>skilleside</a:t>
            </a:r>
            <a:endParaRPr lang="nb-NO"/>
          </a:p>
        </p:txBody>
      </p:sp>
      <p:pic>
        <p:nvPicPr>
          <p:cNvPr id="12" name="Grafikk 11">
            <a:extLst>
              <a:ext uri="{FF2B5EF4-FFF2-40B4-BE49-F238E27FC236}">
                <a16:creationId xmlns:a16="http://schemas.microsoft.com/office/drawing/2014/main" id="{7A4AFE19-5F5B-3CDE-25DE-6F85CC8574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951176">
            <a:off x="-1524405" y="-2519787"/>
            <a:ext cx="5039574" cy="5039574"/>
          </a:xfrm>
          <a:prstGeom prst="rect">
            <a:avLst/>
          </a:prstGeom>
        </p:spPr>
      </p:pic>
      <p:sp>
        <p:nvSpPr>
          <p:cNvPr id="3" name="Plassholder for innhold 5">
            <a:extLst>
              <a:ext uri="{FF2B5EF4-FFF2-40B4-BE49-F238E27FC236}">
                <a16:creationId xmlns:a16="http://schemas.microsoft.com/office/drawing/2014/main" id="{EA62B2B2-3FD6-E07B-F485-0D8DAABD224A}"/>
              </a:ext>
            </a:extLst>
          </p:cNvPr>
          <p:cNvSpPr>
            <a:spLocks noGrp="1"/>
          </p:cNvSpPr>
          <p:nvPr>
            <p:ph sz="quarter" idx="4"/>
          </p:nvPr>
        </p:nvSpPr>
        <p:spPr>
          <a:xfrm>
            <a:off x="7248524" y="662524"/>
            <a:ext cx="4373563" cy="2884241"/>
          </a:xfrm>
        </p:spPr>
        <p:txBody>
          <a:bodyPr/>
          <a:lstStyle/>
          <a:p>
            <a:pPr lvl="0"/>
            <a:r>
              <a:rPr lang="nb-NO"/>
              <a:t>Klikk for å redigere tekststiler i malen</a:t>
            </a:r>
          </a:p>
        </p:txBody>
      </p:sp>
    </p:spTree>
    <p:extLst>
      <p:ext uri="{BB962C8B-B14F-4D97-AF65-F5344CB8AC3E}">
        <p14:creationId xmlns:p14="http://schemas.microsoft.com/office/powerpoint/2010/main" val="3480076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killeside 4">
    <p:spTree>
      <p:nvGrpSpPr>
        <p:cNvPr id="1" name=""/>
        <p:cNvGrpSpPr/>
        <p:nvPr/>
      </p:nvGrpSpPr>
      <p:grpSpPr>
        <a:xfrm>
          <a:off x="0" y="0"/>
          <a:ext cx="0" cy="0"/>
          <a:chOff x="0" y="0"/>
          <a:chExt cx="0" cy="0"/>
        </a:xfrm>
      </p:grpSpPr>
      <p:sp>
        <p:nvSpPr>
          <p:cNvPr id="9" name="Plassholder for tekst 2">
            <a:extLst>
              <a:ext uri="{FF2B5EF4-FFF2-40B4-BE49-F238E27FC236}">
                <a16:creationId xmlns:a16="http://schemas.microsoft.com/office/drawing/2014/main" id="{3E082108-56FD-7DAD-1448-3F4F92035224}"/>
              </a:ext>
            </a:extLst>
          </p:cNvPr>
          <p:cNvSpPr>
            <a:spLocks noGrp="1"/>
          </p:cNvSpPr>
          <p:nvPr>
            <p:ph type="body" idx="1" hasCustomPrompt="1"/>
          </p:nvPr>
        </p:nvSpPr>
        <p:spPr>
          <a:xfrm>
            <a:off x="831850" y="4589463"/>
            <a:ext cx="10515600" cy="1500187"/>
          </a:xfrm>
        </p:spPr>
        <p:txBody>
          <a:bodyPr/>
          <a:lstStyle>
            <a:lvl1pPr marL="0" indent="0">
              <a:buNone/>
              <a:defRPr baseline="0">
                <a:solidFill>
                  <a:schemeClr val="tx1"/>
                </a:solidFill>
              </a:defRPr>
            </a:lvl1pPr>
          </a:lstStyle>
          <a:p>
            <a:pPr marL="0" marR="0" lvl="0" indent="0" algn="l" defTabSz="914446" rtl="0" eaLnBrk="1" fontAlgn="auto" latinLnBrk="0" hangingPunct="1">
              <a:lnSpc>
                <a:spcPct val="120000"/>
              </a:lnSpc>
              <a:spcBef>
                <a:spcPts val="0"/>
              </a:spcBef>
              <a:spcAft>
                <a:spcPts val="300"/>
              </a:spcAft>
              <a:buClr>
                <a:schemeClr val="accent2"/>
              </a:buClr>
              <a:buSzPct val="110000"/>
              <a:buFont typeface="Calibri" panose="020F0502020204030204" pitchFamily="34" charset="0"/>
              <a:buNone/>
              <a:tabLst/>
              <a:defRPr/>
            </a:pPr>
            <a:r>
              <a:rPr lang="nb-NO"/>
              <a:t>Klikk for å legge til tekst. Du trenger ikke å ha et bilde til høyre, men FHI-buen til venstre skal du ikke fjerne.</a:t>
            </a:r>
          </a:p>
        </p:txBody>
      </p:sp>
      <p:sp>
        <p:nvSpPr>
          <p:cNvPr id="10" name="Plassholder for tekst 12">
            <a:extLst>
              <a:ext uri="{FF2B5EF4-FFF2-40B4-BE49-F238E27FC236}">
                <a16:creationId xmlns:a16="http://schemas.microsoft.com/office/drawing/2014/main" id="{2C321F78-0D7E-D3B7-28D8-582BBA466C7C}"/>
              </a:ext>
            </a:extLst>
          </p:cNvPr>
          <p:cNvSpPr>
            <a:spLocks noGrp="1"/>
          </p:cNvSpPr>
          <p:nvPr>
            <p:ph type="body" sz="quarter" idx="14" hasCustomPrompt="1"/>
          </p:nvPr>
        </p:nvSpPr>
        <p:spPr>
          <a:xfrm>
            <a:off x="831850" y="3546765"/>
            <a:ext cx="10515600" cy="800347"/>
          </a:xfrm>
        </p:spPr>
        <p:txBody>
          <a:bodyPr wrap="square" lIns="0" tIns="0" rIns="0" bIns="0" anchor="b" anchorCtr="0">
            <a:spAutoFit/>
          </a:bodyPr>
          <a:lstStyle>
            <a:lvl1pPr marL="0" indent="0">
              <a:lnSpc>
                <a:spcPct val="100000"/>
              </a:lnSpc>
              <a:spcBef>
                <a:spcPts val="0"/>
              </a:spcBef>
              <a:spcAft>
                <a:spcPts val="0"/>
              </a:spcAft>
              <a:buNone/>
              <a:defRPr sz="5201">
                <a:solidFill>
                  <a:schemeClr val="tx1"/>
                </a:solidFill>
              </a:defRPr>
            </a:lvl1pPr>
          </a:lstStyle>
          <a:p>
            <a:pPr lvl="0"/>
            <a:r>
              <a:rPr lang="nb-NO"/>
              <a:t>Tema / </a:t>
            </a:r>
            <a:r>
              <a:rPr lang="nb-NO" err="1"/>
              <a:t>skilleside</a:t>
            </a:r>
            <a:endParaRPr lang="nb-NO"/>
          </a:p>
        </p:txBody>
      </p:sp>
      <p:pic>
        <p:nvPicPr>
          <p:cNvPr id="12" name="Grafikk 11">
            <a:extLst>
              <a:ext uri="{FF2B5EF4-FFF2-40B4-BE49-F238E27FC236}">
                <a16:creationId xmlns:a16="http://schemas.microsoft.com/office/drawing/2014/main" id="{7A4AFE19-5F5B-3CDE-25DE-6F85CC8574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951176">
            <a:off x="-1524405" y="-2519787"/>
            <a:ext cx="5039574" cy="5039574"/>
          </a:xfrm>
          <a:prstGeom prst="rect">
            <a:avLst/>
          </a:prstGeom>
        </p:spPr>
      </p:pic>
      <p:sp>
        <p:nvSpPr>
          <p:cNvPr id="3" name="Plassholder for innhold 5">
            <a:extLst>
              <a:ext uri="{FF2B5EF4-FFF2-40B4-BE49-F238E27FC236}">
                <a16:creationId xmlns:a16="http://schemas.microsoft.com/office/drawing/2014/main" id="{273DCB03-C60E-34C0-8BF4-4762B746E1CF}"/>
              </a:ext>
            </a:extLst>
          </p:cNvPr>
          <p:cNvSpPr>
            <a:spLocks noGrp="1"/>
          </p:cNvSpPr>
          <p:nvPr>
            <p:ph sz="quarter" idx="4"/>
          </p:nvPr>
        </p:nvSpPr>
        <p:spPr>
          <a:xfrm>
            <a:off x="7248524" y="662524"/>
            <a:ext cx="4373563" cy="2884241"/>
          </a:xfrm>
        </p:spPr>
        <p:txBody>
          <a:bodyPr/>
          <a:lstStyle/>
          <a:p>
            <a:pPr lvl="0"/>
            <a:r>
              <a:rPr lang="nb-NO"/>
              <a:t>Klikk for å redigere tekststiler i malen</a:t>
            </a:r>
          </a:p>
        </p:txBody>
      </p:sp>
    </p:spTree>
    <p:extLst>
      <p:ext uri="{BB962C8B-B14F-4D97-AF65-F5344CB8AC3E}">
        <p14:creationId xmlns:p14="http://schemas.microsoft.com/office/powerpoint/2010/main" val="1774470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killeside 5">
    <p:spTree>
      <p:nvGrpSpPr>
        <p:cNvPr id="1" name=""/>
        <p:cNvGrpSpPr/>
        <p:nvPr/>
      </p:nvGrpSpPr>
      <p:grpSpPr>
        <a:xfrm>
          <a:off x="0" y="0"/>
          <a:ext cx="0" cy="0"/>
          <a:chOff x="0" y="0"/>
          <a:chExt cx="0" cy="0"/>
        </a:xfrm>
      </p:grpSpPr>
      <p:sp>
        <p:nvSpPr>
          <p:cNvPr id="9" name="Plassholder for tekst 2">
            <a:extLst>
              <a:ext uri="{FF2B5EF4-FFF2-40B4-BE49-F238E27FC236}">
                <a16:creationId xmlns:a16="http://schemas.microsoft.com/office/drawing/2014/main" id="{3E082108-56FD-7DAD-1448-3F4F92035224}"/>
              </a:ext>
            </a:extLst>
          </p:cNvPr>
          <p:cNvSpPr>
            <a:spLocks noGrp="1"/>
          </p:cNvSpPr>
          <p:nvPr>
            <p:ph type="body" idx="1" hasCustomPrompt="1"/>
          </p:nvPr>
        </p:nvSpPr>
        <p:spPr>
          <a:xfrm>
            <a:off x="831850" y="4589463"/>
            <a:ext cx="10515600" cy="1500187"/>
          </a:xfrm>
        </p:spPr>
        <p:txBody>
          <a:bodyPr/>
          <a:lstStyle>
            <a:lvl1pPr marL="0" indent="0">
              <a:buNone/>
              <a:defRPr baseline="0">
                <a:solidFill>
                  <a:srgbClr val="D14641"/>
                </a:solidFill>
              </a:defRPr>
            </a:lvl1pPr>
          </a:lstStyle>
          <a:p>
            <a:pPr marL="0" marR="0" lvl="0" indent="0" algn="l" defTabSz="914446" rtl="0" eaLnBrk="1" fontAlgn="auto" latinLnBrk="0" hangingPunct="1">
              <a:lnSpc>
                <a:spcPct val="120000"/>
              </a:lnSpc>
              <a:spcBef>
                <a:spcPts val="0"/>
              </a:spcBef>
              <a:spcAft>
                <a:spcPts val="300"/>
              </a:spcAft>
              <a:buClr>
                <a:schemeClr val="accent2"/>
              </a:buClr>
              <a:buSzPct val="110000"/>
              <a:buFont typeface="Calibri" panose="020F0502020204030204" pitchFamily="34" charset="0"/>
              <a:buNone/>
              <a:tabLst/>
              <a:defRPr/>
            </a:pPr>
            <a:r>
              <a:rPr lang="nb-NO"/>
              <a:t>Klikk for å legge til tekst. Du trenger ikke å ha et bilde til høyre, men FHI-buen til venstre skal du ikke fjerne.</a:t>
            </a:r>
          </a:p>
          <a:p>
            <a:endParaRPr lang="nb-NO"/>
          </a:p>
        </p:txBody>
      </p:sp>
      <p:sp>
        <p:nvSpPr>
          <p:cNvPr id="10" name="Plassholder for tekst 12">
            <a:extLst>
              <a:ext uri="{FF2B5EF4-FFF2-40B4-BE49-F238E27FC236}">
                <a16:creationId xmlns:a16="http://schemas.microsoft.com/office/drawing/2014/main" id="{2C321F78-0D7E-D3B7-28D8-582BBA466C7C}"/>
              </a:ext>
            </a:extLst>
          </p:cNvPr>
          <p:cNvSpPr>
            <a:spLocks noGrp="1"/>
          </p:cNvSpPr>
          <p:nvPr>
            <p:ph type="body" sz="quarter" idx="14" hasCustomPrompt="1"/>
          </p:nvPr>
        </p:nvSpPr>
        <p:spPr>
          <a:xfrm>
            <a:off x="831850" y="3546765"/>
            <a:ext cx="10515600" cy="800347"/>
          </a:xfrm>
        </p:spPr>
        <p:txBody>
          <a:bodyPr wrap="square" lIns="0" tIns="0" rIns="0" bIns="0" anchor="b" anchorCtr="0">
            <a:spAutoFit/>
          </a:bodyPr>
          <a:lstStyle>
            <a:lvl1pPr marL="0" indent="0">
              <a:lnSpc>
                <a:spcPct val="100000"/>
              </a:lnSpc>
              <a:spcBef>
                <a:spcPts val="0"/>
              </a:spcBef>
              <a:spcAft>
                <a:spcPts val="0"/>
              </a:spcAft>
              <a:buNone/>
              <a:defRPr sz="5201">
                <a:solidFill>
                  <a:schemeClr val="tx1"/>
                </a:solidFill>
              </a:defRPr>
            </a:lvl1pPr>
          </a:lstStyle>
          <a:p>
            <a:pPr lvl="0"/>
            <a:r>
              <a:rPr lang="nb-NO"/>
              <a:t>Tema / </a:t>
            </a:r>
            <a:r>
              <a:rPr lang="nb-NO" err="1"/>
              <a:t>skilleside</a:t>
            </a:r>
            <a:endParaRPr lang="nb-NO"/>
          </a:p>
        </p:txBody>
      </p:sp>
      <p:pic>
        <p:nvPicPr>
          <p:cNvPr id="12" name="Grafikk 11">
            <a:extLst>
              <a:ext uri="{FF2B5EF4-FFF2-40B4-BE49-F238E27FC236}">
                <a16:creationId xmlns:a16="http://schemas.microsoft.com/office/drawing/2014/main" id="{7A4AFE19-5F5B-3CDE-25DE-6F85CC8574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951176">
            <a:off x="-1524405" y="-2519787"/>
            <a:ext cx="5039574" cy="5039574"/>
          </a:xfrm>
          <a:prstGeom prst="rect">
            <a:avLst/>
          </a:prstGeom>
        </p:spPr>
      </p:pic>
      <p:sp>
        <p:nvSpPr>
          <p:cNvPr id="2" name="Plassholder for innhold 5">
            <a:extLst>
              <a:ext uri="{FF2B5EF4-FFF2-40B4-BE49-F238E27FC236}">
                <a16:creationId xmlns:a16="http://schemas.microsoft.com/office/drawing/2014/main" id="{428CEECF-3CF0-7784-66DD-63938268805D}"/>
              </a:ext>
            </a:extLst>
          </p:cNvPr>
          <p:cNvSpPr>
            <a:spLocks noGrp="1"/>
          </p:cNvSpPr>
          <p:nvPr>
            <p:ph sz="quarter" idx="4"/>
          </p:nvPr>
        </p:nvSpPr>
        <p:spPr>
          <a:xfrm>
            <a:off x="7248524" y="662524"/>
            <a:ext cx="4373563" cy="2884241"/>
          </a:xfrm>
        </p:spPr>
        <p:txBody>
          <a:bodyPr/>
          <a:lstStyle/>
          <a:p>
            <a:pPr lvl="0"/>
            <a:r>
              <a:rPr lang="nb-NO"/>
              <a:t>Klikk for å redigere tekststiler i malen</a:t>
            </a:r>
          </a:p>
        </p:txBody>
      </p:sp>
    </p:spTree>
    <p:extLst>
      <p:ext uri="{BB962C8B-B14F-4D97-AF65-F5344CB8AC3E}">
        <p14:creationId xmlns:p14="http://schemas.microsoft.com/office/powerpoint/2010/main" val="3107481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killeside 6">
    <p:spTree>
      <p:nvGrpSpPr>
        <p:cNvPr id="1" name=""/>
        <p:cNvGrpSpPr/>
        <p:nvPr/>
      </p:nvGrpSpPr>
      <p:grpSpPr>
        <a:xfrm>
          <a:off x="0" y="0"/>
          <a:ext cx="0" cy="0"/>
          <a:chOff x="0" y="0"/>
          <a:chExt cx="0" cy="0"/>
        </a:xfrm>
      </p:grpSpPr>
      <p:sp>
        <p:nvSpPr>
          <p:cNvPr id="9" name="Plassholder for tekst 2">
            <a:extLst>
              <a:ext uri="{FF2B5EF4-FFF2-40B4-BE49-F238E27FC236}">
                <a16:creationId xmlns:a16="http://schemas.microsoft.com/office/drawing/2014/main" id="{3E082108-56FD-7DAD-1448-3F4F92035224}"/>
              </a:ext>
            </a:extLst>
          </p:cNvPr>
          <p:cNvSpPr>
            <a:spLocks noGrp="1"/>
          </p:cNvSpPr>
          <p:nvPr>
            <p:ph type="body" idx="1" hasCustomPrompt="1"/>
          </p:nvPr>
        </p:nvSpPr>
        <p:spPr>
          <a:xfrm>
            <a:off x="831850" y="4589463"/>
            <a:ext cx="10515600" cy="1500187"/>
          </a:xfrm>
        </p:spPr>
        <p:txBody>
          <a:bodyPr/>
          <a:lstStyle>
            <a:lvl1pPr marL="0" indent="0">
              <a:buNone/>
              <a:defRPr baseline="0">
                <a:solidFill>
                  <a:schemeClr val="tx1"/>
                </a:solidFill>
              </a:defRPr>
            </a:lvl1pPr>
          </a:lstStyle>
          <a:p>
            <a:pPr marL="0" marR="0" lvl="0" indent="0" algn="l" defTabSz="914446" rtl="0" eaLnBrk="1" fontAlgn="auto" latinLnBrk="0" hangingPunct="1">
              <a:lnSpc>
                <a:spcPct val="120000"/>
              </a:lnSpc>
              <a:spcBef>
                <a:spcPts val="0"/>
              </a:spcBef>
              <a:spcAft>
                <a:spcPts val="300"/>
              </a:spcAft>
              <a:buClr>
                <a:schemeClr val="accent2"/>
              </a:buClr>
              <a:buSzPct val="110000"/>
              <a:buFont typeface="Calibri" panose="020F0502020204030204" pitchFamily="34" charset="0"/>
              <a:buNone/>
              <a:tabLst/>
              <a:defRPr/>
            </a:pPr>
            <a:r>
              <a:rPr lang="nb-NO"/>
              <a:t>Klikk for å legge til tekst. Du trenger ikke å ha et bilde til høyre, men FHI-buen til venstre skal du ikke fjerne.</a:t>
            </a:r>
          </a:p>
          <a:p>
            <a:endParaRPr lang="nb-NO"/>
          </a:p>
        </p:txBody>
      </p:sp>
      <p:sp>
        <p:nvSpPr>
          <p:cNvPr id="10" name="Plassholder for tekst 12">
            <a:extLst>
              <a:ext uri="{FF2B5EF4-FFF2-40B4-BE49-F238E27FC236}">
                <a16:creationId xmlns:a16="http://schemas.microsoft.com/office/drawing/2014/main" id="{2C321F78-0D7E-D3B7-28D8-582BBA466C7C}"/>
              </a:ext>
            </a:extLst>
          </p:cNvPr>
          <p:cNvSpPr>
            <a:spLocks noGrp="1"/>
          </p:cNvSpPr>
          <p:nvPr>
            <p:ph type="body" sz="quarter" idx="14" hasCustomPrompt="1"/>
          </p:nvPr>
        </p:nvSpPr>
        <p:spPr>
          <a:xfrm>
            <a:off x="831850" y="3546765"/>
            <a:ext cx="10515600" cy="800347"/>
          </a:xfrm>
        </p:spPr>
        <p:txBody>
          <a:bodyPr wrap="square" lIns="0" tIns="0" rIns="0" bIns="0" anchor="b" anchorCtr="0">
            <a:spAutoFit/>
          </a:bodyPr>
          <a:lstStyle>
            <a:lvl1pPr marL="0" indent="0">
              <a:lnSpc>
                <a:spcPct val="100000"/>
              </a:lnSpc>
              <a:spcBef>
                <a:spcPts val="0"/>
              </a:spcBef>
              <a:spcAft>
                <a:spcPts val="0"/>
              </a:spcAft>
              <a:buNone/>
              <a:defRPr sz="5201">
                <a:solidFill>
                  <a:schemeClr val="tx1"/>
                </a:solidFill>
              </a:defRPr>
            </a:lvl1pPr>
          </a:lstStyle>
          <a:p>
            <a:pPr lvl="0"/>
            <a:r>
              <a:rPr lang="nb-NO"/>
              <a:t>Tema / </a:t>
            </a:r>
            <a:r>
              <a:rPr lang="nb-NO" err="1"/>
              <a:t>skilleside</a:t>
            </a:r>
            <a:endParaRPr lang="nb-NO"/>
          </a:p>
        </p:txBody>
      </p:sp>
      <p:pic>
        <p:nvPicPr>
          <p:cNvPr id="12" name="Grafikk 11">
            <a:extLst>
              <a:ext uri="{FF2B5EF4-FFF2-40B4-BE49-F238E27FC236}">
                <a16:creationId xmlns:a16="http://schemas.microsoft.com/office/drawing/2014/main" id="{7A4AFE19-5F5B-3CDE-25DE-6F85CC8574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951176">
            <a:off x="-1524405" y="-2519787"/>
            <a:ext cx="5039574" cy="5039574"/>
          </a:xfrm>
          <a:prstGeom prst="rect">
            <a:avLst/>
          </a:prstGeom>
        </p:spPr>
      </p:pic>
      <p:sp>
        <p:nvSpPr>
          <p:cNvPr id="2" name="Plassholder for innhold 5">
            <a:extLst>
              <a:ext uri="{FF2B5EF4-FFF2-40B4-BE49-F238E27FC236}">
                <a16:creationId xmlns:a16="http://schemas.microsoft.com/office/drawing/2014/main" id="{21FB4E31-90E1-86CA-0A73-6798A247854B}"/>
              </a:ext>
            </a:extLst>
          </p:cNvPr>
          <p:cNvSpPr>
            <a:spLocks noGrp="1"/>
          </p:cNvSpPr>
          <p:nvPr>
            <p:ph sz="quarter" idx="4"/>
          </p:nvPr>
        </p:nvSpPr>
        <p:spPr>
          <a:xfrm>
            <a:off x="7248524" y="662524"/>
            <a:ext cx="4373563" cy="2884241"/>
          </a:xfrm>
        </p:spPr>
        <p:txBody>
          <a:bodyPr/>
          <a:lstStyle/>
          <a:p>
            <a:pPr lvl="0"/>
            <a:r>
              <a:rPr lang="nb-NO"/>
              <a:t>Klikk for å redigere tekststiler i malen</a:t>
            </a:r>
          </a:p>
        </p:txBody>
      </p:sp>
    </p:spTree>
    <p:extLst>
      <p:ext uri="{BB962C8B-B14F-4D97-AF65-F5344CB8AC3E}">
        <p14:creationId xmlns:p14="http://schemas.microsoft.com/office/powerpoint/2010/main" val="1308131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15459" y="662815"/>
            <a:ext cx="10515600" cy="644097"/>
          </a:xfrm>
          <a:prstGeom prst="rect">
            <a:avLst/>
          </a:prstGeom>
        </p:spPr>
        <p:txBody>
          <a:bodyPr vert="horz" lIns="0" tIns="0" rIns="0" bIns="0" rtlCol="0" anchor="t" anchorCtr="0">
            <a:spAutoFit/>
          </a:bodyPr>
          <a:lstStyle/>
          <a:p>
            <a:r>
              <a:rPr lang="nb-NO"/>
              <a:t>Klikk for å redigere tittelstil</a:t>
            </a:r>
            <a:endParaRPr lang="en-US"/>
          </a:p>
        </p:txBody>
      </p:sp>
      <p:sp>
        <p:nvSpPr>
          <p:cNvPr id="3" name="Text Placeholder 2"/>
          <p:cNvSpPr>
            <a:spLocks noGrp="1"/>
          </p:cNvSpPr>
          <p:nvPr>
            <p:ph type="body" idx="1"/>
          </p:nvPr>
        </p:nvSpPr>
        <p:spPr>
          <a:xfrm>
            <a:off x="1015459" y="2177396"/>
            <a:ext cx="10515600" cy="3732598"/>
          </a:xfrm>
          <a:prstGeom prst="rect">
            <a:avLst/>
          </a:prstGeom>
        </p:spPr>
        <p:txBody>
          <a:bodyPr vert="horz" lIns="0" tIns="0" rIns="0" bIns="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4010887774"/>
      </p:ext>
    </p:extLst>
  </p:cSld>
  <p:clrMap bg1="lt1" tx1="dk1" bg2="lt2" tx2="dk2" accent1="accent1" accent2="accent2" accent3="accent3" accent4="accent4" accent5="accent5" accent6="accent6" hlink="hlink" folHlink="folHlink"/>
  <p:sldLayoutIdLst>
    <p:sldLayoutId id="2147483850" r:id="rId1"/>
    <p:sldLayoutId id="2147483826" r:id="rId2"/>
    <p:sldLayoutId id="2147483922" r:id="rId3"/>
    <p:sldLayoutId id="2147483815" r:id="rId4"/>
    <p:sldLayoutId id="2147483916" r:id="rId5"/>
    <p:sldLayoutId id="2147483917" r:id="rId6"/>
    <p:sldLayoutId id="2147483918" r:id="rId7"/>
    <p:sldLayoutId id="2147483919" r:id="rId8"/>
    <p:sldLayoutId id="2147483926" r:id="rId9"/>
    <p:sldLayoutId id="2147483672" r:id="rId10"/>
    <p:sldLayoutId id="2147483854" r:id="rId11"/>
    <p:sldLayoutId id="2147483920" r:id="rId12"/>
    <p:sldLayoutId id="2147483924" r:id="rId13"/>
    <p:sldLayoutId id="2147483913" r:id="rId14"/>
    <p:sldLayoutId id="2147483925" r:id="rId15"/>
    <p:sldLayoutId id="2147483691" r:id="rId16"/>
    <p:sldLayoutId id="2147483915" r:id="rId17"/>
    <p:sldLayoutId id="2147483737" r:id="rId18"/>
    <p:sldLayoutId id="2147483923" r:id="rId19"/>
    <p:sldLayoutId id="2147483911" r:id="rId20"/>
    <p:sldLayoutId id="2147483921" r:id="rId21"/>
  </p:sldLayoutIdLst>
  <p:hf sldNum="0" hdr="0" ftr="0" dt="0"/>
  <p:txStyles>
    <p:titleStyle>
      <a:lvl1pPr algn="l" defTabSz="914446" rtl="0" eaLnBrk="1" latinLnBrk="0" hangingPunct="1">
        <a:lnSpc>
          <a:spcPct val="90000"/>
        </a:lnSpc>
        <a:spcBef>
          <a:spcPct val="0"/>
        </a:spcBef>
        <a:buNone/>
        <a:defRPr sz="4651" kern="1200" baseline="0">
          <a:solidFill>
            <a:schemeClr val="tx1"/>
          </a:solidFill>
          <a:latin typeface="+mj-lt"/>
          <a:ea typeface="+mj-ea"/>
          <a:cs typeface="+mj-cs"/>
        </a:defRPr>
      </a:lvl1pPr>
    </p:titleStyle>
    <p:bodyStyle>
      <a:lvl1pPr marL="360363" indent="-360363" algn="l" defTabSz="914446" rtl="0" eaLnBrk="1" latinLnBrk="0" hangingPunct="1">
        <a:lnSpc>
          <a:spcPct val="120000"/>
        </a:lnSpc>
        <a:spcBef>
          <a:spcPts val="0"/>
        </a:spcBef>
        <a:spcAft>
          <a:spcPts val="300"/>
        </a:spcAft>
        <a:buClr>
          <a:schemeClr val="accent2"/>
        </a:buClr>
        <a:buSzPct val="110000"/>
        <a:buFont typeface="Calibri" panose="020F0502020204030204" pitchFamily="34" charset="0"/>
        <a:buChar char="•"/>
        <a:defRPr sz="2800" kern="1200" baseline="0">
          <a:solidFill>
            <a:schemeClr val="tx2"/>
          </a:solidFill>
          <a:latin typeface="+mn-lt"/>
          <a:ea typeface="+mn-ea"/>
          <a:cs typeface="+mn-cs"/>
        </a:defRPr>
      </a:lvl1pPr>
      <a:lvl2pPr marL="625475" indent="-266700" algn="l" defTabSz="914446" rtl="0" eaLnBrk="1" latinLnBrk="0" hangingPunct="1">
        <a:lnSpc>
          <a:spcPct val="90000"/>
        </a:lnSpc>
        <a:spcBef>
          <a:spcPts val="0"/>
        </a:spcBef>
        <a:buClr>
          <a:schemeClr val="accent2"/>
        </a:buClr>
        <a:buSzPct val="110000"/>
        <a:buFont typeface="Calibri" panose="020F0502020204030204" pitchFamily="34" charset="0"/>
        <a:buChar char="•"/>
        <a:defRPr sz="2000" kern="1200" baseline="0">
          <a:solidFill>
            <a:schemeClr val="tx2"/>
          </a:solidFill>
          <a:latin typeface="+mn-lt"/>
          <a:ea typeface="+mn-ea"/>
          <a:cs typeface="+mn-cs"/>
        </a:defRPr>
      </a:lvl2pPr>
      <a:lvl3pPr marL="806450" indent="-266700" algn="l" defTabSz="914446" rtl="0" eaLnBrk="1" latinLnBrk="0" hangingPunct="1">
        <a:lnSpc>
          <a:spcPct val="90000"/>
        </a:lnSpc>
        <a:spcBef>
          <a:spcPts val="500"/>
        </a:spcBef>
        <a:buClr>
          <a:schemeClr val="accent2"/>
        </a:buClr>
        <a:buSzPct val="110000"/>
        <a:buFont typeface="Calibri" panose="020F0502020204030204" pitchFamily="34" charset="0"/>
        <a:buChar char="•"/>
        <a:defRPr sz="1800" kern="1200" baseline="0">
          <a:solidFill>
            <a:schemeClr val="tx2"/>
          </a:solidFill>
          <a:latin typeface="+mn-lt"/>
          <a:ea typeface="+mn-ea"/>
          <a:cs typeface="+mn-cs"/>
        </a:defRPr>
      </a:lvl3pPr>
      <a:lvl4pPr marL="985838" indent="-266700" algn="l" defTabSz="914446" rtl="0" eaLnBrk="1" latinLnBrk="0" hangingPunct="1">
        <a:lnSpc>
          <a:spcPct val="90000"/>
        </a:lnSpc>
        <a:spcBef>
          <a:spcPts val="500"/>
        </a:spcBef>
        <a:buClr>
          <a:schemeClr val="accent2"/>
        </a:buClr>
        <a:buSzPct val="110000"/>
        <a:buFont typeface="Calibri" panose="020F0502020204030204" pitchFamily="34" charset="0"/>
        <a:buChar char="•"/>
        <a:defRPr sz="1600" kern="1200" baseline="0">
          <a:solidFill>
            <a:schemeClr val="tx2"/>
          </a:solidFill>
          <a:latin typeface="+mn-lt"/>
          <a:ea typeface="+mn-ea"/>
          <a:cs typeface="+mn-cs"/>
        </a:defRPr>
      </a:lvl4pPr>
      <a:lvl5pPr marL="1166813" indent="-266700" algn="l" defTabSz="914446" rtl="0" eaLnBrk="1" latinLnBrk="0" hangingPunct="1">
        <a:lnSpc>
          <a:spcPct val="90000"/>
        </a:lnSpc>
        <a:spcBef>
          <a:spcPts val="500"/>
        </a:spcBef>
        <a:buClr>
          <a:schemeClr val="accent2"/>
        </a:buClr>
        <a:buSzPct val="110000"/>
        <a:buFont typeface="Calibri" panose="020F0502020204030204" pitchFamily="34" charset="0"/>
        <a:buChar char="•"/>
        <a:defRPr sz="1400" kern="1200" baseline="0">
          <a:solidFill>
            <a:schemeClr val="tx2"/>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8"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3E814CC8-9AED-BE0A-8D95-99058B7654A0}"/>
              </a:ext>
            </a:extLst>
          </p:cNvPr>
          <p:cNvSpPr>
            <a:spLocks noGrp="1"/>
          </p:cNvSpPr>
          <p:nvPr>
            <p:ph type="body" sz="quarter" idx="13"/>
          </p:nvPr>
        </p:nvSpPr>
        <p:spPr>
          <a:xfrm>
            <a:off x="1689309" y="5881797"/>
            <a:ext cx="1575130" cy="215444"/>
          </a:xfrm>
        </p:spPr>
        <p:txBody>
          <a:bodyPr/>
          <a:lstStyle/>
          <a:p>
            <a:r>
              <a:rPr lang="nb-NO"/>
              <a:t>23 September 2025</a:t>
            </a:r>
          </a:p>
        </p:txBody>
      </p:sp>
      <p:sp>
        <p:nvSpPr>
          <p:cNvPr id="3" name="Plassholder for tekst 2">
            <a:extLst>
              <a:ext uri="{FF2B5EF4-FFF2-40B4-BE49-F238E27FC236}">
                <a16:creationId xmlns:a16="http://schemas.microsoft.com/office/drawing/2014/main" id="{24E950A0-8691-F951-3EDC-36D6525BD68E}"/>
              </a:ext>
            </a:extLst>
          </p:cNvPr>
          <p:cNvSpPr>
            <a:spLocks noGrp="1"/>
          </p:cNvSpPr>
          <p:nvPr>
            <p:ph type="body" sz="quarter" idx="14"/>
          </p:nvPr>
        </p:nvSpPr>
        <p:spPr>
          <a:xfrm>
            <a:off x="1787632" y="1530100"/>
            <a:ext cx="8270768" cy="2462213"/>
          </a:xfrm>
        </p:spPr>
        <p:txBody>
          <a:bodyPr/>
          <a:lstStyle/>
          <a:p>
            <a:r>
              <a:rPr lang="nb-NO" sz="4000"/>
              <a:t>Adult </a:t>
            </a:r>
            <a:r>
              <a:rPr lang="nb-NO" sz="4000" err="1"/>
              <a:t>Siblings</a:t>
            </a:r>
            <a:r>
              <a:rPr lang="nb-NO" sz="4000"/>
              <a:t> </a:t>
            </a:r>
            <a:r>
              <a:rPr lang="nb-NO" sz="4000" err="1"/>
              <a:t>of</a:t>
            </a:r>
            <a:r>
              <a:rPr lang="nb-NO" sz="4000"/>
              <a:t> </a:t>
            </a:r>
            <a:r>
              <a:rPr lang="nb-NO" sz="4000" err="1"/>
              <a:t>Individuals</a:t>
            </a:r>
            <a:r>
              <a:rPr lang="nb-NO" sz="4000"/>
              <a:t> </a:t>
            </a:r>
            <a:r>
              <a:rPr lang="nb-NO" sz="4000" err="1"/>
              <a:t>with</a:t>
            </a:r>
            <a:r>
              <a:rPr lang="nb-NO" sz="4000"/>
              <a:t> </a:t>
            </a:r>
            <a:r>
              <a:rPr lang="nb-NO" sz="4000" err="1"/>
              <a:t>Substance</a:t>
            </a:r>
            <a:r>
              <a:rPr lang="nb-NO" sz="4000"/>
              <a:t> </a:t>
            </a:r>
            <a:r>
              <a:rPr lang="nb-NO" sz="4000" err="1"/>
              <a:t>Use</a:t>
            </a:r>
            <a:r>
              <a:rPr lang="nb-NO" sz="4000"/>
              <a:t> </a:t>
            </a:r>
            <a:r>
              <a:rPr lang="nb-NO" sz="4000" err="1"/>
              <a:t>Diagnosis</a:t>
            </a:r>
            <a:r>
              <a:rPr lang="nb-NO" sz="4000"/>
              <a:t>: </a:t>
            </a:r>
            <a:r>
              <a:rPr lang="nb-NO" sz="4000" err="1"/>
              <a:t>Registered</a:t>
            </a:r>
            <a:r>
              <a:rPr lang="nb-NO" sz="4000"/>
              <a:t> Family </a:t>
            </a:r>
            <a:r>
              <a:rPr lang="nb-NO" sz="4000" err="1"/>
              <a:t>Situation</a:t>
            </a:r>
            <a:r>
              <a:rPr lang="nb-NO" sz="4000"/>
              <a:t>, </a:t>
            </a:r>
            <a:r>
              <a:rPr lang="nb-NO" sz="4000" err="1"/>
              <a:t>Employment</a:t>
            </a:r>
            <a:r>
              <a:rPr lang="nb-NO" sz="4000"/>
              <a:t> Status, and Healthcare </a:t>
            </a:r>
            <a:r>
              <a:rPr lang="nb-NO" sz="4000" err="1"/>
              <a:t>Utilisation</a:t>
            </a:r>
            <a:endParaRPr lang="nb-NO" sz="4000"/>
          </a:p>
        </p:txBody>
      </p:sp>
      <p:sp>
        <p:nvSpPr>
          <p:cNvPr id="8" name="Plassholder for tekst 7">
            <a:extLst>
              <a:ext uri="{FF2B5EF4-FFF2-40B4-BE49-F238E27FC236}">
                <a16:creationId xmlns:a16="http://schemas.microsoft.com/office/drawing/2014/main" id="{8DAB7D54-3029-BD8F-D524-208DE9154648}"/>
              </a:ext>
            </a:extLst>
          </p:cNvPr>
          <p:cNvSpPr>
            <a:spLocks noGrp="1"/>
          </p:cNvSpPr>
          <p:nvPr>
            <p:ph type="body" sz="quarter" idx="15"/>
          </p:nvPr>
        </p:nvSpPr>
        <p:spPr>
          <a:xfrm>
            <a:off x="1876124" y="4313614"/>
            <a:ext cx="7807127" cy="831253"/>
          </a:xfrm>
        </p:spPr>
        <p:txBody>
          <a:bodyPr/>
          <a:lstStyle/>
          <a:p>
            <a:r>
              <a:rPr lang="nn-NO"/>
              <a:t>Solveig G. Christiansen &amp; Torleif Halkjelsvik</a:t>
            </a:r>
          </a:p>
          <a:p>
            <a:r>
              <a:rPr lang="nn-NO"/>
              <a:t>Norwegian Institute </a:t>
            </a:r>
            <a:r>
              <a:rPr lang="nn-NO" err="1"/>
              <a:t>of</a:t>
            </a:r>
            <a:r>
              <a:rPr lang="nn-NO"/>
              <a:t> Public Health (FHI)</a:t>
            </a:r>
          </a:p>
        </p:txBody>
      </p:sp>
    </p:spTree>
    <p:extLst>
      <p:ext uri="{BB962C8B-B14F-4D97-AF65-F5344CB8AC3E}">
        <p14:creationId xmlns:p14="http://schemas.microsoft.com/office/powerpoint/2010/main" val="3625314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2F43728-8E62-384E-FC43-FC8A3CCE287D}"/>
              </a:ext>
            </a:extLst>
          </p:cNvPr>
          <p:cNvSpPr>
            <a:spLocks noGrp="1"/>
          </p:cNvSpPr>
          <p:nvPr>
            <p:ph type="title"/>
          </p:nvPr>
        </p:nvSpPr>
        <p:spPr/>
        <p:txBody>
          <a:bodyPr/>
          <a:lstStyle/>
          <a:p>
            <a:r>
              <a:rPr lang="nb-NO"/>
              <a:t>Methods</a:t>
            </a:r>
          </a:p>
        </p:txBody>
      </p:sp>
      <p:sp>
        <p:nvSpPr>
          <p:cNvPr id="3" name="Plassholder for tekst 2">
            <a:extLst>
              <a:ext uri="{FF2B5EF4-FFF2-40B4-BE49-F238E27FC236}">
                <a16:creationId xmlns:a16="http://schemas.microsoft.com/office/drawing/2014/main" id="{919715B0-5098-6C47-A9E3-26CA99F74A84}"/>
              </a:ext>
            </a:extLst>
          </p:cNvPr>
          <p:cNvSpPr>
            <a:spLocks noGrp="1"/>
          </p:cNvSpPr>
          <p:nvPr>
            <p:ph type="body" sz="quarter" idx="11"/>
          </p:nvPr>
        </p:nvSpPr>
        <p:spPr/>
        <p:txBody>
          <a:bodyPr/>
          <a:lstStyle/>
          <a:p>
            <a:r>
              <a:rPr lang="nb-NO" err="1"/>
              <a:t>Identification</a:t>
            </a:r>
            <a:r>
              <a:rPr lang="nb-NO"/>
              <a:t> </a:t>
            </a:r>
            <a:r>
              <a:rPr lang="nb-NO" err="1"/>
              <a:t>of</a:t>
            </a:r>
            <a:r>
              <a:rPr lang="nb-NO"/>
              <a:t> </a:t>
            </a:r>
            <a:r>
              <a:rPr lang="nb-NO" err="1"/>
              <a:t>patients</a:t>
            </a:r>
            <a:endParaRPr lang="nb-NO"/>
          </a:p>
        </p:txBody>
      </p:sp>
      <p:sp>
        <p:nvSpPr>
          <p:cNvPr id="5" name="Plassholder for tekst 3">
            <a:extLst>
              <a:ext uri="{FF2B5EF4-FFF2-40B4-BE49-F238E27FC236}">
                <a16:creationId xmlns:a16="http://schemas.microsoft.com/office/drawing/2014/main" id="{5D2F436C-1310-9DD8-AD27-1B4A5115A2B4}"/>
              </a:ext>
            </a:extLst>
          </p:cNvPr>
          <p:cNvSpPr>
            <a:spLocks noGrp="1"/>
          </p:cNvSpPr>
          <p:nvPr>
            <p:ph type="body" sz="quarter" idx="10"/>
          </p:nvPr>
        </p:nvSpPr>
        <p:spPr>
          <a:xfrm>
            <a:off x="659225" y="1786945"/>
            <a:ext cx="9344468" cy="4660748"/>
          </a:xfrm>
        </p:spPr>
        <p:txBody>
          <a:bodyPr>
            <a:noAutofit/>
          </a:bodyPr>
          <a:lstStyle/>
          <a:p>
            <a:pPr marL="0" indent="0" algn="l">
              <a:buNone/>
            </a:pPr>
            <a:r>
              <a:rPr lang="en-US" sz="2200" i="0">
                <a:solidFill>
                  <a:srgbClr val="000000"/>
                </a:solidFill>
                <a:effectLst/>
              </a:rPr>
              <a:t>    Patients registered in specialist health </a:t>
            </a:r>
          </a:p>
          <a:p>
            <a:pPr marL="0" indent="0" algn="l">
              <a:buNone/>
            </a:pPr>
            <a:r>
              <a:rPr lang="en-US" sz="2200" i="0">
                <a:solidFill>
                  <a:srgbClr val="000000"/>
                </a:solidFill>
                <a:effectLst/>
              </a:rPr>
              <a:t>    care 2008-2018 with:</a:t>
            </a:r>
          </a:p>
          <a:p>
            <a:pPr marL="0" indent="0" algn="l">
              <a:buNone/>
            </a:pPr>
            <a:r>
              <a:rPr lang="en-US" sz="2200" i="0">
                <a:solidFill>
                  <a:srgbClr val="000000"/>
                </a:solidFill>
                <a:effectLst/>
              </a:rPr>
              <a:t>       -ICD-10 diagnoses F1x (Mental and </a:t>
            </a:r>
            <a:r>
              <a:rPr lang="en-US" sz="2200" i="0" err="1">
                <a:solidFill>
                  <a:srgbClr val="000000"/>
                </a:solidFill>
                <a:effectLst/>
              </a:rPr>
              <a:t>behavioural</a:t>
            </a:r>
            <a:r>
              <a:rPr lang="en-US" sz="2200" i="0">
                <a:solidFill>
                  <a:srgbClr val="000000"/>
                </a:solidFill>
                <a:effectLst/>
              </a:rPr>
              <a:t> </a:t>
            </a:r>
          </a:p>
          <a:p>
            <a:pPr marL="0" indent="0" algn="l">
              <a:buNone/>
            </a:pPr>
            <a:r>
              <a:rPr lang="en-US" sz="2200">
                <a:solidFill>
                  <a:srgbClr val="000000"/>
                </a:solidFill>
              </a:rPr>
              <a:t>         </a:t>
            </a:r>
            <a:r>
              <a:rPr lang="en-US" sz="2200" i="0">
                <a:solidFill>
                  <a:srgbClr val="000000"/>
                </a:solidFill>
                <a:effectLst/>
              </a:rPr>
              <a:t>disorders due to psychoactive substance use)</a:t>
            </a:r>
          </a:p>
          <a:p>
            <a:pPr marL="0" indent="0">
              <a:buNone/>
            </a:pPr>
            <a:r>
              <a:rPr lang="en-US" sz="2200" i="0">
                <a:solidFill>
                  <a:srgbClr val="000000"/>
                </a:solidFill>
                <a:effectLst/>
              </a:rPr>
              <a:t>       -</a:t>
            </a:r>
            <a:r>
              <a:rPr lang="en-US" sz="2200">
                <a:solidFill>
                  <a:srgbClr val="000000"/>
                </a:solidFill>
              </a:rPr>
              <a:t>ICD-10 diagnoses E24.4, G31.2, G62.1,   G72.1, </a:t>
            </a:r>
          </a:p>
          <a:p>
            <a:pPr marL="0" indent="0">
              <a:buNone/>
            </a:pPr>
            <a:r>
              <a:rPr lang="en-US" sz="2200">
                <a:solidFill>
                  <a:srgbClr val="000000"/>
                </a:solidFill>
              </a:rPr>
              <a:t>        I42.6</a:t>
            </a:r>
            <a:r>
              <a:rPr lang="en-US" sz="2200" i="0">
                <a:solidFill>
                  <a:srgbClr val="000000"/>
                </a:solidFill>
                <a:effectLst/>
              </a:rPr>
              <a:t>, K29.2, K70, K86.0, O35.4, O35.5, Z50.2, </a:t>
            </a:r>
          </a:p>
          <a:p>
            <a:pPr marL="0" indent="0">
              <a:buNone/>
            </a:pPr>
            <a:r>
              <a:rPr lang="en-US" sz="2200">
                <a:solidFill>
                  <a:srgbClr val="000000"/>
                </a:solidFill>
              </a:rPr>
              <a:t>        </a:t>
            </a:r>
            <a:r>
              <a:rPr lang="en-US" sz="2200" i="0">
                <a:solidFill>
                  <a:srgbClr val="000000"/>
                </a:solidFill>
                <a:effectLst/>
              </a:rPr>
              <a:t>Z50.3, Z71.4, or Z71.5</a:t>
            </a:r>
          </a:p>
          <a:p>
            <a:pPr marL="0" indent="0">
              <a:buNone/>
            </a:pPr>
            <a:r>
              <a:rPr lang="en-US" sz="2200">
                <a:solidFill>
                  <a:srgbClr val="000000"/>
                </a:solidFill>
              </a:rPr>
              <a:t>       -Except F1x.0 (intoxication) in somatic health care</a:t>
            </a:r>
          </a:p>
          <a:p>
            <a:pPr marL="0" indent="0">
              <a:buNone/>
            </a:pPr>
            <a:r>
              <a:rPr lang="en-US" sz="2200" i="1">
                <a:solidFill>
                  <a:srgbClr val="000000"/>
                </a:solidFill>
              </a:rPr>
              <a:t>OR/AND</a:t>
            </a:r>
          </a:p>
          <a:p>
            <a:pPr marL="0" indent="0">
              <a:buNone/>
            </a:pPr>
            <a:r>
              <a:rPr lang="en-US" sz="2200">
                <a:solidFill>
                  <a:srgbClr val="000000"/>
                </a:solidFill>
              </a:rPr>
              <a:t>    In total three consultations or more with </a:t>
            </a:r>
            <a:r>
              <a:rPr lang="en-US" sz="2200">
                <a:solidFill>
                  <a:srgbClr val="000000"/>
                </a:solidFill>
                <a:latin typeface="Calibri" panose="020F0502020204030204" pitchFamily="34" charset="0"/>
              </a:rPr>
              <a:t>F1x.0 (intoxication) </a:t>
            </a:r>
          </a:p>
          <a:p>
            <a:pPr marL="0" indent="0">
              <a:buNone/>
            </a:pPr>
            <a:r>
              <a:rPr lang="en-US" sz="2200">
                <a:solidFill>
                  <a:srgbClr val="000000"/>
                </a:solidFill>
                <a:latin typeface="Calibri" panose="020F0502020204030204" pitchFamily="34" charset="0"/>
              </a:rPr>
              <a:t>    or General Practitioner codes for substance use (P15, P16, P18, P19).</a:t>
            </a:r>
            <a:endParaRPr lang="en-US" sz="2200" i="0">
              <a:solidFill>
                <a:srgbClr val="000000"/>
              </a:solidFill>
              <a:effectLst/>
              <a:latin typeface="Calibri" panose="020F0502020204030204" pitchFamily="34" charset="0"/>
            </a:endParaRPr>
          </a:p>
        </p:txBody>
      </p:sp>
      <p:graphicFrame>
        <p:nvGraphicFramePr>
          <p:cNvPr id="4" name="Tabell 3">
            <a:extLst>
              <a:ext uri="{FF2B5EF4-FFF2-40B4-BE49-F238E27FC236}">
                <a16:creationId xmlns:a16="http://schemas.microsoft.com/office/drawing/2014/main" id="{D0E8289A-AC4A-6216-52CA-A060B271E3CB}"/>
              </a:ext>
            </a:extLst>
          </p:cNvPr>
          <p:cNvGraphicFramePr>
            <a:graphicFrameLocks noGrp="1"/>
          </p:cNvGraphicFramePr>
          <p:nvPr>
            <p:extLst>
              <p:ext uri="{D42A27DB-BD31-4B8C-83A1-F6EECF244321}">
                <p14:modId xmlns:p14="http://schemas.microsoft.com/office/powerpoint/2010/main" val="142312010"/>
              </p:ext>
            </p:extLst>
          </p:nvPr>
        </p:nvGraphicFramePr>
        <p:xfrm>
          <a:off x="7213599" y="280292"/>
          <a:ext cx="4759570" cy="4789599"/>
        </p:xfrm>
        <a:graphic>
          <a:graphicData uri="http://schemas.openxmlformats.org/drawingml/2006/table">
            <a:tbl>
              <a:tblPr firstRow="1" firstCol="1" bandRow="1">
                <a:tableStyleId>{5C22544A-7EE6-4342-B048-85BDC9FD1C3A}</a:tableStyleId>
              </a:tblPr>
              <a:tblGrid>
                <a:gridCol w="690295">
                  <a:extLst>
                    <a:ext uri="{9D8B030D-6E8A-4147-A177-3AD203B41FA5}">
                      <a16:colId xmlns:a16="http://schemas.microsoft.com/office/drawing/2014/main" val="772870770"/>
                    </a:ext>
                  </a:extLst>
                </a:gridCol>
                <a:gridCol w="4069275">
                  <a:extLst>
                    <a:ext uri="{9D8B030D-6E8A-4147-A177-3AD203B41FA5}">
                      <a16:colId xmlns:a16="http://schemas.microsoft.com/office/drawing/2014/main" val="766109911"/>
                    </a:ext>
                  </a:extLst>
                </a:gridCol>
              </a:tblGrid>
              <a:tr h="396204">
                <a:tc>
                  <a:txBody>
                    <a:bodyPr/>
                    <a:lstStyle/>
                    <a:p>
                      <a:pPr>
                        <a:lnSpc>
                          <a:spcPct val="107000"/>
                        </a:lnSpc>
                        <a:spcAft>
                          <a:spcPts val="800"/>
                        </a:spcAft>
                        <a:buNone/>
                      </a:pPr>
                      <a:r>
                        <a:rPr lang="en-GB" sz="1200" kern="100">
                          <a:effectLst/>
                        </a:rPr>
                        <a:t>ICD-10 Code </a:t>
                      </a:r>
                      <a:endParaRPr lang="nn-NO"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1200" kern="100">
                          <a:effectLst/>
                        </a:rPr>
                        <a:t>Description</a:t>
                      </a:r>
                      <a:endParaRPr lang="nn-NO"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545209230"/>
                  </a:ext>
                </a:extLst>
              </a:tr>
              <a:tr h="143545">
                <a:tc>
                  <a:txBody>
                    <a:bodyPr/>
                    <a:lstStyle/>
                    <a:p>
                      <a:pPr>
                        <a:lnSpc>
                          <a:spcPct val="107000"/>
                        </a:lnSpc>
                        <a:spcAft>
                          <a:spcPts val="800"/>
                        </a:spcAft>
                        <a:buNone/>
                      </a:pPr>
                      <a:r>
                        <a:rPr lang="en-GB" sz="700" kern="100">
                          <a:effectLst/>
                        </a:rPr>
                        <a:t>F10</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alcohol</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545882957"/>
                  </a:ext>
                </a:extLst>
              </a:tr>
              <a:tr h="143545">
                <a:tc>
                  <a:txBody>
                    <a:bodyPr/>
                    <a:lstStyle/>
                    <a:p>
                      <a:pPr>
                        <a:lnSpc>
                          <a:spcPct val="107000"/>
                        </a:lnSpc>
                        <a:spcAft>
                          <a:spcPts val="800"/>
                        </a:spcAft>
                        <a:buNone/>
                      </a:pPr>
                      <a:r>
                        <a:rPr lang="en-GB" sz="700" kern="100">
                          <a:effectLst/>
                        </a:rPr>
                        <a:t>F11</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opioids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539953824"/>
                  </a:ext>
                </a:extLst>
              </a:tr>
              <a:tr h="143545">
                <a:tc>
                  <a:txBody>
                    <a:bodyPr/>
                    <a:lstStyle/>
                    <a:p>
                      <a:pPr>
                        <a:lnSpc>
                          <a:spcPct val="107000"/>
                        </a:lnSpc>
                        <a:spcAft>
                          <a:spcPts val="800"/>
                        </a:spcAft>
                        <a:buNone/>
                      </a:pPr>
                      <a:r>
                        <a:rPr lang="en-GB" sz="700" kern="100">
                          <a:effectLst/>
                        </a:rPr>
                        <a:t>F12</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cannabinoids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2248321939"/>
                  </a:ext>
                </a:extLst>
              </a:tr>
              <a:tr h="143545">
                <a:tc>
                  <a:txBody>
                    <a:bodyPr/>
                    <a:lstStyle/>
                    <a:p>
                      <a:pPr>
                        <a:lnSpc>
                          <a:spcPct val="107000"/>
                        </a:lnSpc>
                        <a:spcAft>
                          <a:spcPts val="800"/>
                        </a:spcAft>
                        <a:buNone/>
                      </a:pPr>
                      <a:r>
                        <a:rPr lang="en-GB" sz="700" kern="100">
                          <a:effectLst/>
                        </a:rPr>
                        <a:t>F13</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sedatives or hypnotics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4258007973"/>
                  </a:ext>
                </a:extLst>
              </a:tr>
              <a:tr h="143545">
                <a:tc>
                  <a:txBody>
                    <a:bodyPr/>
                    <a:lstStyle/>
                    <a:p>
                      <a:pPr>
                        <a:lnSpc>
                          <a:spcPct val="107000"/>
                        </a:lnSpc>
                        <a:spcAft>
                          <a:spcPts val="800"/>
                        </a:spcAft>
                        <a:buNone/>
                      </a:pPr>
                      <a:r>
                        <a:rPr lang="en-GB" sz="700" kern="100">
                          <a:effectLst/>
                        </a:rPr>
                        <a:t>F14</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cocaine</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1023288685"/>
                  </a:ext>
                </a:extLst>
              </a:tr>
              <a:tr h="168856">
                <a:tc>
                  <a:txBody>
                    <a:bodyPr/>
                    <a:lstStyle/>
                    <a:p>
                      <a:pPr>
                        <a:lnSpc>
                          <a:spcPct val="107000"/>
                        </a:lnSpc>
                        <a:spcAft>
                          <a:spcPts val="800"/>
                        </a:spcAft>
                        <a:buNone/>
                      </a:pPr>
                      <a:r>
                        <a:rPr lang="en-GB" sz="700" kern="100">
                          <a:effectLst/>
                        </a:rPr>
                        <a:t>F15</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other stimulants, including caffeine</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315565382"/>
                  </a:ext>
                </a:extLst>
              </a:tr>
              <a:tr h="143545">
                <a:tc>
                  <a:txBody>
                    <a:bodyPr/>
                    <a:lstStyle/>
                    <a:p>
                      <a:pPr>
                        <a:lnSpc>
                          <a:spcPct val="107000"/>
                        </a:lnSpc>
                        <a:spcAft>
                          <a:spcPts val="800"/>
                        </a:spcAft>
                        <a:buNone/>
                      </a:pPr>
                      <a:r>
                        <a:rPr lang="en-GB" sz="700" kern="100">
                          <a:effectLst/>
                        </a:rPr>
                        <a:t>F16</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hallucinogens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810371646"/>
                  </a:ext>
                </a:extLst>
              </a:tr>
              <a:tr h="143545">
                <a:tc>
                  <a:txBody>
                    <a:bodyPr/>
                    <a:lstStyle/>
                    <a:p>
                      <a:pPr>
                        <a:lnSpc>
                          <a:spcPct val="107000"/>
                        </a:lnSpc>
                        <a:spcAft>
                          <a:spcPts val="800"/>
                        </a:spcAft>
                        <a:buNone/>
                      </a:pPr>
                      <a:r>
                        <a:rPr lang="en-GB" sz="700" kern="100">
                          <a:effectLst/>
                        </a:rPr>
                        <a:t>F18</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use of volatile solvents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803458888"/>
                  </a:ext>
                </a:extLst>
              </a:tr>
              <a:tr h="205279">
                <a:tc>
                  <a:txBody>
                    <a:bodyPr/>
                    <a:lstStyle/>
                    <a:p>
                      <a:pPr>
                        <a:lnSpc>
                          <a:spcPct val="107000"/>
                        </a:lnSpc>
                        <a:spcAft>
                          <a:spcPts val="800"/>
                        </a:spcAft>
                        <a:buNone/>
                      </a:pPr>
                      <a:r>
                        <a:rPr lang="en-GB" sz="700" kern="100">
                          <a:effectLst/>
                        </a:rPr>
                        <a:t>F19</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Mental and behavioural disorders due to multiple drug use and use of other psychoactive substance</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879154069"/>
                  </a:ext>
                </a:extLst>
              </a:tr>
              <a:tr h="143545">
                <a:tc>
                  <a:txBody>
                    <a:bodyPr/>
                    <a:lstStyle/>
                    <a:p>
                      <a:pPr>
                        <a:lnSpc>
                          <a:spcPct val="107000"/>
                        </a:lnSpc>
                        <a:spcAft>
                          <a:spcPts val="800"/>
                        </a:spcAft>
                        <a:buNone/>
                      </a:pPr>
                      <a:r>
                        <a:rPr lang="en-GB" sz="700" kern="100">
                          <a:effectLst/>
                        </a:rPr>
                        <a:t>G31.2</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Degeneration of nervous system due to alcohol</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986024362"/>
                  </a:ext>
                </a:extLst>
              </a:tr>
              <a:tr h="143545">
                <a:tc>
                  <a:txBody>
                    <a:bodyPr/>
                    <a:lstStyle/>
                    <a:p>
                      <a:pPr>
                        <a:lnSpc>
                          <a:spcPct val="107000"/>
                        </a:lnSpc>
                        <a:spcAft>
                          <a:spcPts val="800"/>
                        </a:spcAft>
                        <a:buNone/>
                      </a:pPr>
                      <a:r>
                        <a:rPr lang="en-GB" sz="700" kern="100">
                          <a:effectLst/>
                        </a:rPr>
                        <a:t>G62.1</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polyneuropathy</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1927568976"/>
                  </a:ext>
                </a:extLst>
              </a:tr>
              <a:tr h="143545">
                <a:tc>
                  <a:txBody>
                    <a:bodyPr/>
                    <a:lstStyle/>
                    <a:p>
                      <a:pPr>
                        <a:lnSpc>
                          <a:spcPct val="107000"/>
                        </a:lnSpc>
                        <a:spcAft>
                          <a:spcPts val="800"/>
                        </a:spcAft>
                        <a:buNone/>
                      </a:pPr>
                      <a:r>
                        <a:rPr lang="en-GB" sz="700" kern="100">
                          <a:effectLst/>
                        </a:rPr>
                        <a:t>G72.1</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myopathy</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834596609"/>
                  </a:ext>
                </a:extLst>
              </a:tr>
              <a:tr h="143545">
                <a:tc>
                  <a:txBody>
                    <a:bodyPr/>
                    <a:lstStyle/>
                    <a:p>
                      <a:pPr>
                        <a:lnSpc>
                          <a:spcPct val="107000"/>
                        </a:lnSpc>
                        <a:spcAft>
                          <a:spcPts val="800"/>
                        </a:spcAft>
                        <a:buNone/>
                      </a:pPr>
                      <a:r>
                        <a:rPr lang="en-GB" sz="700" kern="100">
                          <a:effectLst/>
                        </a:rPr>
                        <a:t>E24.4</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Alcohol-induced pseudo-Cushing syndrome</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2681503129"/>
                  </a:ext>
                </a:extLst>
              </a:tr>
              <a:tr h="143545">
                <a:tc>
                  <a:txBody>
                    <a:bodyPr/>
                    <a:lstStyle/>
                    <a:p>
                      <a:pPr>
                        <a:lnSpc>
                          <a:spcPct val="107000"/>
                        </a:lnSpc>
                        <a:spcAft>
                          <a:spcPts val="800"/>
                        </a:spcAft>
                        <a:buNone/>
                      </a:pPr>
                      <a:r>
                        <a:rPr lang="en-GB" sz="700" kern="100">
                          <a:effectLst/>
                        </a:rPr>
                        <a:t>I42.6</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cardiomyopathy</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526716593"/>
                  </a:ext>
                </a:extLst>
              </a:tr>
              <a:tr h="143545">
                <a:tc>
                  <a:txBody>
                    <a:bodyPr/>
                    <a:lstStyle/>
                    <a:p>
                      <a:pPr>
                        <a:lnSpc>
                          <a:spcPct val="107000"/>
                        </a:lnSpc>
                        <a:spcAft>
                          <a:spcPts val="800"/>
                        </a:spcAft>
                        <a:buNone/>
                      </a:pPr>
                      <a:r>
                        <a:rPr lang="en-GB" sz="700" kern="100">
                          <a:effectLst/>
                        </a:rPr>
                        <a:t>K29.2</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gastritis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2188218170"/>
                  </a:ext>
                </a:extLst>
              </a:tr>
              <a:tr h="143545">
                <a:tc>
                  <a:txBody>
                    <a:bodyPr/>
                    <a:lstStyle/>
                    <a:p>
                      <a:pPr>
                        <a:lnSpc>
                          <a:spcPct val="107000"/>
                        </a:lnSpc>
                        <a:spcAft>
                          <a:spcPts val="800"/>
                        </a:spcAft>
                        <a:buNone/>
                      </a:pPr>
                      <a:r>
                        <a:rPr lang="en-GB" sz="700" kern="100">
                          <a:effectLst/>
                        </a:rPr>
                        <a:t>K70.0</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fatty liver</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625845643"/>
                  </a:ext>
                </a:extLst>
              </a:tr>
              <a:tr h="143545">
                <a:tc>
                  <a:txBody>
                    <a:bodyPr/>
                    <a:lstStyle/>
                    <a:p>
                      <a:pPr>
                        <a:lnSpc>
                          <a:spcPct val="107000"/>
                        </a:lnSpc>
                        <a:spcAft>
                          <a:spcPts val="800"/>
                        </a:spcAft>
                        <a:buNone/>
                      </a:pPr>
                      <a:r>
                        <a:rPr lang="en-GB" sz="700" kern="100">
                          <a:effectLst/>
                        </a:rPr>
                        <a:t>K70.1</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hepatitis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2464798865"/>
                  </a:ext>
                </a:extLst>
              </a:tr>
              <a:tr h="143545">
                <a:tc>
                  <a:txBody>
                    <a:bodyPr/>
                    <a:lstStyle/>
                    <a:p>
                      <a:pPr>
                        <a:lnSpc>
                          <a:spcPct val="107000"/>
                        </a:lnSpc>
                        <a:spcAft>
                          <a:spcPts val="800"/>
                        </a:spcAft>
                        <a:buNone/>
                      </a:pPr>
                      <a:r>
                        <a:rPr lang="en-GB" sz="700" kern="100">
                          <a:effectLst/>
                        </a:rPr>
                        <a:t>K70.2</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fibrosis and sclerosis of liver</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675338737"/>
                  </a:ext>
                </a:extLst>
              </a:tr>
              <a:tr h="143545">
                <a:tc>
                  <a:txBody>
                    <a:bodyPr/>
                    <a:lstStyle/>
                    <a:p>
                      <a:pPr>
                        <a:lnSpc>
                          <a:spcPct val="107000"/>
                        </a:lnSpc>
                        <a:spcAft>
                          <a:spcPts val="800"/>
                        </a:spcAft>
                        <a:buNone/>
                      </a:pPr>
                      <a:r>
                        <a:rPr lang="en-GB" sz="700" kern="100">
                          <a:effectLst/>
                        </a:rPr>
                        <a:t>K70.3</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cirrhosis of liver</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1214108380"/>
                  </a:ext>
                </a:extLst>
              </a:tr>
              <a:tr h="143545">
                <a:tc>
                  <a:txBody>
                    <a:bodyPr/>
                    <a:lstStyle/>
                    <a:p>
                      <a:pPr>
                        <a:lnSpc>
                          <a:spcPct val="107000"/>
                        </a:lnSpc>
                        <a:spcAft>
                          <a:spcPts val="800"/>
                        </a:spcAft>
                        <a:buNone/>
                      </a:pPr>
                      <a:r>
                        <a:rPr lang="en-GB" sz="700" kern="100">
                          <a:effectLst/>
                        </a:rPr>
                        <a:t>K70.4</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hepatic failure</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2112310935"/>
                  </a:ext>
                </a:extLst>
              </a:tr>
              <a:tr h="143545">
                <a:tc>
                  <a:txBody>
                    <a:bodyPr/>
                    <a:lstStyle/>
                    <a:p>
                      <a:pPr>
                        <a:lnSpc>
                          <a:spcPct val="107000"/>
                        </a:lnSpc>
                        <a:spcAft>
                          <a:spcPts val="800"/>
                        </a:spcAft>
                        <a:buNone/>
                      </a:pPr>
                      <a:r>
                        <a:rPr lang="en-GB" sz="700" kern="100">
                          <a:effectLst/>
                        </a:rPr>
                        <a:t>K70.9</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Alcoholic liver disease, unspecified</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560220178"/>
                  </a:ext>
                </a:extLst>
              </a:tr>
              <a:tr h="143545">
                <a:tc>
                  <a:txBody>
                    <a:bodyPr/>
                    <a:lstStyle/>
                    <a:p>
                      <a:pPr>
                        <a:lnSpc>
                          <a:spcPct val="107000"/>
                        </a:lnSpc>
                        <a:spcAft>
                          <a:spcPts val="800"/>
                        </a:spcAft>
                        <a:buNone/>
                      </a:pPr>
                      <a:r>
                        <a:rPr lang="en-GB" sz="700" kern="100">
                          <a:effectLst/>
                        </a:rPr>
                        <a:t>K86.0</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Alcohol-induced chronic pancreatitis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657299900"/>
                  </a:ext>
                </a:extLst>
              </a:tr>
              <a:tr h="143545">
                <a:tc>
                  <a:txBody>
                    <a:bodyPr/>
                    <a:lstStyle/>
                    <a:p>
                      <a:pPr>
                        <a:lnSpc>
                          <a:spcPct val="107000"/>
                        </a:lnSpc>
                        <a:spcAft>
                          <a:spcPts val="800"/>
                        </a:spcAft>
                        <a:buNone/>
                      </a:pPr>
                      <a:r>
                        <a:rPr lang="en-GB" sz="700" kern="100">
                          <a:effectLst/>
                        </a:rPr>
                        <a:t>O35.4 </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Maternal care for (suspected) damage to fetus from alcohol</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4058113044"/>
                  </a:ext>
                </a:extLst>
              </a:tr>
              <a:tr h="143545">
                <a:tc>
                  <a:txBody>
                    <a:bodyPr/>
                    <a:lstStyle/>
                    <a:p>
                      <a:pPr>
                        <a:lnSpc>
                          <a:spcPct val="107000"/>
                        </a:lnSpc>
                        <a:spcAft>
                          <a:spcPts val="800"/>
                        </a:spcAft>
                        <a:buNone/>
                      </a:pPr>
                      <a:r>
                        <a:rPr lang="en-GB" sz="700" kern="100">
                          <a:effectLst/>
                        </a:rPr>
                        <a:t>O35.5 </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Maternal care for (suspected) damage to fetus by drugs</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1263768571"/>
                  </a:ext>
                </a:extLst>
              </a:tr>
              <a:tr h="143545">
                <a:tc>
                  <a:txBody>
                    <a:bodyPr/>
                    <a:lstStyle/>
                    <a:p>
                      <a:pPr>
                        <a:lnSpc>
                          <a:spcPct val="107000"/>
                        </a:lnSpc>
                        <a:spcAft>
                          <a:spcPts val="800"/>
                        </a:spcAft>
                        <a:buNone/>
                      </a:pPr>
                      <a:r>
                        <a:rPr lang="en-GB" sz="700" kern="100">
                          <a:effectLst/>
                        </a:rPr>
                        <a:t>Z50.2 </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 rehabilitation</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943327782"/>
                  </a:ext>
                </a:extLst>
              </a:tr>
              <a:tr h="143545">
                <a:tc>
                  <a:txBody>
                    <a:bodyPr/>
                    <a:lstStyle/>
                    <a:p>
                      <a:pPr>
                        <a:lnSpc>
                          <a:spcPct val="107000"/>
                        </a:lnSpc>
                        <a:spcAft>
                          <a:spcPts val="800"/>
                        </a:spcAft>
                        <a:buNone/>
                      </a:pPr>
                      <a:r>
                        <a:rPr lang="en-GB" sz="700" kern="100">
                          <a:effectLst/>
                        </a:rPr>
                        <a:t>Z50.3 </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Drug rehabilitation</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2375364307"/>
                  </a:ext>
                </a:extLst>
              </a:tr>
              <a:tr h="143545">
                <a:tc>
                  <a:txBody>
                    <a:bodyPr/>
                    <a:lstStyle/>
                    <a:p>
                      <a:pPr>
                        <a:lnSpc>
                          <a:spcPct val="107000"/>
                        </a:lnSpc>
                        <a:spcAft>
                          <a:spcPts val="800"/>
                        </a:spcAft>
                        <a:buNone/>
                      </a:pPr>
                      <a:r>
                        <a:rPr lang="en-GB" sz="700" kern="100">
                          <a:effectLst/>
                        </a:rPr>
                        <a:t>Z71.4</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Alcohol abuse counselling and surveillance</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2845885338"/>
                  </a:ext>
                </a:extLst>
              </a:tr>
              <a:tr h="143545">
                <a:tc>
                  <a:txBody>
                    <a:bodyPr/>
                    <a:lstStyle/>
                    <a:p>
                      <a:pPr>
                        <a:lnSpc>
                          <a:spcPct val="107000"/>
                        </a:lnSpc>
                        <a:spcAft>
                          <a:spcPts val="800"/>
                        </a:spcAft>
                        <a:buNone/>
                      </a:pPr>
                      <a:r>
                        <a:rPr lang="en-GB" sz="700" kern="100">
                          <a:effectLst/>
                        </a:rPr>
                        <a:t>Z71.5 </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kern="100">
                          <a:effectLst/>
                        </a:rPr>
                        <a:t>Drug abuse counselling and surveillance</a:t>
                      </a:r>
                      <a:endParaRPr lang="nn-NO" sz="700"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4997819"/>
                  </a:ext>
                </a:extLst>
              </a:tr>
              <a:tr h="143545">
                <a:tc>
                  <a:txBody>
                    <a:bodyPr/>
                    <a:lstStyle/>
                    <a:p>
                      <a:pPr>
                        <a:lnSpc>
                          <a:spcPct val="107000"/>
                        </a:lnSpc>
                        <a:spcAft>
                          <a:spcPts val="800"/>
                        </a:spcAft>
                        <a:buNone/>
                      </a:pPr>
                      <a:r>
                        <a:rPr lang="en-GB" sz="700" i="1" kern="100">
                          <a:effectLst/>
                        </a:rPr>
                        <a:t>Z72.1</a:t>
                      </a:r>
                      <a:endParaRPr lang="nn-NO" sz="700" i="1"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i="1" kern="100">
                          <a:effectLst/>
                        </a:rPr>
                        <a:t>Problems related to lifestyle -Alcohol use</a:t>
                      </a:r>
                      <a:endParaRPr lang="nn-NO" sz="700" i="1"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3401908697"/>
                  </a:ext>
                </a:extLst>
              </a:tr>
              <a:tr h="143545">
                <a:tc>
                  <a:txBody>
                    <a:bodyPr/>
                    <a:lstStyle/>
                    <a:p>
                      <a:pPr>
                        <a:lnSpc>
                          <a:spcPct val="107000"/>
                        </a:lnSpc>
                        <a:spcAft>
                          <a:spcPts val="800"/>
                        </a:spcAft>
                        <a:buNone/>
                      </a:pPr>
                      <a:r>
                        <a:rPr lang="en-GB" sz="700" i="1" kern="100">
                          <a:effectLst/>
                        </a:rPr>
                        <a:t>Z72.2 </a:t>
                      </a:r>
                      <a:endParaRPr lang="nn-NO" sz="700" i="1"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tc>
                  <a:txBody>
                    <a:bodyPr/>
                    <a:lstStyle/>
                    <a:p>
                      <a:pPr>
                        <a:lnSpc>
                          <a:spcPct val="107000"/>
                        </a:lnSpc>
                        <a:spcAft>
                          <a:spcPts val="800"/>
                        </a:spcAft>
                        <a:buNone/>
                      </a:pPr>
                      <a:r>
                        <a:rPr lang="en-GB" sz="700" i="1" kern="100">
                          <a:effectLst/>
                        </a:rPr>
                        <a:t>Problems related to lifestyle -Drug use</a:t>
                      </a:r>
                      <a:endParaRPr lang="nn-NO" sz="700" i="1" kern="100">
                        <a:effectLst/>
                        <a:latin typeface="Calibri" panose="020F0502020204030204" pitchFamily="34" charset="0"/>
                        <a:ea typeface="Calibri" panose="020F0502020204030204" pitchFamily="34" charset="0"/>
                        <a:cs typeface="Times New Roman" panose="02020603050405020304" pitchFamily="18" charset="0"/>
                      </a:endParaRPr>
                    </a:p>
                  </a:txBody>
                  <a:tcPr marL="39968" marR="39968" marT="0" marB="0"/>
                </a:tc>
                <a:extLst>
                  <a:ext uri="{0D108BD9-81ED-4DB2-BD59-A6C34878D82A}">
                    <a16:rowId xmlns:a16="http://schemas.microsoft.com/office/drawing/2014/main" val="4156223134"/>
                  </a:ext>
                </a:extLst>
              </a:tr>
            </a:tbl>
          </a:graphicData>
        </a:graphic>
      </p:graphicFrame>
      <p:graphicFrame>
        <p:nvGraphicFramePr>
          <p:cNvPr id="6" name="Tabell 5">
            <a:extLst>
              <a:ext uri="{FF2B5EF4-FFF2-40B4-BE49-F238E27FC236}">
                <a16:creationId xmlns:a16="http://schemas.microsoft.com/office/drawing/2014/main" id="{F8B560E4-4B18-275B-8EDB-7B206BCCFF29}"/>
              </a:ext>
            </a:extLst>
          </p:cNvPr>
          <p:cNvGraphicFramePr>
            <a:graphicFrameLocks noGrp="1"/>
          </p:cNvGraphicFramePr>
          <p:nvPr>
            <p:extLst>
              <p:ext uri="{D42A27DB-BD31-4B8C-83A1-F6EECF244321}">
                <p14:modId xmlns:p14="http://schemas.microsoft.com/office/powerpoint/2010/main" val="2742490968"/>
              </p:ext>
            </p:extLst>
          </p:nvPr>
        </p:nvGraphicFramePr>
        <p:xfrm>
          <a:off x="8908463" y="5300947"/>
          <a:ext cx="1852246" cy="1216026"/>
        </p:xfrm>
        <a:graphic>
          <a:graphicData uri="http://schemas.openxmlformats.org/drawingml/2006/table">
            <a:tbl>
              <a:tblPr firstRow="1" firstCol="1" bandRow="1">
                <a:tableStyleId>{5C22544A-7EE6-4342-B048-85BDC9FD1C3A}</a:tableStyleId>
              </a:tblPr>
              <a:tblGrid>
                <a:gridCol w="571868">
                  <a:extLst>
                    <a:ext uri="{9D8B030D-6E8A-4147-A177-3AD203B41FA5}">
                      <a16:colId xmlns:a16="http://schemas.microsoft.com/office/drawing/2014/main" val="740750840"/>
                    </a:ext>
                  </a:extLst>
                </a:gridCol>
                <a:gridCol w="1280378">
                  <a:extLst>
                    <a:ext uri="{9D8B030D-6E8A-4147-A177-3AD203B41FA5}">
                      <a16:colId xmlns:a16="http://schemas.microsoft.com/office/drawing/2014/main" val="4085841000"/>
                    </a:ext>
                  </a:extLst>
                </a:gridCol>
              </a:tblGrid>
              <a:tr h="140563">
                <a:tc>
                  <a:txBody>
                    <a:bodyPr/>
                    <a:lstStyle/>
                    <a:p>
                      <a:pPr>
                        <a:lnSpc>
                          <a:spcPct val="107000"/>
                        </a:lnSpc>
                        <a:spcAft>
                          <a:spcPts val="800"/>
                        </a:spcAft>
                        <a:buNone/>
                      </a:pPr>
                      <a:r>
                        <a:rPr lang="en-GB" sz="1100" kern="100">
                          <a:effectLst/>
                        </a:rPr>
                        <a:t>ICPC-2 Code</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a:lnSpc>
                          <a:spcPct val="107000"/>
                        </a:lnSpc>
                        <a:spcAft>
                          <a:spcPts val="800"/>
                        </a:spcAft>
                        <a:buNone/>
                      </a:pPr>
                      <a:r>
                        <a:rPr lang="en-GB" sz="1100" kern="100">
                          <a:effectLst/>
                        </a:rPr>
                        <a:t>Description</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3123879792"/>
                  </a:ext>
                </a:extLst>
              </a:tr>
              <a:tr h="140563">
                <a:tc>
                  <a:txBody>
                    <a:bodyPr/>
                    <a:lstStyle/>
                    <a:p>
                      <a:pPr>
                        <a:lnSpc>
                          <a:spcPct val="107000"/>
                        </a:lnSpc>
                        <a:spcAft>
                          <a:spcPts val="800"/>
                        </a:spcAft>
                        <a:buNone/>
                      </a:pPr>
                      <a:r>
                        <a:rPr lang="en-GB" sz="1100" kern="100">
                          <a:effectLst/>
                        </a:rPr>
                        <a:t>P15</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a:lnSpc>
                          <a:spcPct val="107000"/>
                        </a:lnSpc>
                        <a:spcAft>
                          <a:spcPts val="800"/>
                        </a:spcAft>
                        <a:buNone/>
                      </a:pPr>
                      <a:r>
                        <a:rPr lang="en-GB" sz="1100" kern="100">
                          <a:effectLst/>
                        </a:rPr>
                        <a:t>Chronic alcohol abuse</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4241875310"/>
                  </a:ext>
                </a:extLst>
              </a:tr>
              <a:tr h="140563">
                <a:tc>
                  <a:txBody>
                    <a:bodyPr/>
                    <a:lstStyle/>
                    <a:p>
                      <a:pPr>
                        <a:lnSpc>
                          <a:spcPct val="107000"/>
                        </a:lnSpc>
                        <a:spcAft>
                          <a:spcPts val="800"/>
                        </a:spcAft>
                        <a:buNone/>
                      </a:pPr>
                      <a:r>
                        <a:rPr lang="en-GB" sz="1100" kern="100">
                          <a:effectLst/>
                        </a:rPr>
                        <a:t>P16</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a:lnSpc>
                          <a:spcPct val="107000"/>
                        </a:lnSpc>
                        <a:spcAft>
                          <a:spcPts val="800"/>
                        </a:spcAft>
                        <a:buNone/>
                      </a:pPr>
                      <a:r>
                        <a:rPr lang="en-GB" sz="1100" kern="100">
                          <a:effectLst/>
                        </a:rPr>
                        <a:t>Acute alcohol abuse</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4237312725"/>
                  </a:ext>
                </a:extLst>
              </a:tr>
              <a:tr h="140563">
                <a:tc>
                  <a:txBody>
                    <a:bodyPr/>
                    <a:lstStyle/>
                    <a:p>
                      <a:pPr>
                        <a:lnSpc>
                          <a:spcPct val="107000"/>
                        </a:lnSpc>
                        <a:spcAft>
                          <a:spcPts val="800"/>
                        </a:spcAft>
                        <a:buNone/>
                      </a:pPr>
                      <a:r>
                        <a:rPr lang="en-GB" sz="1100" kern="100">
                          <a:effectLst/>
                        </a:rPr>
                        <a:t>P18</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a:lnSpc>
                          <a:spcPct val="107000"/>
                        </a:lnSpc>
                        <a:spcAft>
                          <a:spcPts val="800"/>
                        </a:spcAft>
                        <a:buNone/>
                      </a:pPr>
                      <a:r>
                        <a:rPr lang="en-GB" sz="1100" kern="100">
                          <a:effectLst/>
                        </a:rPr>
                        <a:t>Medication abuse</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4132421575"/>
                  </a:ext>
                </a:extLst>
              </a:tr>
              <a:tr h="140563">
                <a:tc>
                  <a:txBody>
                    <a:bodyPr/>
                    <a:lstStyle/>
                    <a:p>
                      <a:pPr>
                        <a:lnSpc>
                          <a:spcPct val="107000"/>
                        </a:lnSpc>
                        <a:spcAft>
                          <a:spcPts val="800"/>
                        </a:spcAft>
                        <a:buNone/>
                      </a:pPr>
                      <a:r>
                        <a:rPr lang="en-GB" sz="1100" kern="100">
                          <a:effectLst/>
                        </a:rPr>
                        <a:t>P19</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a:lnSpc>
                          <a:spcPct val="107000"/>
                        </a:lnSpc>
                        <a:spcAft>
                          <a:spcPts val="800"/>
                        </a:spcAft>
                        <a:buNone/>
                      </a:pPr>
                      <a:r>
                        <a:rPr lang="en-GB" sz="1100" kern="100">
                          <a:effectLst/>
                        </a:rPr>
                        <a:t>Drug abuse</a:t>
                      </a:r>
                      <a:endParaRPr lang="nn-NO"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912394802"/>
                  </a:ext>
                </a:extLst>
              </a:tr>
            </a:tbl>
          </a:graphicData>
        </a:graphic>
      </p:graphicFrame>
    </p:spTree>
    <p:extLst>
      <p:ext uri="{BB962C8B-B14F-4D97-AF65-F5344CB8AC3E}">
        <p14:creationId xmlns:p14="http://schemas.microsoft.com/office/powerpoint/2010/main" val="1373730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CC1B2-AA5F-52E9-2926-CE7F3392619C}"/>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FA267EA6-61F2-5E18-3AE1-F3205ECE7733}"/>
              </a:ext>
            </a:extLst>
          </p:cNvPr>
          <p:cNvSpPr>
            <a:spLocks noGrp="1"/>
          </p:cNvSpPr>
          <p:nvPr>
            <p:ph type="title"/>
          </p:nvPr>
        </p:nvSpPr>
        <p:spPr/>
        <p:txBody>
          <a:bodyPr/>
          <a:lstStyle/>
          <a:p>
            <a:r>
              <a:rPr lang="nb-NO"/>
              <a:t>Methods</a:t>
            </a:r>
            <a:endParaRPr lang="nn-NO"/>
          </a:p>
        </p:txBody>
      </p:sp>
      <p:sp>
        <p:nvSpPr>
          <p:cNvPr id="3" name="Plassholder for tekst 2">
            <a:extLst>
              <a:ext uri="{FF2B5EF4-FFF2-40B4-BE49-F238E27FC236}">
                <a16:creationId xmlns:a16="http://schemas.microsoft.com/office/drawing/2014/main" id="{A4FA6579-A26E-2F0A-545E-EB119983C632}"/>
              </a:ext>
            </a:extLst>
          </p:cNvPr>
          <p:cNvSpPr>
            <a:spLocks noGrp="1"/>
          </p:cNvSpPr>
          <p:nvPr>
            <p:ph type="body" sz="quarter" idx="11"/>
          </p:nvPr>
        </p:nvSpPr>
        <p:spPr/>
        <p:txBody>
          <a:bodyPr/>
          <a:lstStyle/>
          <a:p>
            <a:r>
              <a:rPr lang="nn-NO" err="1"/>
              <a:t>Identification</a:t>
            </a:r>
            <a:r>
              <a:rPr lang="nn-NO"/>
              <a:t> </a:t>
            </a:r>
            <a:r>
              <a:rPr lang="nn-NO" err="1"/>
              <a:t>of</a:t>
            </a:r>
            <a:r>
              <a:rPr lang="nn-NO"/>
              <a:t> </a:t>
            </a:r>
            <a:r>
              <a:rPr lang="nn-NO" err="1"/>
              <a:t>siblings</a:t>
            </a:r>
            <a:r>
              <a:rPr lang="nn-NO"/>
              <a:t> </a:t>
            </a:r>
            <a:r>
              <a:rPr lang="nn-NO" err="1"/>
              <a:t>of</a:t>
            </a:r>
            <a:r>
              <a:rPr lang="nn-NO"/>
              <a:t> </a:t>
            </a:r>
            <a:r>
              <a:rPr lang="nn-NO" err="1"/>
              <a:t>the</a:t>
            </a:r>
            <a:r>
              <a:rPr lang="nn-NO"/>
              <a:t> </a:t>
            </a:r>
            <a:r>
              <a:rPr lang="nn-NO" err="1"/>
              <a:t>patients</a:t>
            </a:r>
            <a:endParaRPr lang="nn-NO"/>
          </a:p>
        </p:txBody>
      </p:sp>
      <p:sp>
        <p:nvSpPr>
          <p:cNvPr id="4" name="Plassholder for tekst 3">
            <a:extLst>
              <a:ext uri="{FF2B5EF4-FFF2-40B4-BE49-F238E27FC236}">
                <a16:creationId xmlns:a16="http://schemas.microsoft.com/office/drawing/2014/main" id="{7F7DEF7E-9855-D2B6-DA5D-12455B727999}"/>
              </a:ext>
            </a:extLst>
          </p:cNvPr>
          <p:cNvSpPr>
            <a:spLocks noGrp="1"/>
          </p:cNvSpPr>
          <p:nvPr>
            <p:ph type="body" sz="quarter" idx="10"/>
          </p:nvPr>
        </p:nvSpPr>
        <p:spPr/>
        <p:txBody>
          <a:bodyPr>
            <a:normAutofit/>
          </a:bodyPr>
          <a:lstStyle/>
          <a:p>
            <a:r>
              <a:rPr lang="en-GB"/>
              <a:t>Aged 20+ with same registered mother as a patient. </a:t>
            </a:r>
          </a:p>
        </p:txBody>
      </p:sp>
    </p:spTree>
    <p:extLst>
      <p:ext uri="{BB962C8B-B14F-4D97-AF65-F5344CB8AC3E}">
        <p14:creationId xmlns:p14="http://schemas.microsoft.com/office/powerpoint/2010/main" val="126606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B098A86-3E4F-E5B3-C438-341402FB140C}"/>
              </a:ext>
            </a:extLst>
          </p:cNvPr>
          <p:cNvSpPr>
            <a:spLocks noGrp="1"/>
          </p:cNvSpPr>
          <p:nvPr>
            <p:ph type="title"/>
          </p:nvPr>
        </p:nvSpPr>
        <p:spPr/>
        <p:txBody>
          <a:bodyPr/>
          <a:lstStyle/>
          <a:p>
            <a:r>
              <a:rPr lang="nn-NO"/>
              <a:t>Methods</a:t>
            </a:r>
          </a:p>
        </p:txBody>
      </p:sp>
      <p:sp>
        <p:nvSpPr>
          <p:cNvPr id="3" name="Plassholder for tekst 2">
            <a:extLst>
              <a:ext uri="{FF2B5EF4-FFF2-40B4-BE49-F238E27FC236}">
                <a16:creationId xmlns:a16="http://schemas.microsoft.com/office/drawing/2014/main" id="{EC3A49B1-C081-C4BD-42D9-B733843F5984}"/>
              </a:ext>
            </a:extLst>
          </p:cNvPr>
          <p:cNvSpPr>
            <a:spLocks noGrp="1"/>
          </p:cNvSpPr>
          <p:nvPr>
            <p:ph type="body" sz="quarter" idx="11"/>
          </p:nvPr>
        </p:nvSpPr>
        <p:spPr/>
        <p:txBody>
          <a:bodyPr/>
          <a:lstStyle/>
          <a:p>
            <a:r>
              <a:rPr lang="nn-NO" err="1"/>
              <a:t>Summary</a:t>
            </a:r>
            <a:r>
              <a:rPr lang="nn-NO"/>
              <a:t> </a:t>
            </a:r>
            <a:r>
              <a:rPr lang="nn-NO" err="1"/>
              <a:t>of</a:t>
            </a:r>
            <a:r>
              <a:rPr lang="nn-NO"/>
              <a:t> </a:t>
            </a:r>
            <a:r>
              <a:rPr lang="nn-NO" err="1"/>
              <a:t>methods</a:t>
            </a:r>
            <a:endParaRPr lang="nn-NO"/>
          </a:p>
        </p:txBody>
      </p:sp>
      <p:sp>
        <p:nvSpPr>
          <p:cNvPr id="4" name="Plassholder for tekst 3">
            <a:extLst>
              <a:ext uri="{FF2B5EF4-FFF2-40B4-BE49-F238E27FC236}">
                <a16:creationId xmlns:a16="http://schemas.microsoft.com/office/drawing/2014/main" id="{B1FF424A-E89B-6CA0-52DC-FD3AE60CCAA1}"/>
              </a:ext>
            </a:extLst>
          </p:cNvPr>
          <p:cNvSpPr>
            <a:spLocks noGrp="1"/>
          </p:cNvSpPr>
          <p:nvPr>
            <p:ph type="body" sz="quarter" idx="10"/>
          </p:nvPr>
        </p:nvSpPr>
        <p:spPr/>
        <p:txBody>
          <a:bodyPr>
            <a:normAutofit fontScale="92500" lnSpcReduction="10000"/>
          </a:bodyPr>
          <a:lstStyle/>
          <a:p>
            <a:r>
              <a:rPr lang="nb-NO">
                <a:solidFill>
                  <a:srgbClr val="FF0000"/>
                </a:solidFill>
              </a:rPr>
              <a:t>Overall </a:t>
            </a:r>
            <a:r>
              <a:rPr lang="nb-NO" err="1">
                <a:solidFill>
                  <a:srgbClr val="FF0000"/>
                </a:solidFill>
              </a:rPr>
              <a:t>approach</a:t>
            </a:r>
            <a:r>
              <a:rPr lang="nb-NO">
                <a:solidFill>
                  <a:srgbClr val="FF0000"/>
                </a:solidFill>
              </a:rPr>
              <a:t>: </a:t>
            </a:r>
            <a:r>
              <a:rPr lang="nb-NO"/>
              <a:t>pure </a:t>
            </a:r>
            <a:r>
              <a:rPr lang="nb-NO" err="1"/>
              <a:t>registry</a:t>
            </a:r>
            <a:r>
              <a:rPr lang="nb-NO"/>
              <a:t> </a:t>
            </a:r>
            <a:r>
              <a:rPr lang="nb-NO" err="1"/>
              <a:t>study</a:t>
            </a:r>
            <a:endParaRPr lang="nb-NO"/>
          </a:p>
          <a:p>
            <a:r>
              <a:rPr lang="en-US">
                <a:solidFill>
                  <a:srgbClr val="FF0000"/>
                </a:solidFill>
              </a:rPr>
              <a:t>Data sources: </a:t>
            </a:r>
            <a:r>
              <a:rPr lang="en-US"/>
              <a:t>Norwegian health, education, population and employment registries</a:t>
            </a:r>
          </a:p>
          <a:p>
            <a:r>
              <a:rPr lang="nb-NO" err="1">
                <a:solidFill>
                  <a:srgbClr val="FF0000"/>
                </a:solidFill>
              </a:rPr>
              <a:t>Measures</a:t>
            </a:r>
            <a:r>
              <a:rPr lang="nb-NO">
                <a:solidFill>
                  <a:srgbClr val="FF0000"/>
                </a:solidFill>
              </a:rPr>
              <a:t>: </a:t>
            </a:r>
            <a:r>
              <a:rPr lang="nb-NO" err="1"/>
              <a:t>Demographics</a:t>
            </a:r>
            <a:r>
              <a:rPr lang="nb-NO"/>
              <a:t> and </a:t>
            </a:r>
            <a:r>
              <a:rPr lang="nb-NO" err="1"/>
              <a:t>education</a:t>
            </a:r>
            <a:r>
              <a:rPr lang="nb-NO"/>
              <a:t>, Family-</a:t>
            </a:r>
            <a:r>
              <a:rPr lang="nb-NO" err="1"/>
              <a:t>related</a:t>
            </a:r>
            <a:r>
              <a:rPr lang="nb-NO"/>
              <a:t> variables, </a:t>
            </a:r>
            <a:r>
              <a:rPr lang="nb-NO" err="1"/>
              <a:t>Employment</a:t>
            </a:r>
            <a:r>
              <a:rPr lang="nb-NO"/>
              <a:t> and </a:t>
            </a:r>
            <a:r>
              <a:rPr lang="nb-NO" err="1"/>
              <a:t>benefits</a:t>
            </a:r>
            <a:r>
              <a:rPr lang="nb-NO"/>
              <a:t>, Health </a:t>
            </a:r>
            <a:r>
              <a:rPr lang="nb-NO" err="1"/>
              <a:t>utilization</a:t>
            </a:r>
            <a:endParaRPr lang="nb-NO"/>
          </a:p>
          <a:p>
            <a:r>
              <a:rPr lang="nb-NO" err="1">
                <a:solidFill>
                  <a:srgbClr val="FF0000"/>
                </a:solidFill>
              </a:rPr>
              <a:t>Identification</a:t>
            </a:r>
            <a:r>
              <a:rPr lang="nb-NO">
                <a:solidFill>
                  <a:srgbClr val="FF0000"/>
                </a:solidFill>
              </a:rPr>
              <a:t> </a:t>
            </a:r>
            <a:r>
              <a:rPr lang="nb-NO" err="1">
                <a:solidFill>
                  <a:srgbClr val="FF0000"/>
                </a:solidFill>
              </a:rPr>
              <a:t>of</a:t>
            </a:r>
            <a:r>
              <a:rPr lang="nb-NO">
                <a:solidFill>
                  <a:srgbClr val="FF0000"/>
                </a:solidFill>
              </a:rPr>
              <a:t> </a:t>
            </a:r>
            <a:r>
              <a:rPr lang="nb-NO" err="1">
                <a:solidFill>
                  <a:srgbClr val="FF0000"/>
                </a:solidFill>
              </a:rPr>
              <a:t>patients</a:t>
            </a:r>
            <a:r>
              <a:rPr lang="nb-NO">
                <a:solidFill>
                  <a:srgbClr val="FF0000"/>
                </a:solidFill>
              </a:rPr>
              <a:t>: </a:t>
            </a:r>
          </a:p>
          <a:p>
            <a:pPr lvl="1"/>
            <a:r>
              <a:rPr lang="nb-NO" err="1"/>
              <a:t>Mainly</a:t>
            </a:r>
            <a:r>
              <a:rPr lang="nb-NO"/>
              <a:t> </a:t>
            </a:r>
            <a:r>
              <a:rPr lang="en-US">
                <a:solidFill>
                  <a:srgbClr val="000000"/>
                </a:solidFill>
              </a:rPr>
              <a:t>ICD-10 F1x (Mental and </a:t>
            </a:r>
            <a:r>
              <a:rPr lang="en-US" err="1">
                <a:solidFill>
                  <a:srgbClr val="000000"/>
                </a:solidFill>
              </a:rPr>
              <a:t>behavioural</a:t>
            </a:r>
            <a:r>
              <a:rPr lang="en-US">
                <a:solidFill>
                  <a:srgbClr val="000000"/>
                </a:solidFill>
              </a:rPr>
              <a:t> disorders due to psychoactive substance use)</a:t>
            </a:r>
          </a:p>
          <a:p>
            <a:pPr lvl="1"/>
            <a:r>
              <a:rPr lang="en-US">
                <a:solidFill>
                  <a:srgbClr val="000000"/>
                </a:solidFill>
              </a:rPr>
              <a:t>Somatic (mainly alcohol-related) diseases</a:t>
            </a:r>
          </a:p>
          <a:p>
            <a:pPr lvl="1"/>
            <a:r>
              <a:rPr lang="en-US">
                <a:solidFill>
                  <a:srgbClr val="000000"/>
                </a:solidFill>
              </a:rPr>
              <a:t>Repeated intoxications and/or primary health care consultations with substance use codes</a:t>
            </a:r>
          </a:p>
          <a:p>
            <a:r>
              <a:rPr lang="en-US">
                <a:solidFill>
                  <a:srgbClr val="FF0000"/>
                </a:solidFill>
              </a:rPr>
              <a:t>Identification of adult siblings (20+): </a:t>
            </a:r>
            <a:r>
              <a:rPr lang="en-US">
                <a:solidFill>
                  <a:srgbClr val="000000"/>
                </a:solidFill>
              </a:rPr>
              <a:t>having the same mother as a patient</a:t>
            </a:r>
          </a:p>
          <a:p>
            <a:endParaRPr lang="nb-NO"/>
          </a:p>
          <a:p>
            <a:endParaRPr lang="en-US"/>
          </a:p>
          <a:p>
            <a:endParaRPr lang="nb-NO"/>
          </a:p>
          <a:p>
            <a:endParaRPr lang="nb-NO"/>
          </a:p>
          <a:p>
            <a:endParaRPr lang="nn-NO"/>
          </a:p>
        </p:txBody>
      </p:sp>
    </p:spTree>
    <p:extLst>
      <p:ext uri="{BB962C8B-B14F-4D97-AF65-F5344CB8AC3E}">
        <p14:creationId xmlns:p14="http://schemas.microsoft.com/office/powerpoint/2010/main" val="3268077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6EF0F06-C0ED-0920-E293-C64500B3F1B6}"/>
              </a:ext>
            </a:extLst>
          </p:cNvPr>
          <p:cNvSpPr>
            <a:spLocks noGrp="1"/>
          </p:cNvSpPr>
          <p:nvPr>
            <p:ph type="title"/>
          </p:nvPr>
        </p:nvSpPr>
        <p:spPr/>
        <p:txBody>
          <a:bodyPr/>
          <a:lstStyle/>
          <a:p>
            <a:r>
              <a:rPr lang="nb-NO"/>
              <a:t>Methods</a:t>
            </a:r>
            <a:endParaRPr lang="nn-NO"/>
          </a:p>
        </p:txBody>
      </p:sp>
      <p:sp>
        <p:nvSpPr>
          <p:cNvPr id="3" name="Plassholder for tekst 2">
            <a:extLst>
              <a:ext uri="{FF2B5EF4-FFF2-40B4-BE49-F238E27FC236}">
                <a16:creationId xmlns:a16="http://schemas.microsoft.com/office/drawing/2014/main" id="{E1BBBA9F-E876-6C4A-C0A6-8DF90928797C}"/>
              </a:ext>
            </a:extLst>
          </p:cNvPr>
          <p:cNvSpPr>
            <a:spLocks noGrp="1"/>
          </p:cNvSpPr>
          <p:nvPr>
            <p:ph type="body" sz="quarter" idx="11"/>
          </p:nvPr>
        </p:nvSpPr>
        <p:spPr/>
        <p:txBody>
          <a:bodyPr/>
          <a:lstStyle/>
          <a:p>
            <a:r>
              <a:rPr lang="nn-NO" err="1"/>
              <a:t>Samples</a:t>
            </a:r>
            <a:r>
              <a:rPr lang="nn-NO"/>
              <a:t> and </a:t>
            </a:r>
            <a:r>
              <a:rPr lang="nn-NO" err="1"/>
              <a:t>subsamples</a:t>
            </a:r>
            <a:endParaRPr lang="nn-NO"/>
          </a:p>
        </p:txBody>
      </p:sp>
      <p:sp>
        <p:nvSpPr>
          <p:cNvPr id="4" name="Plassholder for tekst 3">
            <a:extLst>
              <a:ext uri="{FF2B5EF4-FFF2-40B4-BE49-F238E27FC236}">
                <a16:creationId xmlns:a16="http://schemas.microsoft.com/office/drawing/2014/main" id="{420BD686-28E3-2CBE-D345-0D2AE9643999}"/>
              </a:ext>
            </a:extLst>
          </p:cNvPr>
          <p:cNvSpPr>
            <a:spLocks noGrp="1"/>
          </p:cNvSpPr>
          <p:nvPr>
            <p:ph type="body" sz="quarter" idx="10"/>
          </p:nvPr>
        </p:nvSpPr>
        <p:spPr>
          <a:xfrm>
            <a:off x="659224" y="2106118"/>
            <a:ext cx="10858500" cy="4685621"/>
          </a:xfrm>
        </p:spPr>
        <p:txBody>
          <a:bodyPr>
            <a:normAutofit fontScale="92500" lnSpcReduction="10000"/>
          </a:bodyPr>
          <a:lstStyle/>
          <a:p>
            <a:pPr marL="0" indent="0">
              <a:buNone/>
            </a:pPr>
            <a:r>
              <a:rPr lang="nn-NO" err="1"/>
              <a:t>We</a:t>
            </a:r>
            <a:r>
              <a:rPr lang="nn-NO"/>
              <a:t> provide </a:t>
            </a:r>
            <a:r>
              <a:rPr lang="nn-NO" err="1"/>
              <a:t>results</a:t>
            </a:r>
            <a:r>
              <a:rPr lang="nn-NO"/>
              <a:t> for </a:t>
            </a:r>
            <a:r>
              <a:rPr lang="nn-NO" err="1"/>
              <a:t>three</a:t>
            </a:r>
            <a:r>
              <a:rPr lang="nn-NO"/>
              <a:t> </a:t>
            </a:r>
            <a:r>
              <a:rPr lang="nn-NO" err="1"/>
              <a:t>groups</a:t>
            </a:r>
            <a:r>
              <a:rPr lang="nn-NO"/>
              <a:t>:</a:t>
            </a:r>
          </a:p>
          <a:p>
            <a:r>
              <a:rPr lang="en-GB" b="1"/>
              <a:t>SUD-siblings</a:t>
            </a:r>
            <a:r>
              <a:rPr lang="nn-NO"/>
              <a:t>: All </a:t>
            </a:r>
            <a:r>
              <a:rPr lang="nn-NO" err="1"/>
              <a:t>siblings</a:t>
            </a:r>
            <a:r>
              <a:rPr lang="nn-NO"/>
              <a:t> </a:t>
            </a:r>
            <a:r>
              <a:rPr lang="nn-NO" err="1"/>
              <a:t>of</a:t>
            </a:r>
            <a:r>
              <a:rPr lang="nn-NO"/>
              <a:t> </a:t>
            </a:r>
            <a:r>
              <a:rPr lang="nn-NO" err="1"/>
              <a:t>patients</a:t>
            </a:r>
            <a:r>
              <a:rPr lang="nn-NO"/>
              <a:t> </a:t>
            </a:r>
            <a:r>
              <a:rPr lang="nn-NO" err="1"/>
              <a:t>with</a:t>
            </a:r>
            <a:r>
              <a:rPr lang="nn-NO"/>
              <a:t> </a:t>
            </a:r>
            <a:r>
              <a:rPr lang="nn-NO" err="1"/>
              <a:t>health</a:t>
            </a:r>
            <a:r>
              <a:rPr lang="nn-NO"/>
              <a:t> </a:t>
            </a:r>
            <a:r>
              <a:rPr lang="nn-NO" err="1"/>
              <a:t>records</a:t>
            </a:r>
            <a:r>
              <a:rPr lang="nn-NO"/>
              <a:t> </a:t>
            </a:r>
            <a:r>
              <a:rPr lang="nn-NO" err="1"/>
              <a:t>indicating</a:t>
            </a:r>
            <a:r>
              <a:rPr lang="nn-NO"/>
              <a:t> </a:t>
            </a:r>
            <a:r>
              <a:rPr lang="nn-NO" err="1"/>
              <a:t>substance</a:t>
            </a:r>
            <a:r>
              <a:rPr lang="nn-NO"/>
              <a:t> </a:t>
            </a:r>
            <a:r>
              <a:rPr lang="nn-NO" err="1"/>
              <a:t>use</a:t>
            </a:r>
            <a:r>
              <a:rPr lang="nn-NO"/>
              <a:t> problems, n=</a:t>
            </a:r>
            <a:r>
              <a:rPr lang="en-GB"/>
              <a:t>155,017 </a:t>
            </a:r>
            <a:endParaRPr lang="nn-NO"/>
          </a:p>
          <a:p>
            <a:r>
              <a:rPr lang="en-GB" b="1"/>
              <a:t>SUD-</a:t>
            </a:r>
            <a:r>
              <a:rPr lang="en-GB" b="1" err="1"/>
              <a:t>siblings</a:t>
            </a:r>
            <a:r>
              <a:rPr lang="en-GB" b="1" baseline="-25000" err="1"/>
              <a:t>Excl</a:t>
            </a:r>
            <a:r>
              <a:rPr lang="nn-NO"/>
              <a:t>: A subsample </a:t>
            </a:r>
            <a:r>
              <a:rPr lang="nn-NO" err="1"/>
              <a:t>of</a:t>
            </a:r>
            <a:r>
              <a:rPr lang="nn-NO"/>
              <a:t> SUD-</a:t>
            </a:r>
            <a:r>
              <a:rPr lang="nn-NO" err="1"/>
              <a:t>Siblings</a:t>
            </a:r>
            <a:r>
              <a:rPr lang="nn-NO"/>
              <a:t> </a:t>
            </a:r>
            <a:r>
              <a:rPr lang="nn-NO" err="1"/>
              <a:t>excluding</a:t>
            </a:r>
            <a:r>
              <a:rPr lang="nn-NO"/>
              <a:t> </a:t>
            </a:r>
            <a:r>
              <a:rPr lang="nn-NO" err="1"/>
              <a:t>those</a:t>
            </a:r>
            <a:r>
              <a:rPr lang="nn-NO"/>
              <a:t> </a:t>
            </a:r>
            <a:r>
              <a:rPr lang="nn-NO" err="1"/>
              <a:t>with</a:t>
            </a:r>
            <a:r>
              <a:rPr lang="nn-NO"/>
              <a:t> </a:t>
            </a:r>
            <a:r>
              <a:rPr lang="nn-NO" err="1"/>
              <a:t>own</a:t>
            </a:r>
            <a:r>
              <a:rPr lang="nn-NO"/>
              <a:t> </a:t>
            </a:r>
            <a:r>
              <a:rPr lang="nn-NO" err="1"/>
              <a:t>health</a:t>
            </a:r>
            <a:r>
              <a:rPr lang="nn-NO"/>
              <a:t> </a:t>
            </a:r>
            <a:r>
              <a:rPr lang="nn-NO" err="1"/>
              <a:t>records</a:t>
            </a:r>
            <a:r>
              <a:rPr lang="nn-NO"/>
              <a:t>* </a:t>
            </a:r>
            <a:r>
              <a:rPr lang="nn-NO" err="1"/>
              <a:t>relating</a:t>
            </a:r>
            <a:r>
              <a:rPr lang="nn-NO"/>
              <a:t> to </a:t>
            </a:r>
            <a:r>
              <a:rPr lang="nn-NO" err="1"/>
              <a:t>substance</a:t>
            </a:r>
            <a:r>
              <a:rPr lang="nn-NO"/>
              <a:t> </a:t>
            </a:r>
            <a:r>
              <a:rPr lang="nn-NO" err="1"/>
              <a:t>use</a:t>
            </a:r>
            <a:r>
              <a:rPr lang="nn-NO"/>
              <a:t>, n=133,384</a:t>
            </a:r>
          </a:p>
          <a:p>
            <a:r>
              <a:rPr lang="nn-NO" b="1" err="1"/>
              <a:t>Comparison</a:t>
            </a:r>
            <a:r>
              <a:rPr lang="nn-NO"/>
              <a:t>: A </a:t>
            </a:r>
            <a:r>
              <a:rPr lang="nn-NO" err="1"/>
              <a:t>comparison</a:t>
            </a:r>
            <a:r>
              <a:rPr lang="nn-NO"/>
              <a:t> </a:t>
            </a:r>
            <a:r>
              <a:rPr lang="nn-NO" err="1"/>
              <a:t>group</a:t>
            </a:r>
            <a:r>
              <a:rPr lang="nn-NO"/>
              <a:t> </a:t>
            </a:r>
            <a:r>
              <a:rPr lang="nn-NO" err="1"/>
              <a:t>of</a:t>
            </a:r>
            <a:r>
              <a:rPr lang="nn-NO"/>
              <a:t> </a:t>
            </a:r>
            <a:r>
              <a:rPr lang="nn-NO" err="1"/>
              <a:t>siblings</a:t>
            </a:r>
            <a:r>
              <a:rPr lang="nn-NO"/>
              <a:t>, </a:t>
            </a:r>
            <a:r>
              <a:rPr lang="nn-NO" err="1"/>
              <a:t>also</a:t>
            </a:r>
            <a:r>
              <a:rPr lang="nn-NO"/>
              <a:t> </a:t>
            </a:r>
            <a:r>
              <a:rPr lang="nn-NO" err="1"/>
              <a:t>with</a:t>
            </a:r>
            <a:r>
              <a:rPr lang="nn-NO"/>
              <a:t> no </a:t>
            </a:r>
            <a:r>
              <a:rPr lang="nn-NO" err="1"/>
              <a:t>personal</a:t>
            </a:r>
            <a:r>
              <a:rPr lang="nn-NO"/>
              <a:t> </a:t>
            </a:r>
            <a:r>
              <a:rPr lang="nn-NO" err="1"/>
              <a:t>health</a:t>
            </a:r>
            <a:r>
              <a:rPr lang="nn-NO"/>
              <a:t> </a:t>
            </a:r>
            <a:r>
              <a:rPr lang="nn-NO" err="1"/>
              <a:t>records</a:t>
            </a:r>
            <a:r>
              <a:rPr lang="nn-NO"/>
              <a:t>* </a:t>
            </a:r>
            <a:r>
              <a:rPr lang="nn-NO" err="1"/>
              <a:t>relating</a:t>
            </a:r>
            <a:r>
              <a:rPr lang="nn-NO"/>
              <a:t> to </a:t>
            </a:r>
            <a:r>
              <a:rPr lang="nn-NO" err="1"/>
              <a:t>substance</a:t>
            </a:r>
            <a:r>
              <a:rPr lang="nn-NO"/>
              <a:t> </a:t>
            </a:r>
            <a:r>
              <a:rPr lang="nn-NO" err="1"/>
              <a:t>use</a:t>
            </a:r>
            <a:r>
              <a:rPr lang="nn-NO"/>
              <a:t>, </a:t>
            </a:r>
            <a:r>
              <a:rPr lang="nn-NO" err="1"/>
              <a:t>matched</a:t>
            </a:r>
            <a:r>
              <a:rPr lang="nn-NO"/>
              <a:t> by age and </a:t>
            </a:r>
            <a:r>
              <a:rPr lang="nn-NO" err="1"/>
              <a:t>gender</a:t>
            </a:r>
            <a:r>
              <a:rPr lang="nn-NO"/>
              <a:t> to </a:t>
            </a:r>
            <a:r>
              <a:rPr lang="en-GB"/>
              <a:t>SUD-</a:t>
            </a:r>
            <a:r>
              <a:rPr lang="en-GB" err="1"/>
              <a:t>siblings</a:t>
            </a:r>
            <a:r>
              <a:rPr lang="en-GB" baseline="-25000" err="1"/>
              <a:t>Excl</a:t>
            </a:r>
            <a:r>
              <a:rPr lang="en-GB" baseline="-25000"/>
              <a:t>, </a:t>
            </a:r>
            <a:r>
              <a:rPr lang="nn-NO"/>
              <a:t>n=133,384</a:t>
            </a:r>
          </a:p>
          <a:p>
            <a:endParaRPr lang="nn-NO"/>
          </a:p>
          <a:p>
            <a:pPr marL="0" indent="0">
              <a:buNone/>
            </a:pPr>
            <a:r>
              <a:rPr lang="nn-NO" sz="1800"/>
              <a:t>*In contrast to </a:t>
            </a:r>
            <a:r>
              <a:rPr lang="nn-NO" sz="1800" err="1"/>
              <a:t>the</a:t>
            </a:r>
            <a:r>
              <a:rPr lang="nn-NO" sz="1800"/>
              <a:t> </a:t>
            </a:r>
            <a:r>
              <a:rPr lang="nn-NO" sz="1800" err="1"/>
              <a:t>identification</a:t>
            </a:r>
            <a:r>
              <a:rPr lang="nn-NO" sz="1800"/>
              <a:t> </a:t>
            </a:r>
            <a:r>
              <a:rPr lang="nn-NO" sz="1800" err="1"/>
              <a:t>of</a:t>
            </a:r>
            <a:r>
              <a:rPr lang="nn-NO" sz="1800"/>
              <a:t> </a:t>
            </a:r>
            <a:r>
              <a:rPr lang="nn-NO" sz="1800" err="1"/>
              <a:t>the</a:t>
            </a:r>
            <a:r>
              <a:rPr lang="nn-NO" sz="1800"/>
              <a:t> </a:t>
            </a:r>
            <a:r>
              <a:rPr lang="nn-NO" sz="1800" err="1"/>
              <a:t>patient</a:t>
            </a:r>
            <a:r>
              <a:rPr lang="nn-NO" sz="1800"/>
              <a:t> </a:t>
            </a:r>
            <a:r>
              <a:rPr lang="nn-NO" sz="1800" err="1"/>
              <a:t>group</a:t>
            </a:r>
            <a:r>
              <a:rPr lang="nn-NO" sz="1800"/>
              <a:t> (F1, </a:t>
            </a:r>
            <a:r>
              <a:rPr lang="nn-NO" sz="1800" err="1"/>
              <a:t>somatic</a:t>
            </a:r>
            <a:r>
              <a:rPr lang="nn-NO" sz="1800"/>
              <a:t>, or 3 times GP/</a:t>
            </a:r>
            <a:r>
              <a:rPr lang="nn-NO" sz="1800" err="1"/>
              <a:t>intoxication</a:t>
            </a:r>
            <a:r>
              <a:rPr lang="nn-NO" sz="1800"/>
              <a:t>) </a:t>
            </a:r>
            <a:r>
              <a:rPr lang="nn-NO" sz="1800" err="1"/>
              <a:t>this</a:t>
            </a:r>
            <a:r>
              <a:rPr lang="nn-NO" sz="1800"/>
              <a:t> </a:t>
            </a:r>
            <a:r>
              <a:rPr lang="nn-NO" sz="1800" err="1"/>
              <a:t>included</a:t>
            </a:r>
            <a:r>
              <a:rPr lang="nn-NO" sz="1800"/>
              <a:t> </a:t>
            </a:r>
            <a:r>
              <a:rPr lang="nn-NO" sz="1800" i="1" err="1"/>
              <a:t>any</a:t>
            </a:r>
            <a:r>
              <a:rPr lang="nn-NO" sz="1800" i="1"/>
              <a:t> </a:t>
            </a:r>
            <a:r>
              <a:rPr lang="nn-NO" sz="1800" err="1"/>
              <a:t>consultation</a:t>
            </a:r>
            <a:r>
              <a:rPr lang="nn-NO" sz="1800"/>
              <a:t> </a:t>
            </a:r>
            <a:r>
              <a:rPr lang="nn-NO" sz="1800" err="1"/>
              <a:t>relating</a:t>
            </a:r>
            <a:r>
              <a:rPr lang="nn-NO" sz="1800"/>
              <a:t> to </a:t>
            </a:r>
            <a:r>
              <a:rPr lang="nn-NO" sz="1800" err="1"/>
              <a:t>substance</a:t>
            </a:r>
            <a:r>
              <a:rPr lang="nn-NO" sz="1800"/>
              <a:t> </a:t>
            </a:r>
            <a:r>
              <a:rPr lang="nn-NO" sz="1800" err="1"/>
              <a:t>use</a:t>
            </a:r>
            <a:r>
              <a:rPr lang="nn-NO" sz="1800"/>
              <a:t>.</a:t>
            </a:r>
          </a:p>
        </p:txBody>
      </p:sp>
    </p:spTree>
    <p:extLst>
      <p:ext uri="{BB962C8B-B14F-4D97-AF65-F5344CB8AC3E}">
        <p14:creationId xmlns:p14="http://schemas.microsoft.com/office/powerpoint/2010/main" val="2387025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F813983-7435-97C5-57C9-F56531858EDE}"/>
              </a:ext>
            </a:extLst>
          </p:cNvPr>
          <p:cNvSpPr>
            <a:spLocks noGrp="1"/>
          </p:cNvSpPr>
          <p:nvPr>
            <p:ph type="title"/>
          </p:nvPr>
        </p:nvSpPr>
        <p:spPr>
          <a:xfrm>
            <a:off x="661737" y="718428"/>
            <a:ext cx="10858500" cy="664797"/>
          </a:xfrm>
        </p:spPr>
        <p:txBody>
          <a:bodyPr/>
          <a:lstStyle/>
          <a:p>
            <a:r>
              <a:rPr lang="nb-NO" err="1"/>
              <a:t>Results</a:t>
            </a:r>
            <a:endParaRPr lang="nb-NO" sz="3600" i="1"/>
          </a:p>
        </p:txBody>
      </p:sp>
      <p:sp>
        <p:nvSpPr>
          <p:cNvPr id="3" name="Plassholder for tekst 2">
            <a:extLst>
              <a:ext uri="{FF2B5EF4-FFF2-40B4-BE49-F238E27FC236}">
                <a16:creationId xmlns:a16="http://schemas.microsoft.com/office/drawing/2014/main" id="{0BFF2DAF-7983-0954-10D6-B688FE2946A1}"/>
              </a:ext>
            </a:extLst>
          </p:cNvPr>
          <p:cNvSpPr>
            <a:spLocks noGrp="1"/>
          </p:cNvSpPr>
          <p:nvPr>
            <p:ph type="body" sz="quarter" idx="11"/>
          </p:nvPr>
        </p:nvSpPr>
        <p:spPr>
          <a:xfrm>
            <a:off x="659224" y="1363702"/>
            <a:ext cx="10858500" cy="369332"/>
          </a:xfrm>
        </p:spPr>
        <p:txBody>
          <a:bodyPr/>
          <a:lstStyle/>
          <a:p>
            <a:pPr marL="360045" indent="-360045"/>
            <a:r>
              <a:rPr lang="en-GB" sz="2400">
                <a:latin typeface="Times New Roman" panose="02020603050405020304" pitchFamily="18" charset="0"/>
                <a:ea typeface="Calibri" panose="020F0502020204030204" pitchFamily="34" charset="0"/>
              </a:rPr>
              <a:t>How many have a sibling with diagnoses indicating substance use problems?</a:t>
            </a:r>
          </a:p>
        </p:txBody>
      </p:sp>
      <p:sp>
        <p:nvSpPr>
          <p:cNvPr id="4" name="Plassholder for tekst 3">
            <a:extLst>
              <a:ext uri="{FF2B5EF4-FFF2-40B4-BE49-F238E27FC236}">
                <a16:creationId xmlns:a16="http://schemas.microsoft.com/office/drawing/2014/main" id="{9655A32E-F818-5EFF-5F88-FCE8771742AA}"/>
              </a:ext>
            </a:extLst>
          </p:cNvPr>
          <p:cNvSpPr>
            <a:spLocks noGrp="1"/>
          </p:cNvSpPr>
          <p:nvPr>
            <p:ph type="body" sz="quarter" idx="10"/>
          </p:nvPr>
        </p:nvSpPr>
        <p:spPr/>
        <p:txBody>
          <a:bodyPr vert="horz" lIns="0" tIns="0" rIns="0" bIns="0" rtlCol="0" anchor="t">
            <a:normAutofit/>
          </a:bodyPr>
          <a:lstStyle/>
          <a:p>
            <a:pPr marL="360045" indent="-360045"/>
            <a:r>
              <a:rPr lang="nb-NO" sz="1800" err="1">
                <a:effectLst/>
                <a:latin typeface="Times New Roman" panose="02020603050405020304" pitchFamily="18" charset="0"/>
                <a:ea typeface="Calibri" panose="020F0502020204030204" pitchFamily="34" charset="0"/>
              </a:rPr>
              <a:t>We</a:t>
            </a:r>
            <a:r>
              <a:rPr lang="nb-NO" sz="1800">
                <a:effectLst/>
                <a:latin typeface="Times New Roman" panose="02020603050405020304" pitchFamily="18" charset="0"/>
                <a:ea typeface="Calibri" panose="020F0502020204030204" pitchFamily="34" charset="0"/>
              </a:rPr>
              <a:t> </a:t>
            </a:r>
            <a:r>
              <a:rPr lang="nb-NO" sz="1800" err="1">
                <a:effectLst/>
                <a:latin typeface="Times New Roman" panose="02020603050405020304" pitchFamily="18" charset="0"/>
                <a:ea typeface="Calibri" panose="020F0502020204030204" pitchFamily="34" charset="0"/>
              </a:rPr>
              <a:t>identified</a:t>
            </a:r>
            <a:r>
              <a:rPr lang="nb-NO" sz="1800">
                <a:latin typeface="Times New Roman" panose="02020603050405020304" pitchFamily="18" charset="0"/>
                <a:ea typeface="Calibri" panose="020F0502020204030204" pitchFamily="34" charset="0"/>
              </a:rPr>
              <a:t> </a:t>
            </a:r>
            <a:r>
              <a:rPr lang="en-GB" sz="1800">
                <a:effectLst/>
                <a:latin typeface="Times New Roman" panose="02020603050405020304" pitchFamily="18" charset="0"/>
                <a:ea typeface="Calibri" panose="020F0502020204030204" pitchFamily="34" charset="0"/>
              </a:rPr>
              <a:t>103,527 patients with 155,017 adult siblings.</a:t>
            </a:r>
            <a:endParaRPr lang="en-GB" sz="1800">
              <a:effectLst/>
              <a:latin typeface="Times New Roman" panose="02020603050405020304" pitchFamily="18" charset="0"/>
              <a:ea typeface="Calibri" panose="020F0502020204030204" pitchFamily="34" charset="0"/>
              <a:cs typeface="Times New Roman" panose="02020603050405020304" pitchFamily="18" charset="0"/>
            </a:endParaRPr>
          </a:p>
          <a:p>
            <a:pPr marL="360045" indent="-360045"/>
            <a:r>
              <a:rPr lang="en-GB" sz="1800">
                <a:effectLst/>
                <a:latin typeface="Times New Roman"/>
                <a:ea typeface="Calibri"/>
                <a:cs typeface="Times New Roman"/>
              </a:rPr>
              <a:t>This approximates 4% of the </a:t>
            </a:r>
            <a:r>
              <a:rPr lang="en-GB" sz="1800">
                <a:latin typeface="Times New Roman"/>
                <a:ea typeface="Calibri"/>
                <a:cs typeface="Times New Roman"/>
              </a:rPr>
              <a:t>Norwegian adult population (true prevalence of being sibling to these patients is uncertain due to the need for a linkage through mother).</a:t>
            </a:r>
          </a:p>
        </p:txBody>
      </p:sp>
    </p:spTree>
    <p:extLst>
      <p:ext uri="{BB962C8B-B14F-4D97-AF65-F5344CB8AC3E}">
        <p14:creationId xmlns:p14="http://schemas.microsoft.com/office/powerpoint/2010/main" val="203263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5A19F4F-9375-E617-71BC-13DB97665FF0}"/>
              </a:ext>
            </a:extLst>
          </p:cNvPr>
          <p:cNvSpPr>
            <a:spLocks noGrp="1"/>
          </p:cNvSpPr>
          <p:nvPr>
            <p:ph type="title"/>
          </p:nvPr>
        </p:nvSpPr>
        <p:spPr/>
        <p:txBody>
          <a:bodyPr/>
          <a:lstStyle/>
          <a:p>
            <a:r>
              <a:rPr lang="nb-NO" err="1"/>
              <a:t>Results</a:t>
            </a:r>
            <a:endParaRPr lang="nb-NO"/>
          </a:p>
        </p:txBody>
      </p:sp>
      <p:sp>
        <p:nvSpPr>
          <p:cNvPr id="3" name="Plassholder for tekst 2">
            <a:extLst>
              <a:ext uri="{FF2B5EF4-FFF2-40B4-BE49-F238E27FC236}">
                <a16:creationId xmlns:a16="http://schemas.microsoft.com/office/drawing/2014/main" id="{7F859E2C-81D4-86DE-3E73-99EB70B88B7F}"/>
              </a:ext>
            </a:extLst>
          </p:cNvPr>
          <p:cNvSpPr>
            <a:spLocks noGrp="1"/>
          </p:cNvSpPr>
          <p:nvPr>
            <p:ph type="body" sz="quarter" idx="11"/>
          </p:nvPr>
        </p:nvSpPr>
        <p:spPr/>
        <p:txBody>
          <a:bodyPr/>
          <a:lstStyle/>
          <a:p>
            <a:r>
              <a:rPr lang="nb-NO" err="1"/>
              <a:t>Which</a:t>
            </a:r>
            <a:r>
              <a:rPr lang="nb-NO"/>
              <a:t> </a:t>
            </a:r>
            <a:r>
              <a:rPr lang="nb-NO" err="1"/>
              <a:t>substance</a:t>
            </a:r>
            <a:r>
              <a:rPr lang="nb-NO"/>
              <a:t> </a:t>
            </a:r>
            <a:r>
              <a:rPr lang="nb-NO" err="1"/>
              <a:t>use</a:t>
            </a:r>
            <a:r>
              <a:rPr lang="nb-NO"/>
              <a:t> diagnoses </a:t>
            </a:r>
            <a:r>
              <a:rPr lang="nb-NO" err="1"/>
              <a:t>did</a:t>
            </a:r>
            <a:r>
              <a:rPr lang="nb-NO"/>
              <a:t> </a:t>
            </a:r>
            <a:r>
              <a:rPr lang="nb-NO" err="1"/>
              <a:t>the</a:t>
            </a:r>
            <a:r>
              <a:rPr lang="nb-NO"/>
              <a:t> </a:t>
            </a:r>
            <a:r>
              <a:rPr lang="nb-NO" err="1"/>
              <a:t>patients</a:t>
            </a:r>
            <a:r>
              <a:rPr lang="nb-NO"/>
              <a:t> (and </a:t>
            </a:r>
            <a:r>
              <a:rPr lang="nb-NO" err="1"/>
              <a:t>siblings</a:t>
            </a:r>
            <a:r>
              <a:rPr lang="nb-NO"/>
              <a:t>) have?</a:t>
            </a:r>
          </a:p>
        </p:txBody>
      </p:sp>
      <p:graphicFrame>
        <p:nvGraphicFramePr>
          <p:cNvPr id="6" name="Tabell 5">
            <a:extLst>
              <a:ext uri="{FF2B5EF4-FFF2-40B4-BE49-F238E27FC236}">
                <a16:creationId xmlns:a16="http://schemas.microsoft.com/office/drawing/2014/main" id="{F34C1970-6D4A-B433-04EA-AF4EAE29AA3F}"/>
              </a:ext>
            </a:extLst>
          </p:cNvPr>
          <p:cNvGraphicFramePr>
            <a:graphicFrameLocks noGrp="1"/>
          </p:cNvGraphicFramePr>
          <p:nvPr>
            <p:extLst>
              <p:ext uri="{D42A27DB-BD31-4B8C-83A1-F6EECF244321}">
                <p14:modId xmlns:p14="http://schemas.microsoft.com/office/powerpoint/2010/main" val="2735456823"/>
              </p:ext>
            </p:extLst>
          </p:nvPr>
        </p:nvGraphicFramePr>
        <p:xfrm>
          <a:off x="741482" y="1926365"/>
          <a:ext cx="3064610" cy="4646486"/>
        </p:xfrm>
        <a:graphic>
          <a:graphicData uri="http://schemas.openxmlformats.org/drawingml/2006/table">
            <a:tbl>
              <a:tblPr firstRow="1" firstCol="1" bandRow="1">
                <a:tableStyleId>{5C22544A-7EE6-4342-B048-85BDC9FD1C3A}</a:tableStyleId>
              </a:tblPr>
              <a:tblGrid>
                <a:gridCol w="103043">
                  <a:extLst>
                    <a:ext uri="{9D8B030D-6E8A-4147-A177-3AD203B41FA5}">
                      <a16:colId xmlns:a16="http://schemas.microsoft.com/office/drawing/2014/main" val="1862336065"/>
                    </a:ext>
                  </a:extLst>
                </a:gridCol>
                <a:gridCol w="2246035">
                  <a:extLst>
                    <a:ext uri="{9D8B030D-6E8A-4147-A177-3AD203B41FA5}">
                      <a16:colId xmlns:a16="http://schemas.microsoft.com/office/drawing/2014/main" val="234984765"/>
                    </a:ext>
                  </a:extLst>
                </a:gridCol>
                <a:gridCol w="715532">
                  <a:extLst>
                    <a:ext uri="{9D8B030D-6E8A-4147-A177-3AD203B41FA5}">
                      <a16:colId xmlns:a16="http://schemas.microsoft.com/office/drawing/2014/main" val="3612745179"/>
                    </a:ext>
                  </a:extLst>
                </a:gridCol>
              </a:tblGrid>
              <a:tr h="88900">
                <a:tc gridSpan="2">
                  <a:txBody>
                    <a:bodyPr/>
                    <a:lstStyle/>
                    <a:p>
                      <a:pPr>
                        <a:lnSpc>
                          <a:spcPct val="200000"/>
                        </a:lnSpc>
                      </a:pPr>
                      <a:r>
                        <a:rPr lang="en-GB" sz="1800" b="1" kern="1200">
                          <a:solidFill>
                            <a:schemeClr val="lt1"/>
                          </a:solidFill>
                          <a:effectLst/>
                          <a:latin typeface="+mn-lt"/>
                          <a:ea typeface="+mn-ea"/>
                          <a:cs typeface="+mn-cs"/>
                        </a:rPr>
                        <a:t>Patient’s diagnosis</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a:txBody>
                    <a:bodyPr/>
                    <a:lstStyle/>
                    <a:p>
                      <a:pPr algn="l">
                        <a:lnSpc>
                          <a:spcPct val="200000"/>
                        </a:lnSpc>
                      </a:pPr>
                      <a:r>
                        <a:rPr lang="en-GB" sz="1800" kern="100">
                          <a:effectLst/>
                          <a:latin typeface="Times New Roman" panose="02020603050405020304" pitchFamily="18" charset="0"/>
                          <a:ea typeface="Calibri" panose="020F0502020204030204" pitchFamily="34" charset="0"/>
                          <a:cs typeface="Times New Roman" panose="02020603050405020304" pitchFamily="18" charset="0"/>
                        </a:rPr>
                        <a:t>%</a:t>
                      </a:r>
                      <a:endParaRPr lang="nb-NO" sz="1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94783121"/>
                  </a:ext>
                </a:extLst>
              </a:tr>
              <a:tr h="173990">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Alcohol</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52.0</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3522122472"/>
                  </a:ext>
                </a:extLst>
              </a:tr>
              <a:tr h="77470">
                <a:tc>
                  <a:txBody>
                    <a:bodyPr/>
                    <a:lstStyle/>
                    <a:p>
                      <a:pPr>
                        <a:lnSpc>
                          <a:spcPct val="200000"/>
                        </a:lnSpc>
                      </a:pPr>
                      <a:r>
                        <a:rPr lang="en-GB" sz="1400" kern="100" baseline="300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Opiates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9.2</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1184615976"/>
                  </a:ext>
                </a:extLst>
              </a:tr>
              <a:tr h="113030">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Cannabis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11.0</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2623796978"/>
                  </a:ext>
                </a:extLst>
              </a:tr>
              <a:tr h="83185">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Sedatives + </a:t>
                      </a:r>
                      <a:r>
                        <a:rPr lang="en-GB" sz="1600" kern="100" err="1">
                          <a:effectLst/>
                        </a:rPr>
                        <a:t>hypnotica</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4.5</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349171081"/>
                  </a:ext>
                </a:extLst>
              </a:tr>
              <a:tr h="81915">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latin typeface="Times New Roman" panose="02020603050405020304" pitchFamily="18" charset="0"/>
                          <a:ea typeface="Calibri" panose="020F0502020204030204" pitchFamily="34" charset="0"/>
                          <a:cs typeface="Times New Roman" panose="02020603050405020304" pitchFamily="18" charset="0"/>
                        </a:rPr>
                        <a:t>Cocaine</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0.6</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3703183583"/>
                  </a:ext>
                </a:extLst>
              </a:tr>
              <a:tr h="81915">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Other stimulants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4.3</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2266657393"/>
                  </a:ext>
                </a:extLst>
              </a:tr>
              <a:tr h="107950">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Hallucinogen</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0.2</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3144105559"/>
                  </a:ext>
                </a:extLst>
              </a:tr>
              <a:tr h="68580">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Solvents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0.05</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2393671399"/>
                  </a:ext>
                </a:extLst>
              </a:tr>
              <a:tr h="0">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Polydrug</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8.4</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1091629777"/>
                  </a:ext>
                </a:extLst>
              </a:tr>
              <a:tr h="0">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Other</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600" kern="100">
                          <a:effectLst/>
                          <a:latin typeface="Times New Roman" panose="02020603050405020304" pitchFamily="18" charset="0"/>
                          <a:ea typeface="Calibri" panose="020F0502020204030204" pitchFamily="34" charset="0"/>
                          <a:cs typeface="Arial" panose="020B0604020202020204" pitchFamily="34" charset="0"/>
                        </a:rPr>
                        <a:t>9.2</a:t>
                      </a:r>
                      <a:endParaRPr lang="nb-NO" sz="16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3179468731"/>
                  </a:ext>
                </a:extLst>
              </a:tr>
            </a:tbl>
          </a:graphicData>
        </a:graphic>
      </p:graphicFrame>
      <p:graphicFrame>
        <p:nvGraphicFramePr>
          <p:cNvPr id="9" name="Tabell 8">
            <a:extLst>
              <a:ext uri="{FF2B5EF4-FFF2-40B4-BE49-F238E27FC236}">
                <a16:creationId xmlns:a16="http://schemas.microsoft.com/office/drawing/2014/main" id="{E67F189F-5260-86AF-89BA-7EEEBBF15CF6}"/>
              </a:ext>
            </a:extLst>
          </p:cNvPr>
          <p:cNvGraphicFramePr>
            <a:graphicFrameLocks noGrp="1"/>
          </p:cNvGraphicFramePr>
          <p:nvPr>
            <p:extLst>
              <p:ext uri="{D42A27DB-BD31-4B8C-83A1-F6EECF244321}">
                <p14:modId xmlns:p14="http://schemas.microsoft.com/office/powerpoint/2010/main" val="4208459903"/>
              </p:ext>
            </p:extLst>
          </p:nvPr>
        </p:nvGraphicFramePr>
        <p:xfrm>
          <a:off x="4975915" y="2035780"/>
          <a:ext cx="5958788" cy="3886041"/>
        </p:xfrm>
        <a:graphic>
          <a:graphicData uri="http://schemas.openxmlformats.org/drawingml/2006/table">
            <a:tbl>
              <a:tblPr firstRow="1" firstCol="1" bandRow="1">
                <a:tableStyleId>{5C22544A-7EE6-4342-B048-85BDC9FD1C3A}</a:tableStyleId>
              </a:tblPr>
              <a:tblGrid>
                <a:gridCol w="113509">
                  <a:extLst>
                    <a:ext uri="{9D8B030D-6E8A-4147-A177-3AD203B41FA5}">
                      <a16:colId xmlns:a16="http://schemas.microsoft.com/office/drawing/2014/main" val="3962984110"/>
                    </a:ext>
                  </a:extLst>
                </a:gridCol>
                <a:gridCol w="2474163">
                  <a:extLst>
                    <a:ext uri="{9D8B030D-6E8A-4147-A177-3AD203B41FA5}">
                      <a16:colId xmlns:a16="http://schemas.microsoft.com/office/drawing/2014/main" val="4252256123"/>
                    </a:ext>
                  </a:extLst>
                </a:gridCol>
                <a:gridCol w="1400659">
                  <a:extLst>
                    <a:ext uri="{9D8B030D-6E8A-4147-A177-3AD203B41FA5}">
                      <a16:colId xmlns:a16="http://schemas.microsoft.com/office/drawing/2014/main" val="63463172"/>
                    </a:ext>
                  </a:extLst>
                </a:gridCol>
                <a:gridCol w="945662">
                  <a:extLst>
                    <a:ext uri="{9D8B030D-6E8A-4147-A177-3AD203B41FA5}">
                      <a16:colId xmlns:a16="http://schemas.microsoft.com/office/drawing/2014/main" val="593891984"/>
                    </a:ext>
                  </a:extLst>
                </a:gridCol>
                <a:gridCol w="1024795">
                  <a:extLst>
                    <a:ext uri="{9D8B030D-6E8A-4147-A177-3AD203B41FA5}">
                      <a16:colId xmlns:a16="http://schemas.microsoft.com/office/drawing/2014/main" val="3293855882"/>
                    </a:ext>
                  </a:extLst>
                </a:gridCol>
              </a:tblGrid>
              <a:tr h="449142">
                <a:tc gridSpan="2">
                  <a:txBody>
                    <a:bodyPr/>
                    <a:lstStyle/>
                    <a:p>
                      <a:pPr>
                        <a:lnSpc>
                          <a:spcPct val="200000"/>
                        </a:lnSpc>
                      </a:pPr>
                      <a:r>
                        <a:rPr lang="en-GB" sz="1800" b="1" kern="1200">
                          <a:solidFill>
                            <a:schemeClr val="lt1"/>
                          </a:solidFill>
                          <a:effectLst/>
                          <a:latin typeface="+mn-lt"/>
                          <a:ea typeface="+mn-ea"/>
                          <a:cs typeface="+mn-cs"/>
                        </a:rPr>
                        <a:t>Own diagnosis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a:txBody>
                    <a:bodyPr/>
                    <a:lstStyle/>
                    <a:p>
                      <a:pPr>
                        <a:lnSpc>
                          <a:spcPct val="200000"/>
                        </a:lnSpc>
                      </a:pPr>
                      <a:r>
                        <a:rPr lang="en-GB" sz="1100" kern="100" err="1">
                          <a:effectLst/>
                          <a:latin typeface="Times New Roman" panose="02020603050405020304" pitchFamily="18" charset="0"/>
                          <a:ea typeface="Calibri" panose="020F0502020204030204" pitchFamily="34" charset="0"/>
                          <a:cs typeface="Times New Roman" panose="02020603050405020304" pitchFamily="18" charset="0"/>
                        </a:rPr>
                        <a:t>SUD_Sib</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100" kern="100" err="1">
                          <a:effectLst/>
                          <a:latin typeface="Times New Roman" panose="02020603050405020304" pitchFamily="18" charset="0"/>
                          <a:ea typeface="Calibri" panose="020F0502020204030204" pitchFamily="34" charset="0"/>
                          <a:cs typeface="Times New Roman" panose="02020603050405020304" pitchFamily="18" charset="0"/>
                        </a:rPr>
                        <a:t>SUD_SibExcl</a:t>
                      </a:r>
                      <a:r>
                        <a:rPr lang="en-GB" sz="1100" kern="100">
                          <a:effectLst/>
                          <a:latin typeface="Times New Roman" panose="02020603050405020304" pitchFamily="18" charset="0"/>
                          <a:ea typeface="Calibri" panose="020F0502020204030204" pitchFamily="34" charset="0"/>
                          <a:cs typeface="Times New Roman" panose="02020603050405020304" pitchFamily="18" charset="0"/>
                        </a:rPr>
                        <a:t>.</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100" kern="100">
                          <a:effectLst/>
                          <a:latin typeface="Times New Roman" panose="02020603050405020304" pitchFamily="18" charset="0"/>
                          <a:ea typeface="Calibri" panose="020F0502020204030204" pitchFamily="34" charset="0"/>
                          <a:cs typeface="Times New Roman" panose="02020603050405020304" pitchFamily="18" charset="0"/>
                        </a:rPr>
                        <a:t>Comparison</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41551815"/>
                  </a:ext>
                </a:extLst>
              </a:tr>
              <a:tr h="426962">
                <a:tc>
                  <a:txBody>
                    <a:bodyPr/>
                    <a:lstStyle/>
                    <a:p>
                      <a:pPr>
                        <a:lnSpc>
                          <a:spcPct val="200000"/>
                        </a:lnSpc>
                      </a:pPr>
                      <a:r>
                        <a:rPr lang="nb-NO"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Alcohol</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6.2</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1395064066"/>
                  </a:ext>
                </a:extLst>
              </a:tr>
              <a:tr h="426962">
                <a:tc>
                  <a:txBody>
                    <a:bodyPr/>
                    <a:lstStyle/>
                    <a:p>
                      <a:pPr>
                        <a:lnSpc>
                          <a:spcPct val="200000"/>
                        </a:lnSpc>
                      </a:pPr>
                      <a:r>
                        <a:rPr lang="en-GB"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Opiates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1.2</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699074753"/>
                  </a:ext>
                </a:extLst>
              </a:tr>
              <a:tr h="426962">
                <a:tc>
                  <a:txBody>
                    <a:bodyPr/>
                    <a:lstStyle/>
                    <a:p>
                      <a:pPr>
                        <a:lnSpc>
                          <a:spcPct val="200000"/>
                        </a:lnSpc>
                      </a:pPr>
                      <a:r>
                        <a:rPr lang="en-GB"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Cannabis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1.0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2226918066"/>
                  </a:ext>
                </a:extLst>
              </a:tr>
              <a:tr h="426962">
                <a:tc>
                  <a:txBody>
                    <a:bodyPr/>
                    <a:lstStyle/>
                    <a:p>
                      <a:pPr>
                        <a:lnSpc>
                          <a:spcPct val="200000"/>
                        </a:lnSpc>
                      </a:pPr>
                      <a:r>
                        <a:rPr lang="en-GB"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Sedatives + </a:t>
                      </a:r>
                      <a:r>
                        <a:rPr lang="en-GB" sz="1600" kern="100" err="1">
                          <a:effectLst/>
                        </a:rPr>
                        <a:t>hypnotica</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0.4</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1151645098"/>
                  </a:ext>
                </a:extLst>
              </a:tr>
              <a:tr h="426962">
                <a:tc>
                  <a:txBody>
                    <a:bodyPr/>
                    <a:lstStyle/>
                    <a:p>
                      <a:pPr>
                        <a:lnSpc>
                          <a:spcPct val="200000"/>
                        </a:lnSpc>
                      </a:pPr>
                      <a:r>
                        <a:rPr lang="en-GB"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Other stimulants</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0.5</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2937964566"/>
                  </a:ext>
                </a:extLst>
              </a:tr>
              <a:tr h="426962">
                <a:tc>
                  <a:txBody>
                    <a:bodyPr/>
                    <a:lstStyle/>
                    <a:p>
                      <a:pPr>
                        <a:lnSpc>
                          <a:spcPct val="200000"/>
                        </a:lnSpc>
                      </a:pPr>
                      <a:r>
                        <a:rPr lang="en-GB"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Polydrug</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0.9</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2511032318"/>
                  </a:ext>
                </a:extLst>
              </a:tr>
              <a:tr h="426962">
                <a:tc>
                  <a:txBody>
                    <a:bodyPr/>
                    <a:lstStyle/>
                    <a:p>
                      <a:pPr>
                        <a:lnSpc>
                          <a:spcPct val="200000"/>
                        </a:lnSpc>
                      </a:pPr>
                      <a:r>
                        <a:rPr lang="en-GB"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Other</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3.8</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3895266715"/>
                  </a:ext>
                </a:extLst>
              </a:tr>
              <a:tr h="426962">
                <a:tc>
                  <a:txBody>
                    <a:bodyPr/>
                    <a:lstStyle/>
                    <a:p>
                      <a:pPr>
                        <a:lnSpc>
                          <a:spcPct val="200000"/>
                        </a:lnSpc>
                      </a:pPr>
                      <a:r>
                        <a:rPr lang="en-GB" sz="1600" kern="100">
                          <a:effectLst/>
                        </a:rPr>
                        <a:t> </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600" kern="100">
                          <a:effectLst/>
                        </a:rPr>
                        <a:t>None of the above</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86.0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100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tc>
                  <a:txBody>
                    <a:bodyPr/>
                    <a:lstStyle/>
                    <a:p>
                      <a:pPr marL="0" algn="l" defTabSz="914446" rtl="0" eaLnBrk="1" latinLnBrk="0" hangingPunct="1">
                        <a:lnSpc>
                          <a:spcPct val="107000"/>
                        </a:lnSpc>
                        <a:spcAft>
                          <a:spcPts val="800"/>
                        </a:spcAft>
                      </a:pPr>
                      <a:r>
                        <a:rPr lang="en-GB"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rPr>
                        <a:t>100</a:t>
                      </a:r>
                      <a:endParaRPr lang="nb-NO" sz="1600" kern="100">
                        <a:solidFill>
                          <a:schemeClr val="dk1"/>
                        </a:solidFill>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440813090"/>
                  </a:ext>
                </a:extLst>
              </a:tr>
            </a:tbl>
          </a:graphicData>
        </a:graphic>
      </p:graphicFrame>
    </p:spTree>
    <p:extLst>
      <p:ext uri="{BB962C8B-B14F-4D97-AF65-F5344CB8AC3E}">
        <p14:creationId xmlns:p14="http://schemas.microsoft.com/office/powerpoint/2010/main" val="2009606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DAA6AEA-FC5E-3E9A-694E-ACFF7BEBDC5A}"/>
              </a:ext>
            </a:extLst>
          </p:cNvPr>
          <p:cNvSpPr>
            <a:spLocks noGrp="1"/>
          </p:cNvSpPr>
          <p:nvPr>
            <p:ph type="title"/>
          </p:nvPr>
        </p:nvSpPr>
        <p:spPr>
          <a:xfrm>
            <a:off x="661737" y="685378"/>
            <a:ext cx="10858500" cy="664797"/>
          </a:xfrm>
        </p:spPr>
        <p:txBody>
          <a:bodyPr/>
          <a:lstStyle/>
          <a:p>
            <a:r>
              <a:rPr lang="nb-NO" err="1"/>
              <a:t>Results</a:t>
            </a:r>
            <a:endParaRPr lang="nb-NO"/>
          </a:p>
        </p:txBody>
      </p:sp>
      <p:sp>
        <p:nvSpPr>
          <p:cNvPr id="3" name="Plassholder for tekst 2">
            <a:extLst>
              <a:ext uri="{FF2B5EF4-FFF2-40B4-BE49-F238E27FC236}">
                <a16:creationId xmlns:a16="http://schemas.microsoft.com/office/drawing/2014/main" id="{A27A9D27-DCFD-102F-6965-65880518F4D8}"/>
              </a:ext>
            </a:extLst>
          </p:cNvPr>
          <p:cNvSpPr>
            <a:spLocks noGrp="1"/>
          </p:cNvSpPr>
          <p:nvPr>
            <p:ph type="body" sz="quarter" idx="11"/>
          </p:nvPr>
        </p:nvSpPr>
        <p:spPr>
          <a:xfrm>
            <a:off x="659224" y="1330652"/>
            <a:ext cx="10858500" cy="423242"/>
          </a:xfrm>
        </p:spPr>
        <p:txBody>
          <a:bodyPr/>
          <a:lstStyle/>
          <a:p>
            <a:r>
              <a:rPr lang="nb-NO" err="1"/>
              <a:t>Sociodemography</a:t>
            </a:r>
            <a:endParaRPr lang="nb-NO"/>
          </a:p>
        </p:txBody>
      </p:sp>
      <p:graphicFrame>
        <p:nvGraphicFramePr>
          <p:cNvPr id="4" name="Tabell 3">
            <a:extLst>
              <a:ext uri="{FF2B5EF4-FFF2-40B4-BE49-F238E27FC236}">
                <a16:creationId xmlns:a16="http://schemas.microsoft.com/office/drawing/2014/main" id="{92560C0F-1F90-FDD1-E44C-96D7AAC1BB18}"/>
              </a:ext>
            </a:extLst>
          </p:cNvPr>
          <p:cNvGraphicFramePr>
            <a:graphicFrameLocks noGrp="1"/>
          </p:cNvGraphicFramePr>
          <p:nvPr>
            <p:extLst>
              <p:ext uri="{D42A27DB-BD31-4B8C-83A1-F6EECF244321}">
                <p14:modId xmlns:p14="http://schemas.microsoft.com/office/powerpoint/2010/main" val="4187958565"/>
              </p:ext>
            </p:extLst>
          </p:nvPr>
        </p:nvGraphicFramePr>
        <p:xfrm>
          <a:off x="1386619" y="1871093"/>
          <a:ext cx="6808423" cy="4702427"/>
        </p:xfrm>
        <a:graphic>
          <a:graphicData uri="http://schemas.openxmlformats.org/drawingml/2006/table">
            <a:tbl>
              <a:tblPr firstRow="1" firstCol="1" bandRow="1">
                <a:tableStyleId>{5C22544A-7EE6-4342-B048-85BDC9FD1C3A}</a:tableStyleId>
              </a:tblPr>
              <a:tblGrid>
                <a:gridCol w="106592">
                  <a:extLst>
                    <a:ext uri="{9D8B030D-6E8A-4147-A177-3AD203B41FA5}">
                      <a16:colId xmlns:a16="http://schemas.microsoft.com/office/drawing/2014/main" val="3949543334"/>
                    </a:ext>
                  </a:extLst>
                </a:gridCol>
                <a:gridCol w="2555973">
                  <a:extLst>
                    <a:ext uri="{9D8B030D-6E8A-4147-A177-3AD203B41FA5}">
                      <a16:colId xmlns:a16="http://schemas.microsoft.com/office/drawing/2014/main" val="850721670"/>
                    </a:ext>
                  </a:extLst>
                </a:gridCol>
                <a:gridCol w="1383454">
                  <a:extLst>
                    <a:ext uri="{9D8B030D-6E8A-4147-A177-3AD203B41FA5}">
                      <a16:colId xmlns:a16="http://schemas.microsoft.com/office/drawing/2014/main" val="3615620346"/>
                    </a:ext>
                  </a:extLst>
                </a:gridCol>
                <a:gridCol w="1489297">
                  <a:extLst>
                    <a:ext uri="{9D8B030D-6E8A-4147-A177-3AD203B41FA5}">
                      <a16:colId xmlns:a16="http://schemas.microsoft.com/office/drawing/2014/main" val="3555690270"/>
                    </a:ext>
                  </a:extLst>
                </a:gridCol>
                <a:gridCol w="1273107">
                  <a:extLst>
                    <a:ext uri="{9D8B030D-6E8A-4147-A177-3AD203B41FA5}">
                      <a16:colId xmlns:a16="http://schemas.microsoft.com/office/drawing/2014/main" val="56532529"/>
                    </a:ext>
                  </a:extLst>
                </a:gridCol>
              </a:tblGrid>
              <a:tr h="221867">
                <a:tc gridSpan="2">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a:txBody>
                    <a:bodyPr/>
                    <a:lstStyle/>
                    <a:p>
                      <a:pPr>
                        <a:lnSpc>
                          <a:spcPct val="100000"/>
                        </a:lnSpc>
                      </a:pPr>
                      <a:r>
                        <a:rPr lang="en-GB" sz="1400" kern="100" err="1">
                          <a:effectLst/>
                        </a:rPr>
                        <a:t>SUD_Siblings</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err="1">
                          <a:effectLst/>
                        </a:rPr>
                        <a:t>SUD_SiblingsExcl</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Comparison</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43461079"/>
                  </a:ext>
                </a:extLst>
              </a:tr>
              <a:tr h="173577">
                <a:tc gridSpan="2">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a:txBody>
                    <a:bodyPr/>
                    <a:lstStyle/>
                    <a:p>
                      <a:pPr>
                        <a:lnSpc>
                          <a:spcPct val="100000"/>
                        </a:lnSpc>
                      </a:pPr>
                      <a:r>
                        <a:rPr lang="en-GB" sz="1400" kern="100">
                          <a:effectLst/>
                        </a:rPr>
                        <a:t>%</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135287"/>
                  </a:ext>
                </a:extLst>
              </a:tr>
              <a:tr h="173577">
                <a:tc gridSpan="2">
                  <a:txBody>
                    <a:bodyPr/>
                    <a:lstStyle/>
                    <a:p>
                      <a:pPr marL="0">
                        <a:lnSpc>
                          <a:spcPct val="100000"/>
                        </a:lnSpc>
                      </a:pPr>
                      <a:r>
                        <a:rPr lang="en-GB" sz="1400" kern="100">
                          <a:effectLst/>
                          <a:latin typeface="Times New Roman" panose="02020603050405020304" pitchFamily="18" charset="0"/>
                          <a:ea typeface="Calibri" panose="020F0502020204030204" pitchFamily="34" charset="0"/>
                          <a:cs typeface="Arial" panose="020B0604020202020204" pitchFamily="34" charset="0"/>
                        </a:rPr>
                        <a:t>Sex</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04995329"/>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Women</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49.0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50.7</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50.7</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436178896"/>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Men</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51.0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49.4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49.4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236092264"/>
                  </a:ext>
                </a:extLst>
              </a:tr>
              <a:tr h="173577">
                <a:tc gridSpan="2">
                  <a:txBody>
                    <a:bodyPr/>
                    <a:lstStyle/>
                    <a:p>
                      <a:pPr>
                        <a:lnSpc>
                          <a:spcPct val="100000"/>
                        </a:lnSpc>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Age</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80049063"/>
                  </a:ext>
                </a:extLst>
              </a:tr>
              <a:tr h="173577">
                <a:tc>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20-29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18.0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17.2</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17.2</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30023508"/>
                  </a:ext>
                </a:extLst>
              </a:tr>
              <a:tr h="173577">
                <a:tc>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30-39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20.1</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19.3</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19.3</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753852230"/>
                  </a:ext>
                </a:extLst>
              </a:tr>
              <a:tr h="173577">
                <a:tc>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40-49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19.9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20.0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20.0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458104076"/>
                  </a:ext>
                </a:extLst>
              </a:tr>
              <a:tr h="173577">
                <a:tc>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50-59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22.5</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22.9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22.9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638487482"/>
                  </a:ext>
                </a:extLst>
              </a:tr>
              <a:tr h="173577">
                <a:tc>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60-69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15.0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15.8</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15.8</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20635915"/>
                  </a:ext>
                </a:extLst>
              </a:tr>
              <a:tr h="173577">
                <a:tc>
                  <a:txBody>
                    <a:bodyPr/>
                    <a:lstStyle/>
                    <a:p>
                      <a:pPr>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70+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4.5</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4.9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4.9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14959973"/>
                  </a:ext>
                </a:extLst>
              </a:tr>
              <a:tr h="173577">
                <a:tc gridSpan="2">
                  <a:txBody>
                    <a:bodyPr/>
                    <a:lstStyle/>
                    <a:p>
                      <a:pPr marL="0">
                        <a:lnSpc>
                          <a:spcPct val="100000"/>
                        </a:lnSpc>
                      </a:pPr>
                      <a:r>
                        <a:rPr lang="en-GB" sz="1400" kern="100">
                          <a:effectLst/>
                        </a:rPr>
                        <a:t>Immigration status</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574527939"/>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Born in Norway</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95.5</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95.6</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96.5</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98675486"/>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latin typeface="Times New Roman" panose="02020603050405020304" pitchFamily="18" charset="0"/>
                          <a:ea typeface="Calibri" panose="020F0502020204030204" pitchFamily="34" charset="0"/>
                          <a:cs typeface="Arial" panose="020B0604020202020204" pitchFamily="34" charset="0"/>
                        </a:rPr>
                        <a:t>Second generation</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1.5</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1.1</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541362348"/>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Immigrant</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3.0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3.0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96519680"/>
                  </a:ext>
                </a:extLst>
              </a:tr>
              <a:tr h="173577">
                <a:tc gridSpan="2">
                  <a:txBody>
                    <a:bodyPr/>
                    <a:lstStyle/>
                    <a:p>
                      <a:pPr marL="0">
                        <a:lnSpc>
                          <a:spcPct val="100000"/>
                        </a:lnSpc>
                      </a:pPr>
                      <a:r>
                        <a:rPr lang="en-GB" sz="1400" kern="100">
                          <a:effectLst/>
                        </a:rPr>
                        <a:t>Education</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645674733"/>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Missing/No education</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0.8</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0.7</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0.4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19556664"/>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Compulsory</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39.4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36.1</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25.2</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779497161"/>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Upper secondary</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33.4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34.4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33.9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49598423"/>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Higher education 2-4 years</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20.3</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22.0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29.3</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41604008"/>
                  </a:ext>
                </a:extLst>
              </a:tr>
              <a:tr h="173577">
                <a:tc>
                  <a:txBody>
                    <a:bodyPr/>
                    <a:lstStyle/>
                    <a:p>
                      <a:pPr marL="0">
                        <a:lnSpc>
                          <a:spcPct val="1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400" kern="100">
                          <a:effectLst/>
                        </a:rPr>
                        <a:t>Higher education 5+ years</a:t>
                      </a:r>
                      <a:endParaRPr lang="nb-NO" sz="14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rPr>
                        <a:t>6.1</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6.8</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rPr>
                        <a:t>11.3</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771322512"/>
                  </a:ext>
                </a:extLst>
              </a:tr>
            </a:tbl>
          </a:graphicData>
        </a:graphic>
      </p:graphicFrame>
    </p:spTree>
    <p:extLst>
      <p:ext uri="{BB962C8B-B14F-4D97-AF65-F5344CB8AC3E}">
        <p14:creationId xmlns:p14="http://schemas.microsoft.com/office/powerpoint/2010/main" val="1732931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3CB71E5-CFB7-863E-96F1-588DBCBF50FB}"/>
              </a:ext>
            </a:extLst>
          </p:cNvPr>
          <p:cNvSpPr>
            <a:spLocks noGrp="1"/>
          </p:cNvSpPr>
          <p:nvPr>
            <p:ph type="title"/>
          </p:nvPr>
        </p:nvSpPr>
        <p:spPr/>
        <p:txBody>
          <a:bodyPr/>
          <a:lstStyle/>
          <a:p>
            <a:r>
              <a:rPr lang="nb-NO" err="1"/>
              <a:t>Results</a:t>
            </a:r>
            <a:endParaRPr lang="nb-NO"/>
          </a:p>
        </p:txBody>
      </p:sp>
      <p:sp>
        <p:nvSpPr>
          <p:cNvPr id="3" name="Plassholder for tekst 2">
            <a:extLst>
              <a:ext uri="{FF2B5EF4-FFF2-40B4-BE49-F238E27FC236}">
                <a16:creationId xmlns:a16="http://schemas.microsoft.com/office/drawing/2014/main" id="{6D4B3F0B-D83D-0CDE-EDEE-B081098F8BA2}"/>
              </a:ext>
            </a:extLst>
          </p:cNvPr>
          <p:cNvSpPr>
            <a:spLocks noGrp="1"/>
          </p:cNvSpPr>
          <p:nvPr>
            <p:ph type="body" sz="quarter" idx="11"/>
          </p:nvPr>
        </p:nvSpPr>
        <p:spPr/>
        <p:txBody>
          <a:bodyPr/>
          <a:lstStyle/>
          <a:p>
            <a:r>
              <a:rPr lang="nb-NO"/>
              <a:t>Family</a:t>
            </a:r>
          </a:p>
        </p:txBody>
      </p:sp>
      <p:graphicFrame>
        <p:nvGraphicFramePr>
          <p:cNvPr id="5" name="Tabell 4">
            <a:extLst>
              <a:ext uri="{FF2B5EF4-FFF2-40B4-BE49-F238E27FC236}">
                <a16:creationId xmlns:a16="http://schemas.microsoft.com/office/drawing/2014/main" id="{A0F7652F-56E0-B03B-FCEE-5B01ACEFDB4D}"/>
              </a:ext>
            </a:extLst>
          </p:cNvPr>
          <p:cNvGraphicFramePr>
            <a:graphicFrameLocks noGrp="1"/>
          </p:cNvGraphicFramePr>
          <p:nvPr>
            <p:extLst>
              <p:ext uri="{D42A27DB-BD31-4B8C-83A1-F6EECF244321}">
                <p14:modId xmlns:p14="http://schemas.microsoft.com/office/powerpoint/2010/main" val="1565848384"/>
              </p:ext>
            </p:extLst>
          </p:nvPr>
        </p:nvGraphicFramePr>
        <p:xfrm>
          <a:off x="2805723" y="1035309"/>
          <a:ext cx="6580553" cy="5140777"/>
        </p:xfrm>
        <a:graphic>
          <a:graphicData uri="http://schemas.openxmlformats.org/drawingml/2006/table">
            <a:tbl>
              <a:tblPr firstRow="1" firstCol="1" bandRow="1">
                <a:tableStyleId>{5C22544A-7EE6-4342-B048-85BDC9FD1C3A}</a:tableStyleId>
              </a:tblPr>
              <a:tblGrid>
                <a:gridCol w="118669">
                  <a:extLst>
                    <a:ext uri="{9D8B030D-6E8A-4147-A177-3AD203B41FA5}">
                      <a16:colId xmlns:a16="http://schemas.microsoft.com/office/drawing/2014/main" val="1902038859"/>
                    </a:ext>
                  </a:extLst>
                </a:gridCol>
                <a:gridCol w="61499">
                  <a:extLst>
                    <a:ext uri="{9D8B030D-6E8A-4147-A177-3AD203B41FA5}">
                      <a16:colId xmlns:a16="http://schemas.microsoft.com/office/drawing/2014/main" val="1718829864"/>
                    </a:ext>
                  </a:extLst>
                </a:gridCol>
                <a:gridCol w="2469543">
                  <a:extLst>
                    <a:ext uri="{9D8B030D-6E8A-4147-A177-3AD203B41FA5}">
                      <a16:colId xmlns:a16="http://schemas.microsoft.com/office/drawing/2014/main" val="1717184684"/>
                    </a:ext>
                  </a:extLst>
                </a:gridCol>
                <a:gridCol w="1158091">
                  <a:extLst>
                    <a:ext uri="{9D8B030D-6E8A-4147-A177-3AD203B41FA5}">
                      <a16:colId xmlns:a16="http://schemas.microsoft.com/office/drawing/2014/main" val="2498631814"/>
                    </a:ext>
                  </a:extLst>
                </a:gridCol>
                <a:gridCol w="1454563">
                  <a:extLst>
                    <a:ext uri="{9D8B030D-6E8A-4147-A177-3AD203B41FA5}">
                      <a16:colId xmlns:a16="http://schemas.microsoft.com/office/drawing/2014/main" val="4125129515"/>
                    </a:ext>
                  </a:extLst>
                </a:gridCol>
                <a:gridCol w="1318188">
                  <a:extLst>
                    <a:ext uri="{9D8B030D-6E8A-4147-A177-3AD203B41FA5}">
                      <a16:colId xmlns:a16="http://schemas.microsoft.com/office/drawing/2014/main" val="2111927424"/>
                    </a:ext>
                  </a:extLst>
                </a:gridCol>
              </a:tblGrid>
              <a:tr h="523679">
                <a:tc gridSpan="3">
                  <a:txBody>
                    <a:bodyPr/>
                    <a:lstStyle/>
                    <a:p>
                      <a:pPr marL="0">
                        <a:lnSpc>
                          <a:spcPct val="100000"/>
                        </a:lnSpc>
                      </a:pP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hMerge="1">
                  <a:txBody>
                    <a:bodyPr/>
                    <a:lstStyle/>
                    <a:p>
                      <a:endParaRPr lang="nb-NO"/>
                    </a:p>
                  </a:txBody>
                  <a:tcPr/>
                </a:tc>
                <a:tc>
                  <a:txBody>
                    <a:bodyPr/>
                    <a:lstStyle/>
                    <a:p>
                      <a:pPr marL="0">
                        <a:lnSpc>
                          <a:spcPct val="100000"/>
                        </a:lnSpc>
                      </a:pPr>
                      <a:r>
                        <a:rPr lang="en-GB" sz="1200" kern="100" err="1">
                          <a:effectLst/>
                        </a:rPr>
                        <a:t>SUD_Sib</a:t>
                      </a:r>
                      <a:r>
                        <a:rPr lang="en-GB" sz="1200" kern="100">
                          <a:effectLst/>
                        </a:rPr>
                        <a:t>.</a:t>
                      </a:r>
                      <a:endParaRPr lang="nb-NO" sz="1200"/>
                    </a:p>
                  </a:txBody>
                  <a:tcPr/>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200" kern="100" err="1">
                          <a:effectLst/>
                          <a:latin typeface="Times New Roman" panose="02020603050405020304" pitchFamily="18" charset="0"/>
                          <a:ea typeface="Calibri" panose="020F0502020204030204" pitchFamily="34" charset="0"/>
                          <a:cs typeface="Times New Roman" panose="02020603050405020304" pitchFamily="18" charset="0"/>
                        </a:rPr>
                        <a:t>SUD_SibExcl</a:t>
                      </a:r>
                      <a:r>
                        <a:rPr lang="en-GB" sz="1200" kern="100">
                          <a:effectLst/>
                          <a:latin typeface="Times New Roman" panose="02020603050405020304" pitchFamily="18" charset="0"/>
                          <a:ea typeface="Calibri" panose="020F0502020204030204" pitchFamily="34" charset="0"/>
                          <a:cs typeface="Times New Roman" panose="02020603050405020304" pitchFamily="18" charset="0"/>
                        </a:rPr>
                        <a:t>.</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a:lnSpc>
                          <a:spcPct val="100000"/>
                        </a:lnSpc>
                      </a:pPr>
                      <a:endParaRPr lang="nb-NO" sz="1200"/>
                    </a:p>
                  </a:txBody>
                  <a:tcPr/>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200" kern="100">
                          <a:effectLst/>
                          <a:latin typeface="Times New Roman" panose="02020603050405020304" pitchFamily="18" charset="0"/>
                          <a:ea typeface="Calibri" panose="020F0502020204030204" pitchFamily="34" charset="0"/>
                          <a:cs typeface="Times New Roman" panose="02020603050405020304" pitchFamily="18" charset="0"/>
                        </a:rPr>
                        <a:t>Comparison</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a:lnSpc>
                          <a:spcPct val="100000"/>
                        </a:lnSpc>
                      </a:pPr>
                      <a:endParaRPr lang="nb-NO" sz="1200"/>
                    </a:p>
                  </a:txBody>
                  <a:tcPr/>
                </a:tc>
                <a:extLst>
                  <a:ext uri="{0D108BD9-81ED-4DB2-BD59-A6C34878D82A}">
                    <a16:rowId xmlns:a16="http://schemas.microsoft.com/office/drawing/2014/main" val="2377393802"/>
                  </a:ext>
                </a:extLst>
              </a:tr>
              <a:tr h="314208">
                <a:tc gridSpan="3">
                  <a:txBody>
                    <a:bodyPr/>
                    <a:lstStyle/>
                    <a:p>
                      <a:pPr marL="0">
                        <a:lnSpc>
                          <a:spcPct val="100000"/>
                        </a:lnSpc>
                      </a:pPr>
                      <a:r>
                        <a:rPr lang="nb-NO" sz="1200" kern="100">
                          <a:effectLst/>
                          <a:latin typeface="Times New Roman" panose="02020603050405020304" pitchFamily="18" charset="0"/>
                          <a:ea typeface="Calibri" panose="020F0502020204030204" pitchFamily="34" charset="0"/>
                          <a:cs typeface="Arial" panose="020B0604020202020204" pitchFamily="34" charset="0"/>
                        </a:rPr>
                        <a:t>Age at first </a:t>
                      </a:r>
                      <a:r>
                        <a:rPr lang="nb-NO" sz="1200" kern="100" err="1">
                          <a:effectLst/>
                          <a:latin typeface="Times New Roman" panose="02020603050405020304" pitchFamily="18" charset="0"/>
                          <a:ea typeface="Calibri" panose="020F0502020204030204" pitchFamily="34" charset="0"/>
                          <a:cs typeface="Arial" panose="020B0604020202020204" pitchFamily="34" charset="0"/>
                        </a:rPr>
                        <a:t>birth</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hMerge="1">
                  <a:txBody>
                    <a:bodyPr/>
                    <a:lstStyle/>
                    <a:p>
                      <a:endParaRPr lang="nb-NO"/>
                    </a:p>
                  </a:txBody>
                  <a:tcPr/>
                </a:tc>
                <a:tc>
                  <a:txBody>
                    <a:bodyPr/>
                    <a:lstStyle/>
                    <a:p>
                      <a:pPr marL="0">
                        <a:lnSpc>
                          <a:spcPct val="100000"/>
                        </a:lnSpc>
                      </a:pPr>
                      <a:r>
                        <a:rPr lang="nb-NO" sz="1200"/>
                        <a:t>%</a:t>
                      </a:r>
                    </a:p>
                  </a:txBody>
                  <a:tcPr/>
                </a:tc>
                <a:tc>
                  <a:txBody>
                    <a:bodyPr/>
                    <a:lstStyle/>
                    <a:p>
                      <a:pPr marL="0">
                        <a:lnSpc>
                          <a:spcPct val="100000"/>
                        </a:lnSpc>
                      </a:pPr>
                      <a:r>
                        <a:rPr lang="nb-NO" sz="1200"/>
                        <a:t>%</a:t>
                      </a:r>
                    </a:p>
                  </a:txBody>
                  <a:tcPr/>
                </a:tc>
                <a:tc>
                  <a:txBody>
                    <a:bodyPr/>
                    <a:lstStyle/>
                    <a:p>
                      <a:pPr marL="0">
                        <a:lnSpc>
                          <a:spcPct val="100000"/>
                        </a:lnSpc>
                      </a:pPr>
                      <a:r>
                        <a:rPr lang="nb-NO" sz="1200"/>
                        <a:t>%</a:t>
                      </a:r>
                    </a:p>
                  </a:txBody>
                  <a:tcPr/>
                </a:tc>
                <a:extLst>
                  <a:ext uri="{0D108BD9-81ED-4DB2-BD59-A6C34878D82A}">
                    <a16:rowId xmlns:a16="http://schemas.microsoft.com/office/drawing/2014/main" val="746701543"/>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latin typeface="Times New Roman" panose="02020603050405020304" pitchFamily="18" charset="0"/>
                          <a:ea typeface="Calibri" panose="020F0502020204030204" pitchFamily="34" charset="0"/>
                          <a:cs typeface="Arial" panose="020B0604020202020204" pitchFamily="34" charset="0"/>
                        </a:rPr>
                        <a:t>Below 20</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12.1</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11.5</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7.0</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94894608"/>
                  </a:ext>
                </a:extLst>
              </a:tr>
              <a:tr h="244384">
                <a:tc gridSpan="2">
                  <a:txBody>
                    <a:bodyPr/>
                    <a:lstStyle/>
                    <a:p>
                      <a:pPr marL="0">
                        <a:lnSpc>
                          <a:spcPct val="100000"/>
                        </a:lnSpc>
                      </a:pP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20-24</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36.0</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35.5</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29.6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3027683"/>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25-29</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30.6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31.1</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35.8</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229881724"/>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30-34</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14.9</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15.3</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19.5</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24544597"/>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35+</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6.4</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6.6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8.2</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43095941"/>
                  </a:ext>
                </a:extLst>
              </a:tr>
              <a:tr h="209472">
                <a:tc gridSpan="3">
                  <a:txBody>
                    <a:bodyPr/>
                    <a:lstStyle/>
                    <a:p>
                      <a:pPr marL="0">
                        <a:lnSpc>
                          <a:spcPct val="100000"/>
                        </a:lnSpc>
                      </a:pPr>
                      <a:r>
                        <a:rPr lang="en-GB" sz="1200" kern="100">
                          <a:effectLst/>
                        </a:rPr>
                        <a:t>Number of children</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hMerge="1">
                  <a:txBody>
                    <a:bodyPr/>
                    <a:lstStyle/>
                    <a:p>
                      <a:endParaRPr lang="nb-NO"/>
                    </a:p>
                  </a:txBody>
                  <a:tcPr/>
                </a:tc>
                <a:tc>
                  <a:txBody>
                    <a:bodyPr/>
                    <a:lstStyle/>
                    <a:p>
                      <a:pPr marL="0">
                        <a:lnSpc>
                          <a:spcPct val="100000"/>
                        </a:lnSpc>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341270597"/>
                  </a:ext>
                </a:extLst>
              </a:tr>
              <a:tr h="209472">
                <a:tc gridSpan="2">
                  <a:txBody>
                    <a:bodyPr/>
                    <a:lstStyle/>
                    <a:p>
                      <a:pPr marL="0">
                        <a:lnSpc>
                          <a:spcPct val="100000"/>
                        </a:lnSpc>
                      </a:pP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nb-NO" sz="1200" kern="100">
                          <a:effectLst/>
                          <a:latin typeface="Times New Roman" panose="02020603050405020304" pitchFamily="18" charset="0"/>
                          <a:ea typeface="Calibri" panose="020F0502020204030204" pitchFamily="34" charset="0"/>
                          <a:cs typeface="Arial" panose="020B0604020202020204" pitchFamily="34" charset="0"/>
                        </a:rPr>
                        <a:t>No </a:t>
                      </a:r>
                      <a:r>
                        <a:rPr lang="nb-NO" sz="1200" kern="100" err="1">
                          <a:effectLst/>
                          <a:latin typeface="Times New Roman" panose="02020603050405020304" pitchFamily="18" charset="0"/>
                          <a:ea typeface="Calibri" panose="020F0502020204030204" pitchFamily="34" charset="0"/>
                          <a:cs typeface="Arial" panose="020B0604020202020204" pitchFamily="34" charset="0"/>
                        </a:rPr>
                        <a:t>children</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31.2</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29.3</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30.8</a:t>
                      </a:r>
                      <a:endParaRPr lang="nn-NO" sz="1400" kern="100">
                        <a:effectLst/>
                        <a:latin typeface="+mn-lt"/>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164730572"/>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1 child</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15.9</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15.1</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13.5</a:t>
                      </a:r>
                      <a:endParaRPr lang="nn-NO" sz="1400" kern="100">
                        <a:effectLst/>
                        <a:latin typeface="+mn-lt"/>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932901596"/>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2 children</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29.6</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31.0</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32.4</a:t>
                      </a:r>
                      <a:endParaRPr lang="nn-NO" sz="1400" kern="100">
                        <a:effectLst/>
                        <a:latin typeface="+mn-lt"/>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513430203"/>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3 children</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16.8</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17.8</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17.7</a:t>
                      </a:r>
                      <a:endParaRPr lang="nn-NO" sz="1400" kern="100">
                        <a:effectLst/>
                        <a:latin typeface="+mn-lt"/>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13413221"/>
                  </a:ext>
                </a:extLst>
              </a:tr>
              <a:tr h="244384">
                <a:tc gridSpan="2">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marL="0">
                        <a:lnSpc>
                          <a:spcPct val="100000"/>
                        </a:lnSpc>
                      </a:pPr>
                      <a:r>
                        <a:rPr lang="en-GB" sz="1200" kern="100">
                          <a:effectLst/>
                        </a:rPr>
                        <a:t>4+ children</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6.6</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6.8</a:t>
                      </a:r>
                      <a:endParaRPr lang="nn-NO" sz="1400" kern="100">
                        <a:effectLst/>
                        <a:latin typeface="+mn-lt"/>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buNone/>
                      </a:pPr>
                      <a:r>
                        <a:rPr lang="en-GB" sz="1400" kern="100">
                          <a:effectLst/>
                          <a:latin typeface="+mn-lt"/>
                          <a:ea typeface="Calibri" panose="020F0502020204030204" pitchFamily="34" charset="0"/>
                          <a:cs typeface="Arial" panose="020B0604020202020204" pitchFamily="34" charset="0"/>
                        </a:rPr>
                        <a:t>5.6</a:t>
                      </a:r>
                      <a:endParaRPr lang="nn-NO" sz="1400" kern="100">
                        <a:effectLst/>
                        <a:latin typeface="+mn-lt"/>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677037864"/>
                  </a:ext>
                </a:extLst>
              </a:tr>
              <a:tr h="209472">
                <a:tc gridSpan="3">
                  <a:txBody>
                    <a:bodyPr/>
                    <a:lstStyle/>
                    <a:p>
                      <a:pPr marL="0">
                        <a:lnSpc>
                          <a:spcPct val="100000"/>
                        </a:lnSpc>
                      </a:pPr>
                      <a:r>
                        <a:rPr lang="en-GB" sz="1200" kern="100">
                          <a:effectLst/>
                        </a:rPr>
                        <a:t>Partnership status</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hMerge="1">
                  <a:txBody>
                    <a:bodyPr/>
                    <a:lstStyle/>
                    <a:p>
                      <a:endParaRPr lang="nb-NO"/>
                    </a:p>
                  </a:txBody>
                  <a:tcPr/>
                </a:tc>
                <a:tc>
                  <a:txBody>
                    <a:bodyPr/>
                    <a:lstStyle/>
                    <a:p>
                      <a:pPr marL="0">
                        <a:lnSpc>
                          <a:spcPct val="100000"/>
                        </a:lnSpc>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a:txBody>
                    <a:bodyPr/>
                    <a:lstStyle/>
                    <a:p>
                      <a:pPr marL="0">
                        <a:lnSpc>
                          <a:spcPct val="100000"/>
                        </a:lnSpc>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984429159"/>
                  </a:ext>
                </a:extLst>
              </a:tr>
              <a:tr h="244384">
                <a:tc>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gridSpan="2">
                  <a:txBody>
                    <a:bodyPr/>
                    <a:lstStyle/>
                    <a:p>
                      <a:pPr marL="0">
                        <a:lnSpc>
                          <a:spcPct val="100000"/>
                        </a:lnSpc>
                      </a:pPr>
                      <a:r>
                        <a:rPr lang="en-GB" sz="1200" kern="100">
                          <a:effectLst/>
                        </a:rPr>
                        <a:t>Never married</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28.9</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25.8</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24.1</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51306643"/>
                  </a:ext>
                </a:extLst>
              </a:tr>
              <a:tr h="244384">
                <a:tc>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gridSpan="2">
                  <a:txBody>
                    <a:bodyPr/>
                    <a:lstStyle/>
                    <a:p>
                      <a:pPr marL="0">
                        <a:lnSpc>
                          <a:spcPct val="100000"/>
                        </a:lnSpc>
                      </a:pPr>
                      <a:r>
                        <a:rPr lang="en-GB" sz="1200" kern="100">
                          <a:effectLst/>
                        </a:rPr>
                        <a:t>Married</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35.7</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39.2</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43.6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783259866"/>
                  </a:ext>
                </a:extLst>
              </a:tr>
              <a:tr h="244384">
                <a:tc>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gridSpan="2">
                  <a:txBody>
                    <a:bodyPr/>
                    <a:lstStyle/>
                    <a:p>
                      <a:pPr marL="0">
                        <a:lnSpc>
                          <a:spcPct val="100000"/>
                        </a:lnSpc>
                      </a:pPr>
                      <a:r>
                        <a:rPr lang="en-GB" sz="1200" kern="100">
                          <a:effectLst/>
                        </a:rPr>
                        <a:t>Divorced/</a:t>
                      </a:r>
                      <a:r>
                        <a:rPr lang="en-GB" sz="1200" kern="100" err="1">
                          <a:effectLst/>
                        </a:rPr>
                        <a:t>Seperated</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10.4</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9.7</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7.9</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69579104"/>
                  </a:ext>
                </a:extLst>
              </a:tr>
              <a:tr h="244384">
                <a:tc>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gridSpan="2">
                  <a:txBody>
                    <a:bodyPr/>
                    <a:lstStyle/>
                    <a:p>
                      <a:pPr marL="0">
                        <a:lnSpc>
                          <a:spcPct val="100000"/>
                        </a:lnSpc>
                      </a:pPr>
                      <a:r>
                        <a:rPr lang="en-GB" sz="1200" kern="100">
                          <a:effectLst/>
                        </a:rPr>
                        <a:t>Widowed</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87008369"/>
                  </a:ext>
                </a:extLst>
              </a:tr>
              <a:tr h="244384">
                <a:tc>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gridSpan="2">
                  <a:txBody>
                    <a:bodyPr/>
                    <a:lstStyle/>
                    <a:p>
                      <a:pPr marL="0">
                        <a:lnSpc>
                          <a:spcPct val="100000"/>
                        </a:lnSpc>
                      </a:pPr>
                      <a:r>
                        <a:rPr lang="en-GB" sz="1200" kern="100">
                          <a:effectLst/>
                        </a:rPr>
                        <a:t>Cohabitation (never married)</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19.2</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19.4</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19.3</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818268692"/>
                  </a:ext>
                </a:extLst>
              </a:tr>
              <a:tr h="244384">
                <a:tc>
                  <a:txBody>
                    <a:bodyPr/>
                    <a:lstStyle/>
                    <a:p>
                      <a:pPr marL="0">
                        <a:lnSpc>
                          <a:spcPct val="100000"/>
                        </a:lnSpc>
                      </a:pPr>
                      <a:r>
                        <a:rPr lang="en-GB" sz="1200" kern="100">
                          <a:effectLst/>
                        </a:rPr>
                        <a:t> </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gridSpan="2">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200" kern="100">
                          <a:effectLst/>
                        </a:rPr>
                        <a:t>Cohabitation (previously married)</a:t>
                      </a:r>
                      <a:endParaRPr lang="nb-NO" sz="1200" kern="100">
                        <a:effectLst/>
                        <a:latin typeface="Times New Roman" panose="02020603050405020304" pitchFamily="18"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4.3</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4.3</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3.6</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328325299"/>
                  </a:ext>
                </a:extLst>
              </a:tr>
            </a:tbl>
          </a:graphicData>
        </a:graphic>
      </p:graphicFrame>
      <p:sp>
        <p:nvSpPr>
          <p:cNvPr id="4" name="TekstSylinder 3">
            <a:extLst>
              <a:ext uri="{FF2B5EF4-FFF2-40B4-BE49-F238E27FC236}">
                <a16:creationId xmlns:a16="http://schemas.microsoft.com/office/drawing/2014/main" id="{71BC4BD4-A80C-AE65-6150-DC253498C605}"/>
              </a:ext>
            </a:extLst>
          </p:cNvPr>
          <p:cNvSpPr txBox="1"/>
          <p:nvPr/>
        </p:nvSpPr>
        <p:spPr>
          <a:xfrm>
            <a:off x="2805722" y="6304002"/>
            <a:ext cx="6900985" cy="430887"/>
          </a:xfrm>
          <a:prstGeom prst="rect">
            <a:avLst/>
          </a:prstGeom>
          <a:noFill/>
        </p:spPr>
        <p:txBody>
          <a:bodyPr wrap="square" rtlCol="0">
            <a:spAutoFit/>
          </a:bodyPr>
          <a:lstStyle/>
          <a:p>
            <a:pPr algn="l"/>
            <a:r>
              <a:rPr lang="nn-NO" sz="1100" i="1"/>
              <a:t>Note. </a:t>
            </a:r>
            <a:r>
              <a:rPr lang="nn-NO" sz="1100"/>
              <a:t>Statistical </a:t>
            </a:r>
            <a:r>
              <a:rPr lang="nn-NO" sz="1100" err="1"/>
              <a:t>uncertainty</a:t>
            </a:r>
            <a:r>
              <a:rPr lang="nn-NO" sz="1100"/>
              <a:t> is </a:t>
            </a:r>
            <a:r>
              <a:rPr lang="nn-NO" sz="1100" err="1"/>
              <a:t>low</a:t>
            </a:r>
            <a:r>
              <a:rPr lang="nn-NO" sz="1100"/>
              <a:t>; 95%CIs </a:t>
            </a:r>
            <a:r>
              <a:rPr lang="nn-NO" sz="1100" err="1"/>
              <a:t>typically</a:t>
            </a:r>
            <a:r>
              <a:rPr lang="nn-NO" sz="1100"/>
              <a:t> </a:t>
            </a:r>
            <a:r>
              <a:rPr lang="nn-NO" sz="1100" err="1"/>
              <a:t>correspond</a:t>
            </a:r>
            <a:r>
              <a:rPr lang="nn-NO" sz="1100"/>
              <a:t> to ±0.2 pp (up to ±0.3).  P&lt;.01 for </a:t>
            </a:r>
            <a:r>
              <a:rPr lang="nn-NO" sz="1100" err="1"/>
              <a:t>group</a:t>
            </a:r>
            <a:r>
              <a:rPr lang="nn-NO" sz="1100"/>
              <a:t> </a:t>
            </a:r>
            <a:r>
              <a:rPr lang="nn-NO" sz="1100" err="1"/>
              <a:t>comparisons</a:t>
            </a:r>
            <a:r>
              <a:rPr lang="nn-NO" sz="1100"/>
              <a:t> </a:t>
            </a:r>
            <a:r>
              <a:rPr lang="nn-NO" sz="1100" err="1"/>
              <a:t>can</a:t>
            </a:r>
            <a:r>
              <a:rPr lang="nn-NO" sz="1100"/>
              <a:t> be </a:t>
            </a:r>
            <a:r>
              <a:rPr lang="nn-NO" sz="1100" err="1"/>
              <a:t>approximated</a:t>
            </a:r>
            <a:r>
              <a:rPr lang="nn-NO" sz="1100"/>
              <a:t> by nonoverlapping </a:t>
            </a:r>
            <a:r>
              <a:rPr lang="nn-NO" sz="1100" err="1"/>
              <a:t>CIs</a:t>
            </a:r>
            <a:r>
              <a:rPr lang="nn-NO" sz="1100"/>
              <a:t> (i.e., </a:t>
            </a:r>
            <a:r>
              <a:rPr lang="nn-NO" sz="1100" err="1"/>
              <a:t>typically</a:t>
            </a:r>
            <a:r>
              <a:rPr lang="nn-NO" sz="1100"/>
              <a:t> 0.4 pp, up to 0.6)</a:t>
            </a:r>
          </a:p>
        </p:txBody>
      </p:sp>
    </p:spTree>
    <p:extLst>
      <p:ext uri="{BB962C8B-B14F-4D97-AF65-F5344CB8AC3E}">
        <p14:creationId xmlns:p14="http://schemas.microsoft.com/office/powerpoint/2010/main" val="1801325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B975829-13A9-FE36-4CA9-E5DD6EF952BD}"/>
              </a:ext>
            </a:extLst>
          </p:cNvPr>
          <p:cNvSpPr>
            <a:spLocks noGrp="1"/>
          </p:cNvSpPr>
          <p:nvPr>
            <p:ph type="title"/>
          </p:nvPr>
        </p:nvSpPr>
        <p:spPr>
          <a:xfrm>
            <a:off x="661737" y="718428"/>
            <a:ext cx="10858500" cy="664797"/>
          </a:xfrm>
        </p:spPr>
        <p:txBody>
          <a:bodyPr/>
          <a:lstStyle/>
          <a:p>
            <a:r>
              <a:rPr lang="nb-NO" err="1"/>
              <a:t>Results</a:t>
            </a:r>
            <a:endParaRPr lang="nb-NO"/>
          </a:p>
        </p:txBody>
      </p:sp>
      <p:sp>
        <p:nvSpPr>
          <p:cNvPr id="3" name="Plassholder for tekst 2">
            <a:extLst>
              <a:ext uri="{FF2B5EF4-FFF2-40B4-BE49-F238E27FC236}">
                <a16:creationId xmlns:a16="http://schemas.microsoft.com/office/drawing/2014/main" id="{D8AFFF60-0574-F7E7-0908-1FC35BF7F771}"/>
              </a:ext>
            </a:extLst>
          </p:cNvPr>
          <p:cNvSpPr>
            <a:spLocks noGrp="1"/>
          </p:cNvSpPr>
          <p:nvPr>
            <p:ph type="body" sz="quarter" idx="11"/>
          </p:nvPr>
        </p:nvSpPr>
        <p:spPr/>
        <p:txBody>
          <a:bodyPr/>
          <a:lstStyle/>
          <a:p>
            <a:r>
              <a:rPr lang="nb-NO"/>
              <a:t>Family </a:t>
            </a:r>
            <a:r>
              <a:rPr lang="nb-NO" i="1"/>
              <a:t>(</a:t>
            </a:r>
            <a:r>
              <a:rPr lang="nb-NO" i="1" err="1"/>
              <a:t>cont</a:t>
            </a:r>
            <a:r>
              <a:rPr lang="nb-NO" i="1"/>
              <a:t>.)</a:t>
            </a:r>
            <a:endParaRPr lang="nb-NO"/>
          </a:p>
        </p:txBody>
      </p:sp>
      <p:graphicFrame>
        <p:nvGraphicFramePr>
          <p:cNvPr id="5" name="Tabell 4">
            <a:extLst>
              <a:ext uri="{FF2B5EF4-FFF2-40B4-BE49-F238E27FC236}">
                <a16:creationId xmlns:a16="http://schemas.microsoft.com/office/drawing/2014/main" id="{5E498D7E-193D-1BFA-353F-6D1105C34745}"/>
              </a:ext>
            </a:extLst>
          </p:cNvPr>
          <p:cNvGraphicFramePr>
            <a:graphicFrameLocks noGrp="1"/>
          </p:cNvGraphicFramePr>
          <p:nvPr>
            <p:extLst>
              <p:ext uri="{D42A27DB-BD31-4B8C-83A1-F6EECF244321}">
                <p14:modId xmlns:p14="http://schemas.microsoft.com/office/powerpoint/2010/main" val="4040356276"/>
              </p:ext>
            </p:extLst>
          </p:nvPr>
        </p:nvGraphicFramePr>
        <p:xfrm>
          <a:off x="659224" y="2219345"/>
          <a:ext cx="6039031" cy="3730803"/>
        </p:xfrm>
        <a:graphic>
          <a:graphicData uri="http://schemas.openxmlformats.org/drawingml/2006/table">
            <a:tbl>
              <a:tblPr firstRow="1" firstCol="1" bandRow="1">
                <a:tableStyleId>{5C22544A-7EE6-4342-B048-85BDC9FD1C3A}</a:tableStyleId>
              </a:tblPr>
              <a:tblGrid>
                <a:gridCol w="115037">
                  <a:extLst>
                    <a:ext uri="{9D8B030D-6E8A-4147-A177-3AD203B41FA5}">
                      <a16:colId xmlns:a16="http://schemas.microsoft.com/office/drawing/2014/main" val="3016214301"/>
                    </a:ext>
                  </a:extLst>
                </a:gridCol>
                <a:gridCol w="2507481">
                  <a:extLst>
                    <a:ext uri="{9D8B030D-6E8A-4147-A177-3AD203B41FA5}">
                      <a16:colId xmlns:a16="http://schemas.microsoft.com/office/drawing/2014/main" val="3770373314"/>
                    </a:ext>
                  </a:extLst>
                </a:gridCol>
                <a:gridCol w="798822">
                  <a:extLst>
                    <a:ext uri="{9D8B030D-6E8A-4147-A177-3AD203B41FA5}">
                      <a16:colId xmlns:a16="http://schemas.microsoft.com/office/drawing/2014/main" val="3225706567"/>
                    </a:ext>
                  </a:extLst>
                </a:gridCol>
                <a:gridCol w="1254143">
                  <a:extLst>
                    <a:ext uri="{9D8B030D-6E8A-4147-A177-3AD203B41FA5}">
                      <a16:colId xmlns:a16="http://schemas.microsoft.com/office/drawing/2014/main" val="1101836743"/>
                    </a:ext>
                  </a:extLst>
                </a:gridCol>
                <a:gridCol w="1363548">
                  <a:extLst>
                    <a:ext uri="{9D8B030D-6E8A-4147-A177-3AD203B41FA5}">
                      <a16:colId xmlns:a16="http://schemas.microsoft.com/office/drawing/2014/main" val="1442903012"/>
                    </a:ext>
                  </a:extLst>
                </a:gridCol>
              </a:tblGrid>
              <a:tr h="326420">
                <a:tc gridSpan="2">
                  <a:txBody>
                    <a:bodyPr/>
                    <a:lstStyle/>
                    <a:p>
                      <a:pPr>
                        <a:lnSpc>
                          <a:spcPct val="200000"/>
                        </a:lnSpc>
                      </a:pPr>
                      <a:r>
                        <a:rPr lang="en-GB" sz="1400" kern="100">
                          <a:effectLst/>
                        </a:rPr>
                        <a:t>Distance to patient</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a:txBody>
                    <a:bodyPr/>
                    <a:lstStyle/>
                    <a:p>
                      <a:pPr marL="0">
                        <a:lnSpc>
                          <a:spcPct val="100000"/>
                        </a:lnSpc>
                      </a:pPr>
                      <a:r>
                        <a:rPr lang="en-GB" sz="1200" kern="100" err="1">
                          <a:effectLst/>
                        </a:rPr>
                        <a:t>SUD_Sib</a:t>
                      </a:r>
                      <a:r>
                        <a:rPr lang="en-GB" sz="1200" kern="100">
                          <a:effectLst/>
                        </a:rPr>
                        <a:t>.</a:t>
                      </a:r>
                      <a:endParaRPr lang="nb-NO" sz="1200"/>
                    </a:p>
                  </a:txBody>
                  <a:tcPr/>
                </a:tc>
                <a:tc>
                  <a:txBody>
                    <a:bodyPr/>
                    <a:lstStyle/>
                    <a:p>
                      <a:pPr marL="0">
                        <a:lnSpc>
                          <a:spcPct val="100000"/>
                        </a:lnSpc>
                      </a:pPr>
                      <a:r>
                        <a:rPr lang="en-GB" sz="1200" kern="100" err="1">
                          <a:effectLst/>
                          <a:latin typeface="Times New Roman" panose="02020603050405020304" pitchFamily="18" charset="0"/>
                          <a:ea typeface="Calibri" panose="020F0502020204030204" pitchFamily="34" charset="0"/>
                          <a:cs typeface="Times New Roman" panose="02020603050405020304" pitchFamily="18" charset="0"/>
                        </a:rPr>
                        <a:t>SUD_SibExcl</a:t>
                      </a:r>
                      <a:r>
                        <a:rPr lang="nb-NO" sz="1200"/>
                        <a:t>s</a:t>
                      </a:r>
                    </a:p>
                  </a:txBody>
                  <a:tcPr/>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200" kern="100">
                          <a:effectLst/>
                          <a:latin typeface="Times New Roman" panose="02020603050405020304" pitchFamily="18" charset="0"/>
                          <a:ea typeface="Calibri" panose="020F0502020204030204" pitchFamily="34" charset="0"/>
                          <a:cs typeface="Times New Roman" panose="02020603050405020304" pitchFamily="18" charset="0"/>
                        </a:rPr>
                        <a:t>Comparison</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a:lnSpc>
                          <a:spcPct val="100000"/>
                        </a:lnSpc>
                      </a:pPr>
                      <a:endParaRPr lang="nb-NO" sz="1200"/>
                    </a:p>
                  </a:txBody>
                  <a:tcPr/>
                </a:tc>
                <a:extLst>
                  <a:ext uri="{0D108BD9-81ED-4DB2-BD59-A6C34878D82A}">
                    <a16:rowId xmlns:a16="http://schemas.microsoft.com/office/drawing/2014/main" val="2432847621"/>
                  </a:ext>
                </a:extLst>
              </a:tr>
              <a:tr h="415397">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400" kern="100">
                          <a:effectLst/>
                        </a:rPr>
                        <a:t>Same household</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2.9%</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2.7%</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NA</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923475425"/>
                  </a:ext>
                </a:extLst>
              </a:tr>
              <a:tr h="415397">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400" kern="100">
                          <a:effectLst/>
                        </a:rPr>
                        <a:t>Same municipality</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39.0%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38.7%</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NA</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263099063"/>
                  </a:ext>
                </a:extLst>
              </a:tr>
              <a:tr h="415397">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400" kern="100">
                          <a:effectLst/>
                        </a:rPr>
                        <a:t>Travel time &lt; 1 hour</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24.2%</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24.3%</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NA</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696121131"/>
                  </a:ext>
                </a:extLst>
              </a:tr>
              <a:tr h="415397">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400" kern="100">
                          <a:effectLst/>
                        </a:rPr>
                        <a:t>Travel time &gt; 1 hour</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33.8%</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34.3%</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NA</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318109574"/>
                  </a:ext>
                </a:extLst>
              </a:tr>
              <a:tr h="353630">
                <a:tc gridSpan="2">
                  <a:txBody>
                    <a:bodyPr/>
                    <a:lstStyle/>
                    <a:p>
                      <a:pPr>
                        <a:lnSpc>
                          <a:spcPct val="200000"/>
                        </a:lnSpc>
                      </a:pPr>
                      <a:r>
                        <a:rPr lang="nb-NO" sz="1400" kern="100" err="1">
                          <a:effectLst/>
                        </a:rPr>
                        <a:t>Children</a:t>
                      </a:r>
                      <a:r>
                        <a:rPr lang="nb-NO" sz="1400" kern="100">
                          <a:effectLst/>
                        </a:rPr>
                        <a:t> </a:t>
                      </a:r>
                      <a:r>
                        <a:rPr lang="nb-NO" sz="1400" kern="100" err="1">
                          <a:effectLst/>
                        </a:rPr>
                        <a:t>of</a:t>
                      </a:r>
                      <a:r>
                        <a:rPr lang="nb-NO" sz="1400" kern="100">
                          <a:effectLst/>
                        </a:rPr>
                        <a:t> </a:t>
                      </a:r>
                      <a:r>
                        <a:rPr lang="nb-NO" sz="1400" kern="100" err="1">
                          <a:effectLst/>
                        </a:rPr>
                        <a:t>patient</a:t>
                      </a:r>
                      <a:r>
                        <a:rPr lang="nb-NO" sz="1400" kern="100">
                          <a:effectLst/>
                        </a:rPr>
                        <a:t> in household</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a:txBody>
                    <a:bodyPr/>
                    <a:lstStyle/>
                    <a:p>
                      <a:pPr>
                        <a:lnSpc>
                          <a:spcPct val="107000"/>
                        </a:lnSpc>
                        <a:spcAft>
                          <a:spcPts val="800"/>
                        </a:spcAft>
                      </a:pPr>
                      <a:r>
                        <a:rPr lang="en-GB" sz="1400" kern="10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 </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 </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 </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331441013"/>
                  </a:ext>
                </a:extLst>
              </a:tr>
              <a:tr h="415397">
                <a:tc>
                  <a:txBody>
                    <a:bodyPr/>
                    <a:lstStyle/>
                    <a:p>
                      <a:pPr>
                        <a:lnSpc>
                          <a:spcPct val="200000"/>
                        </a:lnSpc>
                      </a:pP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nb-NO" sz="1400" kern="100">
                          <a:effectLst/>
                          <a:latin typeface="Times New Roman" panose="02020603050405020304" pitchFamily="18" charset="0"/>
                          <a:ea typeface="Calibri" panose="020F0502020204030204" pitchFamily="34" charset="0"/>
                          <a:cs typeface="Times New Roman" panose="02020603050405020304" pitchFamily="18" charset="0"/>
                        </a:rPr>
                        <a:t>None</a:t>
                      </a: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99.7%</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99.7%</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100%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256653693"/>
                  </a:ext>
                </a:extLst>
              </a:tr>
              <a:tr h="415397">
                <a:tc>
                  <a:txBody>
                    <a:bodyPr/>
                    <a:lstStyle/>
                    <a:p>
                      <a:pPr>
                        <a:lnSpc>
                          <a:spcPct val="200000"/>
                        </a:lnSpc>
                      </a:pPr>
                      <a:r>
                        <a:rPr lang="nb-NO"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400" kern="100">
                          <a:effectLst/>
                        </a:rPr>
                        <a:t>1 child</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0.23%</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0.24%</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225176303"/>
                  </a:ext>
                </a:extLst>
              </a:tr>
              <a:tr h="415397">
                <a:tc>
                  <a:txBody>
                    <a:bodyPr/>
                    <a:lstStyle/>
                    <a:p>
                      <a:pPr>
                        <a:lnSpc>
                          <a:spcPct val="200000"/>
                        </a:lnSpc>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pPr>
                      <a:r>
                        <a:rPr lang="en-GB" sz="1400" kern="100">
                          <a:effectLst/>
                        </a:rPr>
                        <a:t>2 or more children</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0.06%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0.06%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491891346"/>
                  </a:ext>
                </a:extLst>
              </a:tr>
            </a:tbl>
          </a:graphicData>
        </a:graphic>
      </p:graphicFrame>
    </p:spTree>
    <p:extLst>
      <p:ext uri="{BB962C8B-B14F-4D97-AF65-F5344CB8AC3E}">
        <p14:creationId xmlns:p14="http://schemas.microsoft.com/office/powerpoint/2010/main" val="4012505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50D6ECE-1806-736E-33B9-B236BCF697AD}"/>
              </a:ext>
            </a:extLst>
          </p:cNvPr>
          <p:cNvSpPr>
            <a:spLocks noGrp="1"/>
          </p:cNvSpPr>
          <p:nvPr>
            <p:ph type="title"/>
          </p:nvPr>
        </p:nvSpPr>
        <p:spPr/>
        <p:txBody>
          <a:bodyPr/>
          <a:lstStyle/>
          <a:p>
            <a:r>
              <a:rPr lang="nb-NO" err="1"/>
              <a:t>Results</a:t>
            </a:r>
            <a:r>
              <a:rPr lang="nb-NO"/>
              <a:t> </a:t>
            </a:r>
          </a:p>
        </p:txBody>
      </p:sp>
      <p:sp>
        <p:nvSpPr>
          <p:cNvPr id="3" name="Plassholder for tekst 2">
            <a:extLst>
              <a:ext uri="{FF2B5EF4-FFF2-40B4-BE49-F238E27FC236}">
                <a16:creationId xmlns:a16="http://schemas.microsoft.com/office/drawing/2014/main" id="{4C7F291B-3D24-ADD0-C4C9-8825A956A87B}"/>
              </a:ext>
            </a:extLst>
          </p:cNvPr>
          <p:cNvSpPr>
            <a:spLocks noGrp="1"/>
          </p:cNvSpPr>
          <p:nvPr>
            <p:ph type="body" sz="quarter" idx="11"/>
          </p:nvPr>
        </p:nvSpPr>
        <p:spPr/>
        <p:txBody>
          <a:bodyPr/>
          <a:lstStyle/>
          <a:p>
            <a:r>
              <a:rPr lang="nb-NO" err="1"/>
              <a:t>Employment</a:t>
            </a:r>
            <a:r>
              <a:rPr lang="nb-NO"/>
              <a:t> and </a:t>
            </a:r>
            <a:r>
              <a:rPr lang="nb-NO" err="1"/>
              <a:t>benefits</a:t>
            </a:r>
            <a:r>
              <a:rPr lang="nb-NO"/>
              <a:t>, </a:t>
            </a:r>
            <a:r>
              <a:rPr lang="nb-NO" err="1"/>
              <a:t>working</a:t>
            </a:r>
            <a:r>
              <a:rPr lang="nb-NO"/>
              <a:t> age</a:t>
            </a:r>
          </a:p>
        </p:txBody>
      </p:sp>
      <p:graphicFrame>
        <p:nvGraphicFramePr>
          <p:cNvPr id="5" name="Tabell 4">
            <a:extLst>
              <a:ext uri="{FF2B5EF4-FFF2-40B4-BE49-F238E27FC236}">
                <a16:creationId xmlns:a16="http://schemas.microsoft.com/office/drawing/2014/main" id="{9EF5D6C9-38C7-B2A5-DA20-303FDA5DA2E1}"/>
              </a:ext>
            </a:extLst>
          </p:cNvPr>
          <p:cNvGraphicFramePr>
            <a:graphicFrameLocks noGrp="1"/>
          </p:cNvGraphicFramePr>
          <p:nvPr>
            <p:extLst>
              <p:ext uri="{D42A27DB-BD31-4B8C-83A1-F6EECF244321}">
                <p14:modId xmlns:p14="http://schemas.microsoft.com/office/powerpoint/2010/main" val="1046211766"/>
              </p:ext>
            </p:extLst>
          </p:nvPr>
        </p:nvGraphicFramePr>
        <p:xfrm>
          <a:off x="745194" y="2166730"/>
          <a:ext cx="8147016" cy="3768571"/>
        </p:xfrm>
        <a:graphic>
          <a:graphicData uri="http://schemas.openxmlformats.org/drawingml/2006/table">
            <a:tbl>
              <a:tblPr firstRow="1" firstCol="1" bandRow="1">
                <a:tableStyleId>{5C22544A-7EE6-4342-B048-85BDC9FD1C3A}</a:tableStyleId>
              </a:tblPr>
              <a:tblGrid>
                <a:gridCol w="2599816">
                  <a:extLst>
                    <a:ext uri="{9D8B030D-6E8A-4147-A177-3AD203B41FA5}">
                      <a16:colId xmlns:a16="http://schemas.microsoft.com/office/drawing/2014/main" val="1682791538"/>
                    </a:ext>
                  </a:extLst>
                </a:gridCol>
                <a:gridCol w="1824968">
                  <a:extLst>
                    <a:ext uri="{9D8B030D-6E8A-4147-A177-3AD203B41FA5}">
                      <a16:colId xmlns:a16="http://schemas.microsoft.com/office/drawing/2014/main" val="3679986787"/>
                    </a:ext>
                  </a:extLst>
                </a:gridCol>
                <a:gridCol w="1953801">
                  <a:extLst>
                    <a:ext uri="{9D8B030D-6E8A-4147-A177-3AD203B41FA5}">
                      <a16:colId xmlns:a16="http://schemas.microsoft.com/office/drawing/2014/main" val="3030515498"/>
                    </a:ext>
                  </a:extLst>
                </a:gridCol>
                <a:gridCol w="1768431">
                  <a:extLst>
                    <a:ext uri="{9D8B030D-6E8A-4147-A177-3AD203B41FA5}">
                      <a16:colId xmlns:a16="http://schemas.microsoft.com/office/drawing/2014/main" val="27627498"/>
                    </a:ext>
                  </a:extLst>
                </a:gridCol>
              </a:tblGrid>
              <a:tr h="536713">
                <a:tc>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nSpc>
                          <a:spcPct val="100000"/>
                        </a:lnSpc>
                      </a:pPr>
                      <a:r>
                        <a:rPr lang="en-GB" sz="1400" kern="100" err="1">
                          <a:effectLst/>
                        </a:rPr>
                        <a:t>SUD_Sib</a:t>
                      </a:r>
                      <a:r>
                        <a:rPr lang="en-GB" sz="1400" kern="100">
                          <a:effectLst/>
                        </a:rPr>
                        <a:t>.</a:t>
                      </a:r>
                      <a:endParaRPr lang="nb-NO" sz="1400"/>
                    </a:p>
                    <a:p>
                      <a:pPr>
                        <a:lnSpc>
                          <a:spcPct val="100000"/>
                        </a:lnSpc>
                        <a:spcAft>
                          <a:spcPts val="0"/>
                        </a:spcAft>
                      </a:pPr>
                      <a:r>
                        <a:rPr lang="en-GB" sz="1400" kern="100">
                          <a:effectLst/>
                        </a:rPr>
                        <a:t>N=131,249</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err="1">
                          <a:effectLst/>
                          <a:latin typeface="Times New Roman" panose="02020603050405020304" pitchFamily="18" charset="0"/>
                          <a:ea typeface="Calibri" panose="020F0502020204030204" pitchFamily="34" charset="0"/>
                          <a:cs typeface="Times New Roman" panose="02020603050405020304" pitchFamily="18" charset="0"/>
                        </a:rPr>
                        <a:t>SUD_SibExcl</a:t>
                      </a:r>
                      <a:r>
                        <a:rPr lang="en-GB" sz="1400" kern="100" baseline="-25000">
                          <a:effectLst/>
                        </a:rPr>
                        <a:t>.</a:t>
                      </a:r>
                      <a:r>
                        <a:rPr lang="en-GB" sz="1400" kern="100">
                          <a:effectLst/>
                        </a:rPr>
                        <a:t> </a:t>
                      </a:r>
                      <a:endParaRPr lang="nb-NO" sz="1400" kern="100">
                        <a:effectLst/>
                      </a:endParaRPr>
                    </a:p>
                    <a:p>
                      <a:pPr>
                        <a:lnSpc>
                          <a:spcPct val="100000"/>
                        </a:lnSpc>
                        <a:spcAft>
                          <a:spcPts val="0"/>
                        </a:spcAft>
                      </a:pPr>
                      <a:r>
                        <a:rPr lang="en-GB" sz="1400" kern="100">
                          <a:effectLst/>
                        </a:rPr>
                        <a:t>N=112,320</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Comparison</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46" rtl="0" eaLnBrk="1" fontAlgn="auto" latinLnBrk="0" hangingPunct="1">
                        <a:lnSpc>
                          <a:spcPct val="100000"/>
                        </a:lnSpc>
                        <a:spcBef>
                          <a:spcPts val="0"/>
                        </a:spcBef>
                        <a:spcAft>
                          <a:spcPts val="0"/>
                        </a:spcAft>
                        <a:buClrTx/>
                        <a:buSzTx/>
                        <a:buFontTx/>
                        <a:buNone/>
                        <a:tabLst/>
                        <a:defRPr/>
                      </a:pPr>
                      <a:r>
                        <a:rPr lang="en-GB" sz="1400" kern="100">
                          <a:effectLst/>
                        </a:rPr>
                        <a:t>N=112,320</a:t>
                      </a:r>
                      <a:endParaRPr lang="nb-NO" sz="1400" kern="100">
                        <a:effectLst/>
                      </a:endParaRPr>
                    </a:p>
                  </a:txBody>
                  <a:tcPr marL="0" marR="0" marT="0" marB="0"/>
                </a:tc>
                <a:extLst>
                  <a:ext uri="{0D108BD9-81ED-4DB2-BD59-A6C34878D82A}">
                    <a16:rowId xmlns:a16="http://schemas.microsoft.com/office/drawing/2014/main" val="4089191349"/>
                  </a:ext>
                </a:extLst>
              </a:tr>
              <a:tr h="264339">
                <a:tc>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%/M</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%/M</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%/M</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757562838"/>
                  </a:ext>
                </a:extLst>
              </a:tr>
              <a:tr h="264339">
                <a:tc>
                  <a:txBody>
                    <a:bodyPr/>
                    <a:lstStyle/>
                    <a:p>
                      <a:pPr>
                        <a:lnSpc>
                          <a:spcPct val="100000"/>
                        </a:lnSpc>
                        <a:spcAft>
                          <a:spcPts val="0"/>
                        </a:spcAft>
                      </a:pPr>
                      <a:r>
                        <a:rPr lang="en-GB" sz="1400" kern="100">
                          <a:effectLst/>
                        </a:rPr>
                        <a:t>Employment status</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highlight>
                            <a:srgbClr val="FFFF00"/>
                          </a:highligh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74045740"/>
                  </a:ext>
                </a:extLst>
              </a:tr>
              <a:tr h="270318">
                <a:tc>
                  <a:txBody>
                    <a:bodyPr/>
                    <a:lstStyle/>
                    <a:p>
                      <a:pPr>
                        <a:lnSpc>
                          <a:spcPct val="100000"/>
                        </a:lnSpc>
                        <a:spcAft>
                          <a:spcPts val="0"/>
                        </a:spcAft>
                      </a:pPr>
                      <a:r>
                        <a:rPr lang="en-GB" sz="1400" b="0" kern="100">
                          <a:effectLst/>
                        </a:rPr>
                        <a:t>Full-time </a:t>
                      </a:r>
                      <a:r>
                        <a:rPr lang="en-GB" sz="1400" b="0" kern="100" err="1">
                          <a:effectLst/>
                        </a:rPr>
                        <a:t>employment</a:t>
                      </a:r>
                      <a:r>
                        <a:rPr lang="en-GB" sz="1400" b="0" kern="100" baseline="30000" err="1">
                          <a:effectLst/>
                        </a:rPr>
                        <a:t>a</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61.1</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66.4%</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75.2% </a:t>
                      </a:r>
                    </a:p>
                  </a:txBody>
                  <a:tcPr marL="0" marR="0" marT="0" marB="0"/>
                </a:tc>
                <a:extLst>
                  <a:ext uri="{0D108BD9-81ED-4DB2-BD59-A6C34878D82A}">
                    <a16:rowId xmlns:a16="http://schemas.microsoft.com/office/drawing/2014/main" val="905446602"/>
                  </a:ext>
                </a:extLst>
              </a:tr>
              <a:tr h="270318">
                <a:tc>
                  <a:txBody>
                    <a:bodyPr/>
                    <a:lstStyle/>
                    <a:p>
                      <a:pPr>
                        <a:lnSpc>
                          <a:spcPct val="100000"/>
                        </a:lnSpc>
                        <a:spcAft>
                          <a:spcPts val="0"/>
                        </a:spcAft>
                      </a:pPr>
                      <a:r>
                        <a:rPr lang="en-GB" sz="1400" b="0" kern="100">
                          <a:effectLst/>
                        </a:rPr>
                        <a:t>Part-time employment </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12.6</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12.4%</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10.8%</a:t>
                      </a:r>
                    </a:p>
                  </a:txBody>
                  <a:tcPr marL="0" marR="0" marT="0" marB="0"/>
                </a:tc>
                <a:extLst>
                  <a:ext uri="{0D108BD9-81ED-4DB2-BD59-A6C34878D82A}">
                    <a16:rowId xmlns:a16="http://schemas.microsoft.com/office/drawing/2014/main" val="617981234"/>
                  </a:ext>
                </a:extLst>
              </a:tr>
              <a:tr h="270318">
                <a:tc>
                  <a:txBody>
                    <a:bodyPr/>
                    <a:lstStyle/>
                    <a:p>
                      <a:pPr>
                        <a:lnSpc>
                          <a:spcPct val="100000"/>
                        </a:lnSpc>
                        <a:spcAft>
                          <a:spcPts val="0"/>
                        </a:spcAft>
                      </a:pPr>
                      <a:r>
                        <a:rPr lang="en-GB" sz="1400" b="1" kern="100">
                          <a:effectLst/>
                        </a:rPr>
                        <a:t>Sickness absence </a:t>
                      </a:r>
                      <a:r>
                        <a:rPr lang="en-GB" sz="1400" b="1" kern="100" err="1">
                          <a:effectLst/>
                        </a:rPr>
                        <a:t>days</a:t>
                      </a:r>
                      <a:r>
                        <a:rPr lang="en-GB" sz="1400" b="1" kern="100" baseline="30000" err="1">
                          <a:effectLst/>
                        </a:rPr>
                        <a:t>c</a:t>
                      </a:r>
                      <a:endParaRPr lang="nb-NO" sz="1400" b="1"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highlight>
                            <a:srgbClr val="FFFF00"/>
                          </a:highlight>
                          <a:latin typeface="Calibri" panose="020F0502020204030204" pitchFamily="34" charset="0"/>
                          <a:ea typeface="Calibri" panose="020F0502020204030204" pitchFamily="34" charset="0"/>
                          <a:cs typeface="Arial" panose="020B0604020202020204" pitchFamily="34" charset="0"/>
                        </a:rPr>
                        <a:t> </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 </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 </a:t>
                      </a:r>
                    </a:p>
                  </a:txBody>
                  <a:tcPr marL="0" marR="0" marT="0" marB="0"/>
                </a:tc>
                <a:extLst>
                  <a:ext uri="{0D108BD9-81ED-4DB2-BD59-A6C34878D82A}">
                    <a16:rowId xmlns:a16="http://schemas.microsoft.com/office/drawing/2014/main" val="1769886654"/>
                  </a:ext>
                </a:extLst>
              </a:tr>
              <a:tr h="270318">
                <a:tc>
                  <a:txBody>
                    <a:bodyPr/>
                    <a:lstStyle/>
                    <a:p>
                      <a:pPr>
                        <a:lnSpc>
                          <a:spcPct val="100000"/>
                        </a:lnSpc>
                        <a:spcAft>
                          <a:spcPts val="0"/>
                        </a:spcAft>
                      </a:pPr>
                      <a:r>
                        <a:rPr lang="en-GB" sz="1400" b="0" kern="100">
                          <a:effectLst/>
                        </a:rPr>
                        <a:t>Any</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22.4%</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21.9%</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18.6%</a:t>
                      </a:r>
                    </a:p>
                  </a:txBody>
                  <a:tcPr marL="0" marR="0" marT="0" marB="0"/>
                </a:tc>
                <a:extLst>
                  <a:ext uri="{0D108BD9-81ED-4DB2-BD59-A6C34878D82A}">
                    <a16:rowId xmlns:a16="http://schemas.microsoft.com/office/drawing/2014/main" val="1158735283"/>
                  </a:ext>
                </a:extLst>
              </a:tr>
              <a:tr h="270318">
                <a:tc>
                  <a:txBody>
                    <a:bodyPr/>
                    <a:lstStyle/>
                    <a:p>
                      <a:pPr>
                        <a:lnSpc>
                          <a:spcPct val="100000"/>
                        </a:lnSpc>
                        <a:spcAft>
                          <a:spcPts val="0"/>
                        </a:spcAft>
                      </a:pPr>
                      <a:r>
                        <a:rPr lang="en-GB" sz="1400" b="0" kern="100">
                          <a:effectLst/>
                        </a:rPr>
                        <a:t>Number of days</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M=18.3</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M=17.5</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M=13.7</a:t>
                      </a:r>
                    </a:p>
                  </a:txBody>
                  <a:tcPr marL="0" marR="0" marT="0" marB="0"/>
                </a:tc>
                <a:extLst>
                  <a:ext uri="{0D108BD9-81ED-4DB2-BD59-A6C34878D82A}">
                    <a16:rowId xmlns:a16="http://schemas.microsoft.com/office/drawing/2014/main" val="486375011"/>
                  </a:ext>
                </a:extLst>
              </a:tr>
              <a:tr h="270318">
                <a:tc>
                  <a:txBody>
                    <a:bodyPr/>
                    <a:lstStyle/>
                    <a:p>
                      <a:pPr>
                        <a:lnSpc>
                          <a:spcPct val="100000"/>
                        </a:lnSpc>
                        <a:spcAft>
                          <a:spcPts val="0"/>
                        </a:spcAft>
                      </a:pPr>
                      <a:r>
                        <a:rPr lang="en-GB" sz="1400" kern="100">
                          <a:effectLst/>
                        </a:rPr>
                        <a:t>Benefits and pensions</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highlight>
                            <a:srgbClr val="FFFF00"/>
                          </a:highlight>
                          <a:latin typeface="Calibri" panose="020F0502020204030204" pitchFamily="34" charset="0"/>
                          <a:ea typeface="Calibri" panose="020F0502020204030204" pitchFamily="34" charset="0"/>
                          <a:cs typeface="Arial" panose="020B0604020202020204" pitchFamily="34" charset="0"/>
                        </a:rPr>
                        <a:t> </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400" kern="100">
                          <a:effectLst/>
                          <a:highlight>
                            <a:srgbClr val="FFFF00"/>
                          </a:highlight>
                          <a:latin typeface="Calibri" panose="020F0502020204030204" pitchFamily="34" charset="0"/>
                          <a:ea typeface="Calibri" panose="020F0502020204030204" pitchFamily="34" charset="0"/>
                          <a:cs typeface="Arial" panose="020B0604020202020204" pitchFamily="34" charset="0"/>
                        </a:rPr>
                        <a:t> </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400" kern="100">
                          <a:effectLst/>
                          <a:highlight>
                            <a:srgbClr val="FFFF00"/>
                          </a:highlight>
                          <a:latin typeface="Calibri" panose="020F0502020204030204" pitchFamily="34" charset="0"/>
                          <a:ea typeface="Calibri" panose="020F0502020204030204" pitchFamily="34" charset="0"/>
                          <a:cs typeface="Arial" panose="020B0604020202020204" pitchFamily="34" charset="0"/>
                        </a:rPr>
                        <a:t> </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208606107"/>
                  </a:ext>
                </a:extLst>
              </a:tr>
              <a:tr h="270318">
                <a:tc>
                  <a:txBody>
                    <a:bodyPr/>
                    <a:lstStyle/>
                    <a:p>
                      <a:pPr>
                        <a:lnSpc>
                          <a:spcPct val="100000"/>
                        </a:lnSpc>
                        <a:spcAft>
                          <a:spcPts val="0"/>
                        </a:spcAft>
                      </a:pPr>
                      <a:r>
                        <a:rPr lang="en-GB" sz="1400" b="0" kern="100">
                          <a:effectLst/>
                        </a:rPr>
                        <a:t>Unemployment benefits</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4.2%</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4.1%</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3.1%</a:t>
                      </a:r>
                    </a:p>
                  </a:txBody>
                  <a:tcPr marL="0" marR="0" marT="0" marB="0"/>
                </a:tc>
                <a:extLst>
                  <a:ext uri="{0D108BD9-81ED-4DB2-BD59-A6C34878D82A}">
                    <a16:rowId xmlns:a16="http://schemas.microsoft.com/office/drawing/2014/main" val="810776721"/>
                  </a:ext>
                </a:extLst>
              </a:tr>
              <a:tr h="270318">
                <a:tc>
                  <a:txBody>
                    <a:bodyPr/>
                    <a:lstStyle/>
                    <a:p>
                      <a:pPr>
                        <a:lnSpc>
                          <a:spcPct val="100000"/>
                        </a:lnSpc>
                        <a:spcAft>
                          <a:spcPts val="0"/>
                        </a:spcAft>
                      </a:pPr>
                      <a:r>
                        <a:rPr lang="en-GB" sz="1400" b="0" kern="100">
                          <a:effectLst/>
                        </a:rPr>
                        <a:t>Work assessment allowance</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9.4%</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7.5%</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5.2%</a:t>
                      </a:r>
                    </a:p>
                  </a:txBody>
                  <a:tcPr marL="0" marR="0" marT="0" marB="0"/>
                </a:tc>
                <a:extLst>
                  <a:ext uri="{0D108BD9-81ED-4DB2-BD59-A6C34878D82A}">
                    <a16:rowId xmlns:a16="http://schemas.microsoft.com/office/drawing/2014/main" val="3565464172"/>
                  </a:ext>
                </a:extLst>
              </a:tr>
              <a:tr h="270318">
                <a:tc>
                  <a:txBody>
                    <a:bodyPr/>
                    <a:lstStyle/>
                    <a:p>
                      <a:pPr>
                        <a:lnSpc>
                          <a:spcPct val="100000"/>
                        </a:lnSpc>
                        <a:spcAft>
                          <a:spcPts val="0"/>
                        </a:spcAft>
                      </a:pPr>
                      <a:r>
                        <a:rPr lang="en-GB" sz="1400" b="0" kern="100">
                          <a:effectLst/>
                        </a:rPr>
                        <a:t>Disability pension</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19.7%</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16.4%</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10.7%</a:t>
                      </a:r>
                    </a:p>
                  </a:txBody>
                  <a:tcPr marL="0" marR="0" marT="0" marB="0"/>
                </a:tc>
                <a:extLst>
                  <a:ext uri="{0D108BD9-81ED-4DB2-BD59-A6C34878D82A}">
                    <a16:rowId xmlns:a16="http://schemas.microsoft.com/office/drawing/2014/main" val="1843082264"/>
                  </a:ext>
                </a:extLst>
              </a:tr>
              <a:tr h="270318">
                <a:tc>
                  <a:txBody>
                    <a:bodyPr/>
                    <a:lstStyle/>
                    <a:p>
                      <a:pPr>
                        <a:lnSpc>
                          <a:spcPct val="100000"/>
                        </a:lnSpc>
                        <a:spcAft>
                          <a:spcPts val="0"/>
                        </a:spcAft>
                      </a:pPr>
                      <a:r>
                        <a:rPr lang="en-GB" sz="1400" b="0" kern="100">
                          <a:effectLst/>
                        </a:rPr>
                        <a:t>Financial social assistance</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6.7%</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3.7%</a:t>
                      </a:r>
                    </a:p>
                  </a:txBody>
                  <a:tcPr marL="0" marR="0" marT="0" marB="0"/>
                </a:tc>
                <a:tc>
                  <a:txBody>
                    <a:bodyPr/>
                    <a:lstStyle/>
                    <a:p>
                      <a:pPr>
                        <a:lnSpc>
                          <a:spcPct val="107000"/>
                        </a:lnSpc>
                        <a:spcAft>
                          <a:spcPts val="600"/>
                        </a:spcAft>
                      </a:pPr>
                      <a:r>
                        <a:rPr lang="nb-NO" sz="1400" kern="100">
                          <a:effectLst/>
                          <a:latin typeface="Calibri" panose="020F0502020204030204" pitchFamily="34" charset="0"/>
                          <a:ea typeface="Calibri" panose="020F0502020204030204" pitchFamily="34" charset="0"/>
                          <a:cs typeface="Arial" panose="020B0604020202020204" pitchFamily="34" charset="0"/>
                        </a:rPr>
                        <a:t>1.6%</a:t>
                      </a:r>
                    </a:p>
                  </a:txBody>
                  <a:tcPr marL="0" marR="0" marT="0" marB="0"/>
                </a:tc>
                <a:extLst>
                  <a:ext uri="{0D108BD9-81ED-4DB2-BD59-A6C34878D82A}">
                    <a16:rowId xmlns:a16="http://schemas.microsoft.com/office/drawing/2014/main" val="323625387"/>
                  </a:ext>
                </a:extLst>
              </a:tr>
            </a:tbl>
          </a:graphicData>
        </a:graphic>
      </p:graphicFrame>
      <p:sp>
        <p:nvSpPr>
          <p:cNvPr id="4" name="TekstSylinder 3">
            <a:extLst>
              <a:ext uri="{FF2B5EF4-FFF2-40B4-BE49-F238E27FC236}">
                <a16:creationId xmlns:a16="http://schemas.microsoft.com/office/drawing/2014/main" id="{DE73599C-5005-4494-2DB7-A4EDE98BF72A}"/>
              </a:ext>
            </a:extLst>
          </p:cNvPr>
          <p:cNvSpPr txBox="1"/>
          <p:nvPr/>
        </p:nvSpPr>
        <p:spPr>
          <a:xfrm>
            <a:off x="659224" y="6069535"/>
            <a:ext cx="9173889" cy="338554"/>
          </a:xfrm>
          <a:prstGeom prst="rect">
            <a:avLst/>
          </a:prstGeom>
          <a:noFill/>
        </p:spPr>
        <p:txBody>
          <a:bodyPr wrap="square" rtlCol="0">
            <a:spAutoFit/>
          </a:bodyPr>
          <a:lstStyle/>
          <a:p>
            <a:r>
              <a:rPr lang="nb-NO" sz="1600" i="1"/>
              <a:t>Note. </a:t>
            </a:r>
            <a:r>
              <a:rPr lang="nb-NO" sz="1600"/>
              <a:t>Age 25-66 </a:t>
            </a:r>
            <a:r>
              <a:rPr lang="nb-NO" sz="1600" err="1"/>
              <a:t>years</a:t>
            </a:r>
            <a:r>
              <a:rPr lang="nb-NO" sz="1600"/>
              <a:t> (i.e., </a:t>
            </a:r>
            <a:r>
              <a:rPr lang="nb-NO" sz="1600" err="1"/>
              <a:t>working</a:t>
            </a:r>
            <a:r>
              <a:rPr lang="nb-NO" sz="1600"/>
              <a:t> age). </a:t>
            </a:r>
            <a:r>
              <a:rPr lang="nn-NO" sz="1600"/>
              <a:t>95%CIs </a:t>
            </a:r>
            <a:r>
              <a:rPr lang="nn-NO" sz="1600" err="1"/>
              <a:t>typically</a:t>
            </a:r>
            <a:r>
              <a:rPr lang="nn-NO" sz="1600"/>
              <a:t> </a:t>
            </a:r>
            <a:r>
              <a:rPr lang="nn-NO" sz="1600" err="1"/>
              <a:t>correspond</a:t>
            </a:r>
            <a:r>
              <a:rPr lang="nn-NO" sz="1600"/>
              <a:t> to ±0.2 pp (up to ±0.35). </a:t>
            </a:r>
            <a:endParaRPr lang="nb-NO" sz="1600"/>
          </a:p>
        </p:txBody>
      </p:sp>
    </p:spTree>
    <p:extLst>
      <p:ext uri="{BB962C8B-B14F-4D97-AF65-F5344CB8AC3E}">
        <p14:creationId xmlns:p14="http://schemas.microsoft.com/office/powerpoint/2010/main" val="1926007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EAE0156-E26A-0379-7DE1-A885262B20C7}"/>
              </a:ext>
            </a:extLst>
          </p:cNvPr>
          <p:cNvSpPr>
            <a:spLocks noGrp="1"/>
          </p:cNvSpPr>
          <p:nvPr>
            <p:ph type="title"/>
          </p:nvPr>
        </p:nvSpPr>
        <p:spPr>
          <a:xfrm>
            <a:off x="661737" y="718428"/>
            <a:ext cx="10858500" cy="644151"/>
          </a:xfrm>
        </p:spPr>
        <p:txBody>
          <a:bodyPr/>
          <a:lstStyle/>
          <a:p>
            <a:r>
              <a:rPr lang="nb-NO"/>
              <a:t>Project </a:t>
            </a:r>
            <a:r>
              <a:rPr lang="nb-NO" err="1"/>
              <a:t>funding</a:t>
            </a:r>
            <a:r>
              <a:rPr lang="nb-NO"/>
              <a:t> and </a:t>
            </a:r>
            <a:r>
              <a:rPr lang="nb-NO" err="1"/>
              <a:t>collaboration</a:t>
            </a:r>
            <a:endParaRPr lang="nb-NO"/>
          </a:p>
        </p:txBody>
      </p:sp>
      <p:sp>
        <p:nvSpPr>
          <p:cNvPr id="4" name="Plassholder for tekst 3">
            <a:extLst>
              <a:ext uri="{FF2B5EF4-FFF2-40B4-BE49-F238E27FC236}">
                <a16:creationId xmlns:a16="http://schemas.microsoft.com/office/drawing/2014/main" id="{967BD823-B670-13D9-CE26-1E21CE547017}"/>
              </a:ext>
            </a:extLst>
          </p:cNvPr>
          <p:cNvSpPr>
            <a:spLocks noGrp="1"/>
          </p:cNvSpPr>
          <p:nvPr>
            <p:ph type="body" sz="quarter" idx="10"/>
          </p:nvPr>
        </p:nvSpPr>
        <p:spPr>
          <a:xfrm>
            <a:off x="659224" y="2106118"/>
            <a:ext cx="10858500" cy="3704960"/>
          </a:xfrm>
        </p:spPr>
        <p:txBody>
          <a:bodyPr>
            <a:normAutofit/>
          </a:bodyPr>
          <a:lstStyle/>
          <a:p>
            <a:r>
              <a:rPr lang="en-US"/>
              <a:t>The project “When care becomes a burden” </a:t>
            </a:r>
            <a:r>
              <a:rPr lang="nb-NO"/>
              <a:t>is </a:t>
            </a:r>
            <a:r>
              <a:rPr lang="nb-NO" err="1"/>
              <a:t>funded</a:t>
            </a:r>
            <a:r>
              <a:rPr lang="nb-NO"/>
              <a:t> by DAM a </a:t>
            </a:r>
            <a:r>
              <a:rPr lang="nb-NO" err="1"/>
              <a:t>member</a:t>
            </a:r>
            <a:r>
              <a:rPr lang="nb-NO"/>
              <a:t> </a:t>
            </a:r>
            <a:r>
              <a:rPr lang="nb-NO" err="1"/>
              <a:t>organization</a:t>
            </a:r>
            <a:r>
              <a:rPr lang="nb-NO"/>
              <a:t> for NGOs in Norway, and is a </a:t>
            </a:r>
            <a:r>
              <a:rPr lang="nb-NO" err="1"/>
              <a:t>collaboration</a:t>
            </a:r>
            <a:r>
              <a:rPr lang="nb-NO"/>
              <a:t> </a:t>
            </a:r>
            <a:r>
              <a:rPr lang="nb-NO" err="1"/>
              <a:t>between</a:t>
            </a:r>
            <a:r>
              <a:rPr lang="nb-NO"/>
              <a:t> «Ivareta» (</a:t>
            </a:r>
            <a:r>
              <a:rPr lang="nb-NO" err="1"/>
              <a:t>organization</a:t>
            </a:r>
            <a:r>
              <a:rPr lang="nb-NO"/>
              <a:t> for </a:t>
            </a:r>
            <a:r>
              <a:rPr lang="nb-NO" err="1"/>
              <a:t>family</a:t>
            </a:r>
            <a:r>
              <a:rPr lang="nb-NO"/>
              <a:t> </a:t>
            </a:r>
            <a:r>
              <a:rPr lang="nb-NO" err="1"/>
              <a:t>members</a:t>
            </a:r>
            <a:r>
              <a:rPr lang="nb-NO"/>
              <a:t> </a:t>
            </a:r>
            <a:r>
              <a:rPr lang="nb-NO" err="1"/>
              <a:t>affected</a:t>
            </a:r>
            <a:r>
              <a:rPr lang="nb-NO"/>
              <a:t> by </a:t>
            </a:r>
            <a:r>
              <a:rPr lang="nb-NO" err="1"/>
              <a:t>substance</a:t>
            </a:r>
            <a:r>
              <a:rPr lang="nb-NO"/>
              <a:t> </a:t>
            </a:r>
            <a:r>
              <a:rPr lang="nb-NO" err="1"/>
              <a:t>use</a:t>
            </a:r>
            <a:r>
              <a:rPr lang="nb-NO"/>
              <a:t>) and </a:t>
            </a:r>
            <a:r>
              <a:rPr lang="nb-NO" err="1"/>
              <a:t>the</a:t>
            </a:r>
            <a:r>
              <a:rPr lang="nb-NO"/>
              <a:t> Norwegian </a:t>
            </a:r>
            <a:r>
              <a:rPr lang="nb-NO" err="1"/>
              <a:t>Institute</a:t>
            </a:r>
            <a:r>
              <a:rPr lang="nb-NO"/>
              <a:t> </a:t>
            </a:r>
            <a:r>
              <a:rPr lang="nb-NO" err="1"/>
              <a:t>of</a:t>
            </a:r>
            <a:r>
              <a:rPr lang="nb-NO"/>
              <a:t> Public Health</a:t>
            </a:r>
          </a:p>
          <a:p>
            <a:r>
              <a:rPr lang="nb-NO" err="1"/>
              <a:t>We</a:t>
            </a:r>
            <a:r>
              <a:rPr lang="nb-NO"/>
              <a:t> </a:t>
            </a:r>
            <a:r>
              <a:rPr lang="nb-NO" err="1"/>
              <a:t>are</a:t>
            </a:r>
            <a:r>
              <a:rPr lang="nb-NO"/>
              <a:t> </a:t>
            </a:r>
            <a:r>
              <a:rPr lang="nb-NO" err="1"/>
              <a:t>thankful</a:t>
            </a:r>
            <a:r>
              <a:rPr lang="nb-NO"/>
              <a:t> for </a:t>
            </a:r>
            <a:r>
              <a:rPr lang="nb-NO" err="1"/>
              <a:t>the</a:t>
            </a:r>
            <a:r>
              <a:rPr lang="nb-NO"/>
              <a:t> </a:t>
            </a:r>
            <a:r>
              <a:rPr lang="nb-NO" err="1"/>
              <a:t>contributions</a:t>
            </a:r>
            <a:r>
              <a:rPr lang="nb-NO"/>
              <a:t> </a:t>
            </a:r>
            <a:r>
              <a:rPr lang="nb-NO" err="1"/>
              <a:t>of</a:t>
            </a:r>
            <a:r>
              <a:rPr lang="nb-NO"/>
              <a:t> </a:t>
            </a:r>
            <a:r>
              <a:rPr lang="nb-NO" err="1"/>
              <a:t>the</a:t>
            </a:r>
            <a:r>
              <a:rPr lang="nb-NO"/>
              <a:t> </a:t>
            </a:r>
            <a:r>
              <a:rPr lang="nb-NO" err="1"/>
              <a:t>collaboration</a:t>
            </a:r>
            <a:r>
              <a:rPr lang="nb-NO"/>
              <a:t> </a:t>
            </a:r>
            <a:r>
              <a:rPr lang="nb-NO" err="1"/>
              <a:t>group</a:t>
            </a:r>
            <a:r>
              <a:rPr lang="nb-NO"/>
              <a:t> and </a:t>
            </a:r>
            <a:r>
              <a:rPr lang="nb-NO" err="1"/>
              <a:t>the</a:t>
            </a:r>
            <a:r>
              <a:rPr lang="nb-NO"/>
              <a:t> </a:t>
            </a:r>
            <a:r>
              <a:rPr lang="nb-NO" err="1"/>
              <a:t>group</a:t>
            </a:r>
            <a:r>
              <a:rPr lang="nb-NO"/>
              <a:t> </a:t>
            </a:r>
            <a:r>
              <a:rPr lang="nb-NO" err="1"/>
              <a:t>of</a:t>
            </a:r>
            <a:r>
              <a:rPr lang="nb-NO"/>
              <a:t> </a:t>
            </a:r>
            <a:r>
              <a:rPr lang="nb-NO" err="1"/>
              <a:t>affected</a:t>
            </a:r>
            <a:r>
              <a:rPr lang="nb-NO"/>
              <a:t> </a:t>
            </a:r>
            <a:r>
              <a:rPr lang="nb-NO" err="1"/>
              <a:t>family</a:t>
            </a:r>
            <a:r>
              <a:rPr lang="nb-NO"/>
              <a:t> </a:t>
            </a:r>
            <a:r>
              <a:rPr lang="nb-NO" err="1"/>
              <a:t>members</a:t>
            </a:r>
            <a:r>
              <a:rPr lang="nb-NO"/>
              <a:t> </a:t>
            </a:r>
            <a:r>
              <a:rPr lang="nb-NO" err="1"/>
              <a:t>that</a:t>
            </a:r>
            <a:r>
              <a:rPr lang="nb-NO"/>
              <a:t> </a:t>
            </a:r>
            <a:r>
              <a:rPr lang="nb-NO" err="1"/>
              <a:t>participate</a:t>
            </a:r>
            <a:r>
              <a:rPr lang="nb-NO"/>
              <a:t> as </a:t>
            </a:r>
            <a:r>
              <a:rPr lang="nb-NO" err="1"/>
              <a:t>consultants</a:t>
            </a:r>
            <a:r>
              <a:rPr lang="nb-NO"/>
              <a:t>.</a:t>
            </a:r>
          </a:p>
        </p:txBody>
      </p:sp>
    </p:spTree>
    <p:extLst>
      <p:ext uri="{BB962C8B-B14F-4D97-AF65-F5344CB8AC3E}">
        <p14:creationId xmlns:p14="http://schemas.microsoft.com/office/powerpoint/2010/main" val="12980981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525F622-0ADC-5B94-FA96-C1BD1AC21303}"/>
              </a:ext>
            </a:extLst>
          </p:cNvPr>
          <p:cNvSpPr>
            <a:spLocks noGrp="1"/>
          </p:cNvSpPr>
          <p:nvPr>
            <p:ph type="title"/>
          </p:nvPr>
        </p:nvSpPr>
        <p:spPr/>
        <p:txBody>
          <a:bodyPr/>
          <a:lstStyle/>
          <a:p>
            <a:r>
              <a:rPr lang="nb-NO" err="1"/>
              <a:t>Results</a:t>
            </a:r>
            <a:endParaRPr lang="nb-NO"/>
          </a:p>
        </p:txBody>
      </p:sp>
      <p:sp>
        <p:nvSpPr>
          <p:cNvPr id="3" name="Plassholder for tekst 2">
            <a:extLst>
              <a:ext uri="{FF2B5EF4-FFF2-40B4-BE49-F238E27FC236}">
                <a16:creationId xmlns:a16="http://schemas.microsoft.com/office/drawing/2014/main" id="{6094A52B-97F0-727C-6005-63FDA6650155}"/>
              </a:ext>
            </a:extLst>
          </p:cNvPr>
          <p:cNvSpPr>
            <a:spLocks noGrp="1"/>
          </p:cNvSpPr>
          <p:nvPr>
            <p:ph type="body" sz="quarter" idx="11"/>
          </p:nvPr>
        </p:nvSpPr>
        <p:spPr>
          <a:xfrm>
            <a:off x="659224" y="1363702"/>
            <a:ext cx="10858500" cy="524733"/>
          </a:xfrm>
        </p:spPr>
        <p:txBody>
          <a:bodyPr/>
          <a:lstStyle/>
          <a:p>
            <a:r>
              <a:rPr lang="nb-NO"/>
              <a:t>Student status and </a:t>
            </a:r>
            <a:r>
              <a:rPr lang="nb-NO" err="1"/>
              <a:t>benefits</a:t>
            </a:r>
            <a:r>
              <a:rPr lang="nb-NO"/>
              <a:t>, </a:t>
            </a:r>
            <a:r>
              <a:rPr lang="nb-NO" err="1"/>
              <a:t>young</a:t>
            </a:r>
            <a:r>
              <a:rPr lang="nb-NO"/>
              <a:t> adults (20-24)</a:t>
            </a:r>
            <a:endParaRPr lang="nb-NO" i="1"/>
          </a:p>
          <a:p>
            <a:endParaRPr lang="nb-NO"/>
          </a:p>
        </p:txBody>
      </p:sp>
      <p:graphicFrame>
        <p:nvGraphicFramePr>
          <p:cNvPr id="5" name="Tabell 4">
            <a:extLst>
              <a:ext uri="{FF2B5EF4-FFF2-40B4-BE49-F238E27FC236}">
                <a16:creationId xmlns:a16="http://schemas.microsoft.com/office/drawing/2014/main" id="{7B77C125-8ACE-D68C-016C-6C9349090B71}"/>
              </a:ext>
            </a:extLst>
          </p:cNvPr>
          <p:cNvGraphicFramePr>
            <a:graphicFrameLocks noGrp="1"/>
          </p:cNvGraphicFramePr>
          <p:nvPr>
            <p:extLst>
              <p:ext uri="{D42A27DB-BD31-4B8C-83A1-F6EECF244321}">
                <p14:modId xmlns:p14="http://schemas.microsoft.com/office/powerpoint/2010/main" val="2561083010"/>
              </p:ext>
            </p:extLst>
          </p:nvPr>
        </p:nvGraphicFramePr>
        <p:xfrm>
          <a:off x="659224" y="2142683"/>
          <a:ext cx="6932318" cy="3199897"/>
        </p:xfrm>
        <a:graphic>
          <a:graphicData uri="http://schemas.openxmlformats.org/drawingml/2006/table">
            <a:tbl>
              <a:tblPr firstRow="1" firstCol="1" bandRow="1">
                <a:tableStyleId>{5C22544A-7EE6-4342-B048-85BDC9FD1C3A}</a:tableStyleId>
              </a:tblPr>
              <a:tblGrid>
                <a:gridCol w="2873155">
                  <a:extLst>
                    <a:ext uri="{9D8B030D-6E8A-4147-A177-3AD203B41FA5}">
                      <a16:colId xmlns:a16="http://schemas.microsoft.com/office/drawing/2014/main" val="1729827724"/>
                    </a:ext>
                  </a:extLst>
                </a:gridCol>
                <a:gridCol w="958468">
                  <a:extLst>
                    <a:ext uri="{9D8B030D-6E8A-4147-A177-3AD203B41FA5}">
                      <a16:colId xmlns:a16="http://schemas.microsoft.com/office/drawing/2014/main" val="30873162"/>
                    </a:ext>
                  </a:extLst>
                </a:gridCol>
                <a:gridCol w="1476260">
                  <a:extLst>
                    <a:ext uri="{9D8B030D-6E8A-4147-A177-3AD203B41FA5}">
                      <a16:colId xmlns:a16="http://schemas.microsoft.com/office/drawing/2014/main" val="4209430050"/>
                    </a:ext>
                  </a:extLst>
                </a:gridCol>
                <a:gridCol w="35464">
                  <a:extLst>
                    <a:ext uri="{9D8B030D-6E8A-4147-A177-3AD203B41FA5}">
                      <a16:colId xmlns:a16="http://schemas.microsoft.com/office/drawing/2014/main" val="138962886"/>
                    </a:ext>
                  </a:extLst>
                </a:gridCol>
                <a:gridCol w="1536583">
                  <a:extLst>
                    <a:ext uri="{9D8B030D-6E8A-4147-A177-3AD203B41FA5}">
                      <a16:colId xmlns:a16="http://schemas.microsoft.com/office/drawing/2014/main" val="2056132841"/>
                    </a:ext>
                  </a:extLst>
                </a:gridCol>
                <a:gridCol w="52388">
                  <a:extLst>
                    <a:ext uri="{9D8B030D-6E8A-4147-A177-3AD203B41FA5}">
                      <a16:colId xmlns:a16="http://schemas.microsoft.com/office/drawing/2014/main" val="1747888477"/>
                    </a:ext>
                  </a:extLst>
                </a:gridCol>
              </a:tblGrid>
              <a:tr h="74930">
                <a:tc>
                  <a:txBody>
                    <a:bodyPr/>
                    <a:lstStyle/>
                    <a:p>
                      <a:pPr>
                        <a:lnSpc>
                          <a:spcPct val="107000"/>
                        </a:lnSpc>
                        <a:spcAft>
                          <a:spcPts val="800"/>
                        </a:spcAft>
                      </a:pPr>
                      <a:r>
                        <a:rPr lang="en-US" sz="1800" kern="100">
                          <a:effectLst/>
                        </a:rPr>
                        <a:t> </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marL="0" marR="0" lvl="0" indent="0" algn="l" defTabSz="914446" rtl="0" eaLnBrk="1" fontAlgn="auto" latinLnBrk="0" hangingPunct="1">
                        <a:lnSpc>
                          <a:spcPct val="107000"/>
                        </a:lnSpc>
                        <a:spcBef>
                          <a:spcPts val="0"/>
                        </a:spcBef>
                        <a:spcAft>
                          <a:spcPts val="800"/>
                        </a:spcAft>
                        <a:buClrTx/>
                        <a:buSzTx/>
                        <a:buFontTx/>
                        <a:buNone/>
                        <a:tabLst/>
                        <a:defRPr/>
                      </a:pPr>
                      <a:r>
                        <a:rPr lang="en-GB" sz="1800" kern="100" err="1">
                          <a:effectLst/>
                        </a:rPr>
                        <a:t>SUD_Sib</a:t>
                      </a:r>
                      <a:r>
                        <a:rPr lang="en-GB" sz="1800" kern="100">
                          <a:effectLst/>
                        </a:rPr>
                        <a:t>.</a:t>
                      </a:r>
                      <a:endParaRPr lang="nb-NO" sz="1800"/>
                    </a:p>
                    <a:p>
                      <a:pPr>
                        <a:lnSpc>
                          <a:spcPct val="107000"/>
                        </a:lnSpc>
                        <a:spcAft>
                          <a:spcPts val="800"/>
                        </a:spcAft>
                      </a:pPr>
                      <a:r>
                        <a:rPr lang="en-GB" sz="1800" kern="100">
                          <a:effectLst/>
                          <a:latin typeface="Calibri" panose="020F0502020204030204" pitchFamily="34" charset="0"/>
                          <a:ea typeface="Calibri" panose="020F0502020204030204" pitchFamily="34" charset="0"/>
                          <a:cs typeface="Arial" panose="020B0604020202020204" pitchFamily="34" charset="0"/>
                        </a:rPr>
                        <a:t>N=11,988</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marL="0" marR="0" lvl="0" indent="0" algn="l" defTabSz="914446" rtl="0" eaLnBrk="1" fontAlgn="auto" latinLnBrk="0" hangingPunct="1">
                        <a:lnSpc>
                          <a:spcPct val="107000"/>
                        </a:lnSpc>
                        <a:spcBef>
                          <a:spcPts val="0"/>
                        </a:spcBef>
                        <a:spcAft>
                          <a:spcPts val="800"/>
                        </a:spcAft>
                        <a:buClrTx/>
                        <a:buSzTx/>
                        <a:buFontTx/>
                        <a:buNone/>
                        <a:tabLst/>
                        <a:defRPr/>
                      </a:pPr>
                      <a:r>
                        <a:rPr lang="en-GB" sz="1800" kern="100" err="1">
                          <a:effectLst/>
                          <a:latin typeface="Times New Roman" panose="02020603050405020304" pitchFamily="18" charset="0"/>
                          <a:ea typeface="Calibri" panose="020F0502020204030204" pitchFamily="34" charset="0"/>
                          <a:cs typeface="Times New Roman" panose="02020603050405020304" pitchFamily="18" charset="0"/>
                        </a:rPr>
                        <a:t>SUD_SibExcl</a:t>
                      </a:r>
                      <a:r>
                        <a:rPr lang="en-GB" sz="1800" kern="100">
                          <a:effectLst/>
                          <a:latin typeface="Times New Roman" panose="02020603050405020304" pitchFamily="18" charset="0"/>
                          <a:ea typeface="Calibri" panose="020F0502020204030204" pitchFamily="34" charset="0"/>
                          <a:cs typeface="Times New Roman" panose="02020603050405020304" pitchFamily="18" charset="0"/>
                        </a:rPr>
                        <a:t>.</a:t>
                      </a:r>
                      <a:endParaRPr lang="nb-NO" sz="2000" kern="1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nb-NO" sz="1800" kern="100">
                          <a:effectLst/>
                        </a:rPr>
                        <a:t>N=10,080</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nb-NO"/>
                    </a:p>
                  </a:txBody>
                  <a:tcPr/>
                </a:tc>
                <a:tc gridSpan="2">
                  <a:txBody>
                    <a:bodyPr/>
                    <a:lstStyle/>
                    <a:p>
                      <a:pPr marL="0" marR="0" lvl="0" indent="0" algn="l" defTabSz="914446" rtl="0" eaLnBrk="1" fontAlgn="auto" latinLnBrk="0" hangingPunct="1">
                        <a:lnSpc>
                          <a:spcPct val="107000"/>
                        </a:lnSpc>
                        <a:spcBef>
                          <a:spcPts val="0"/>
                        </a:spcBef>
                        <a:spcAft>
                          <a:spcPts val="800"/>
                        </a:spcAft>
                        <a:buClrTx/>
                        <a:buSzTx/>
                        <a:buFontTx/>
                        <a:buNone/>
                        <a:tabLst/>
                        <a:defRPr/>
                      </a:pPr>
                      <a:r>
                        <a:rPr lang="en-GB" sz="1800" kern="100">
                          <a:effectLst/>
                          <a:latin typeface="Times New Roman" panose="02020603050405020304" pitchFamily="18" charset="0"/>
                          <a:ea typeface="Calibri" panose="020F0502020204030204" pitchFamily="34" charset="0"/>
                          <a:cs typeface="Times New Roman" panose="02020603050405020304" pitchFamily="18" charset="0"/>
                        </a:rPr>
                        <a:t>Comparison</a:t>
                      </a:r>
                      <a:endParaRPr lang="nb-NO" sz="2000" kern="1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nb-NO" sz="1800" kern="100">
                          <a:effectLst/>
                        </a:rPr>
                        <a:t>N=10,080</a:t>
                      </a:r>
                    </a:p>
                  </a:txBody>
                  <a:tcPr marL="0" marR="0" marT="0" marB="0"/>
                </a:tc>
                <a:tc hMerge="1">
                  <a:txBody>
                    <a:bodyPr/>
                    <a:lstStyle/>
                    <a:p>
                      <a:endParaRPr lang="nb-NO"/>
                    </a:p>
                  </a:txBody>
                  <a:tcPr/>
                </a:tc>
                <a:extLst>
                  <a:ext uri="{0D108BD9-81ED-4DB2-BD59-A6C34878D82A}">
                    <a16:rowId xmlns:a16="http://schemas.microsoft.com/office/drawing/2014/main" val="136485667"/>
                  </a:ext>
                </a:extLst>
              </a:tr>
              <a:tr h="102235">
                <a:tc>
                  <a:txBody>
                    <a:bodyPr/>
                    <a:lstStyle/>
                    <a:p>
                      <a:pPr>
                        <a:lnSpc>
                          <a:spcPct val="107000"/>
                        </a:lnSpc>
                        <a:spcAft>
                          <a:spcPts val="600"/>
                        </a:spcAft>
                      </a:pPr>
                      <a:r>
                        <a:rPr lang="nb-NO" sz="1800" kern="100">
                          <a:effectLst/>
                        </a:rPr>
                        <a:t> </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rPr>
                        <a:t>%</a:t>
                      </a:r>
                    </a:p>
                  </a:txBody>
                  <a:tcPr marL="0" marR="0" marT="0" marB="0"/>
                </a:tc>
                <a:tc>
                  <a:txBody>
                    <a:bodyPr/>
                    <a:lstStyle/>
                    <a:p>
                      <a:pPr>
                        <a:lnSpc>
                          <a:spcPct val="107000"/>
                        </a:lnSpc>
                        <a:spcAft>
                          <a:spcPts val="600"/>
                        </a:spcAft>
                      </a:pPr>
                      <a:r>
                        <a:rPr lang="nb-NO" sz="1800" kern="100">
                          <a:effectLst/>
                        </a:rPr>
                        <a:t>%</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rPr>
                        <a:t>%</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311442653"/>
                  </a:ext>
                </a:extLst>
              </a:tr>
              <a:tr h="117048">
                <a:tc>
                  <a:txBody>
                    <a:bodyPr/>
                    <a:lstStyle/>
                    <a:p>
                      <a:pPr>
                        <a:lnSpc>
                          <a:spcPct val="107000"/>
                        </a:lnSpc>
                        <a:spcAft>
                          <a:spcPts val="600"/>
                        </a:spcAft>
                      </a:pPr>
                      <a:r>
                        <a:rPr lang="en-US" sz="1800" kern="100">
                          <a:effectLst/>
                        </a:rPr>
                        <a:t>Student, higher education</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rPr>
                        <a:t>18.9</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rPr>
                        <a:t>20.9</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rPr>
                        <a:t>32.4</a:t>
                      </a: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376787839"/>
                  </a:ext>
                </a:extLst>
              </a:tr>
              <a:tr h="137795">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797831363"/>
                  </a:ext>
                </a:extLst>
              </a:tr>
              <a:tr h="137795">
                <a:tc>
                  <a:txBody>
                    <a:bodyPr/>
                    <a:lstStyle/>
                    <a:p>
                      <a:pPr>
                        <a:lnSpc>
                          <a:spcPct val="100000"/>
                        </a:lnSpc>
                        <a:spcAft>
                          <a:spcPts val="0"/>
                        </a:spcAft>
                      </a:pPr>
                      <a:r>
                        <a:rPr lang="en-GB" sz="1400" kern="100">
                          <a:effectLst/>
                        </a:rPr>
                        <a:t>Benefits and pensions</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819968431"/>
                  </a:ext>
                </a:extLst>
              </a:tr>
              <a:tr h="137795">
                <a:tc>
                  <a:txBody>
                    <a:bodyPr/>
                    <a:lstStyle/>
                    <a:p>
                      <a:pPr>
                        <a:lnSpc>
                          <a:spcPct val="100000"/>
                        </a:lnSpc>
                        <a:spcAft>
                          <a:spcPts val="0"/>
                        </a:spcAft>
                      </a:pPr>
                      <a:r>
                        <a:rPr lang="en-GB" sz="1400" b="0" kern="100">
                          <a:effectLst/>
                        </a:rPr>
                        <a:t>Unemployment benefits</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5.1</a:t>
                      </a: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5.1</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3.7</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42314835"/>
                  </a:ext>
                </a:extLst>
              </a:tr>
              <a:tr h="137795">
                <a:tc>
                  <a:txBody>
                    <a:bodyPr/>
                    <a:lstStyle/>
                    <a:p>
                      <a:pPr>
                        <a:lnSpc>
                          <a:spcPct val="100000"/>
                        </a:lnSpc>
                        <a:spcAft>
                          <a:spcPts val="0"/>
                        </a:spcAft>
                      </a:pPr>
                      <a:r>
                        <a:rPr lang="en-GB" sz="1400" b="0" kern="100">
                          <a:effectLst/>
                        </a:rPr>
                        <a:t>Work assessment allowance </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9.9</a:t>
                      </a: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7.3</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4.0</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097077575"/>
                  </a:ext>
                </a:extLst>
              </a:tr>
              <a:tr h="137795">
                <a:tc>
                  <a:txBody>
                    <a:bodyPr/>
                    <a:lstStyle/>
                    <a:p>
                      <a:pPr>
                        <a:lnSpc>
                          <a:spcPct val="100000"/>
                        </a:lnSpc>
                        <a:spcAft>
                          <a:spcPts val="0"/>
                        </a:spcAft>
                      </a:pPr>
                      <a:r>
                        <a:rPr lang="en-GB" sz="1400" b="0" kern="100">
                          <a:effectLst/>
                        </a:rPr>
                        <a:t>Disability pension</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3.7</a:t>
                      </a: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3.6</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2.1</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982961568"/>
                  </a:ext>
                </a:extLst>
              </a:tr>
              <a:tr h="137795">
                <a:tc>
                  <a:txBody>
                    <a:bodyPr/>
                    <a:lstStyle/>
                    <a:p>
                      <a:pPr>
                        <a:lnSpc>
                          <a:spcPct val="100000"/>
                        </a:lnSpc>
                        <a:spcAft>
                          <a:spcPts val="0"/>
                        </a:spcAft>
                      </a:pPr>
                      <a:r>
                        <a:rPr lang="en-GB" sz="1400" b="0" kern="100">
                          <a:effectLst/>
                        </a:rPr>
                        <a:t>Financial social assistance</a:t>
                      </a:r>
                      <a:endParaRPr lang="nb-NO" sz="14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14.1</a:t>
                      </a: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10.7</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nb-NO" sz="1800" kern="100">
                          <a:effectLst/>
                          <a:latin typeface="Calibri" panose="020F0502020204030204" pitchFamily="34" charset="0"/>
                          <a:ea typeface="Calibri" panose="020F0502020204030204" pitchFamily="34" charset="0"/>
                          <a:cs typeface="Arial" panose="020B0604020202020204" pitchFamily="34" charset="0"/>
                        </a:rPr>
                        <a:t>4.4</a:t>
                      </a: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4129344423"/>
                  </a:ext>
                </a:extLst>
              </a:tr>
              <a:tr h="137795">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endParaRPr lang="nb-NO" sz="18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677107239"/>
                  </a:ext>
                </a:extLst>
              </a:tr>
            </a:tbl>
          </a:graphicData>
        </a:graphic>
      </p:graphicFrame>
      <p:sp>
        <p:nvSpPr>
          <p:cNvPr id="6" name="TekstSylinder 5">
            <a:extLst>
              <a:ext uri="{FF2B5EF4-FFF2-40B4-BE49-F238E27FC236}">
                <a16:creationId xmlns:a16="http://schemas.microsoft.com/office/drawing/2014/main" id="{8747A4CE-8D2A-9DA7-A981-B8F3F6441E36}"/>
              </a:ext>
            </a:extLst>
          </p:cNvPr>
          <p:cNvSpPr txBox="1"/>
          <p:nvPr/>
        </p:nvSpPr>
        <p:spPr>
          <a:xfrm>
            <a:off x="581727" y="5412162"/>
            <a:ext cx="9536308" cy="369332"/>
          </a:xfrm>
          <a:prstGeom prst="rect">
            <a:avLst/>
          </a:prstGeom>
          <a:noFill/>
        </p:spPr>
        <p:txBody>
          <a:bodyPr wrap="square" rtlCol="0">
            <a:spAutoFit/>
          </a:bodyPr>
          <a:lstStyle/>
          <a:p>
            <a:r>
              <a:rPr lang="nb-NO" sz="1800"/>
              <a:t>Note. Age 20-24 </a:t>
            </a:r>
            <a:r>
              <a:rPr lang="nb-NO" sz="1800" err="1"/>
              <a:t>years</a:t>
            </a:r>
            <a:r>
              <a:rPr lang="nb-NO" sz="1800"/>
              <a:t> (i.e., </a:t>
            </a:r>
            <a:r>
              <a:rPr lang="nb-NO" sz="1800" err="1"/>
              <a:t>typical</a:t>
            </a:r>
            <a:r>
              <a:rPr lang="nb-NO" sz="1800"/>
              <a:t> student age). </a:t>
            </a:r>
            <a:r>
              <a:rPr lang="nn-NO" sz="1800"/>
              <a:t>95%CIs </a:t>
            </a:r>
            <a:r>
              <a:rPr lang="nn-NO" sz="1800" err="1"/>
              <a:t>typically</a:t>
            </a:r>
            <a:r>
              <a:rPr lang="nn-NO" sz="1800"/>
              <a:t> </a:t>
            </a:r>
            <a:r>
              <a:rPr lang="nn-NO" sz="1800" err="1"/>
              <a:t>correspond</a:t>
            </a:r>
            <a:r>
              <a:rPr lang="nn-NO" sz="1800"/>
              <a:t> to ±0.5 pp (up to ±0.9). </a:t>
            </a:r>
            <a:endParaRPr lang="nb-NO" sz="1800"/>
          </a:p>
        </p:txBody>
      </p:sp>
    </p:spTree>
    <p:extLst>
      <p:ext uri="{BB962C8B-B14F-4D97-AF65-F5344CB8AC3E}">
        <p14:creationId xmlns:p14="http://schemas.microsoft.com/office/powerpoint/2010/main" val="2819497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F209C6-EE3B-6CB6-94C5-6B71CF0AD967}"/>
              </a:ext>
            </a:extLst>
          </p:cNvPr>
          <p:cNvSpPr>
            <a:spLocks noGrp="1"/>
          </p:cNvSpPr>
          <p:nvPr>
            <p:ph type="title"/>
          </p:nvPr>
        </p:nvSpPr>
        <p:spPr>
          <a:xfrm>
            <a:off x="661737" y="718428"/>
            <a:ext cx="10858500" cy="664797"/>
          </a:xfrm>
        </p:spPr>
        <p:txBody>
          <a:bodyPr/>
          <a:lstStyle/>
          <a:p>
            <a:r>
              <a:rPr lang="nb-NO" err="1"/>
              <a:t>Results</a:t>
            </a:r>
            <a:endParaRPr lang="nb-NO"/>
          </a:p>
        </p:txBody>
      </p:sp>
      <p:sp>
        <p:nvSpPr>
          <p:cNvPr id="3" name="Plassholder for tekst 2">
            <a:extLst>
              <a:ext uri="{FF2B5EF4-FFF2-40B4-BE49-F238E27FC236}">
                <a16:creationId xmlns:a16="http://schemas.microsoft.com/office/drawing/2014/main" id="{992678E8-EE74-95F7-0B73-7C7A94841B39}"/>
              </a:ext>
            </a:extLst>
          </p:cNvPr>
          <p:cNvSpPr>
            <a:spLocks noGrp="1"/>
          </p:cNvSpPr>
          <p:nvPr>
            <p:ph type="body" sz="quarter" idx="11"/>
          </p:nvPr>
        </p:nvSpPr>
        <p:spPr/>
        <p:txBody>
          <a:bodyPr/>
          <a:lstStyle/>
          <a:p>
            <a:r>
              <a:rPr lang="nb-NO" err="1"/>
              <a:t>Physical</a:t>
            </a:r>
            <a:r>
              <a:rPr lang="nb-NO"/>
              <a:t> </a:t>
            </a:r>
            <a:r>
              <a:rPr lang="nb-NO" err="1"/>
              <a:t>health</a:t>
            </a:r>
            <a:endParaRPr lang="nb-NO"/>
          </a:p>
        </p:txBody>
      </p:sp>
      <p:graphicFrame>
        <p:nvGraphicFramePr>
          <p:cNvPr id="5" name="Tabell 4">
            <a:extLst>
              <a:ext uri="{FF2B5EF4-FFF2-40B4-BE49-F238E27FC236}">
                <a16:creationId xmlns:a16="http://schemas.microsoft.com/office/drawing/2014/main" id="{B717D59E-7592-C7B7-2378-A84EF923D3C2}"/>
              </a:ext>
            </a:extLst>
          </p:cNvPr>
          <p:cNvGraphicFramePr>
            <a:graphicFrameLocks noGrp="1"/>
          </p:cNvGraphicFramePr>
          <p:nvPr>
            <p:extLst>
              <p:ext uri="{D42A27DB-BD31-4B8C-83A1-F6EECF244321}">
                <p14:modId xmlns:p14="http://schemas.microsoft.com/office/powerpoint/2010/main" val="1676108896"/>
              </p:ext>
            </p:extLst>
          </p:nvPr>
        </p:nvGraphicFramePr>
        <p:xfrm>
          <a:off x="3560844" y="998912"/>
          <a:ext cx="6654187" cy="5300459"/>
        </p:xfrm>
        <a:graphic>
          <a:graphicData uri="http://schemas.openxmlformats.org/drawingml/2006/table">
            <a:tbl>
              <a:tblPr firstRow="1" firstCol="1" bandRow="1">
                <a:tableStyleId>{5C22544A-7EE6-4342-B048-85BDC9FD1C3A}</a:tableStyleId>
              </a:tblPr>
              <a:tblGrid>
                <a:gridCol w="2522862">
                  <a:extLst>
                    <a:ext uri="{9D8B030D-6E8A-4147-A177-3AD203B41FA5}">
                      <a16:colId xmlns:a16="http://schemas.microsoft.com/office/drawing/2014/main" val="2546402212"/>
                    </a:ext>
                  </a:extLst>
                </a:gridCol>
                <a:gridCol w="1046602">
                  <a:extLst>
                    <a:ext uri="{9D8B030D-6E8A-4147-A177-3AD203B41FA5}">
                      <a16:colId xmlns:a16="http://schemas.microsoft.com/office/drawing/2014/main" val="1235613550"/>
                    </a:ext>
                  </a:extLst>
                </a:gridCol>
                <a:gridCol w="1377108">
                  <a:extLst>
                    <a:ext uri="{9D8B030D-6E8A-4147-A177-3AD203B41FA5}">
                      <a16:colId xmlns:a16="http://schemas.microsoft.com/office/drawing/2014/main" val="1345430309"/>
                    </a:ext>
                  </a:extLst>
                </a:gridCol>
                <a:gridCol w="1669305">
                  <a:extLst>
                    <a:ext uri="{9D8B030D-6E8A-4147-A177-3AD203B41FA5}">
                      <a16:colId xmlns:a16="http://schemas.microsoft.com/office/drawing/2014/main" val="2136125626"/>
                    </a:ext>
                  </a:extLst>
                </a:gridCol>
                <a:gridCol w="38310">
                  <a:extLst>
                    <a:ext uri="{9D8B030D-6E8A-4147-A177-3AD203B41FA5}">
                      <a16:colId xmlns:a16="http://schemas.microsoft.com/office/drawing/2014/main" val="192139211"/>
                    </a:ext>
                  </a:extLst>
                </a:gridCol>
              </a:tblGrid>
              <a:tr h="726005">
                <a:tc>
                  <a:txBody>
                    <a:bodyPr/>
                    <a:lstStyle/>
                    <a:p>
                      <a:pPr>
                        <a:lnSpc>
                          <a:spcPct val="100000"/>
                        </a:lnSpc>
                        <a:spcAft>
                          <a:spcPts val="0"/>
                        </a:spcAft>
                      </a:pPr>
                      <a:r>
                        <a:rPr lang="en-GB" sz="1200" kern="100">
                          <a:effectLst/>
                        </a:rPr>
                        <a:t> </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nSpc>
                          <a:spcPct val="100000"/>
                        </a:lnSpc>
                      </a:pPr>
                      <a:r>
                        <a:rPr lang="en-GB" sz="1200" kern="100" err="1">
                          <a:effectLst/>
                        </a:rPr>
                        <a:t>SUD_Sib</a:t>
                      </a:r>
                      <a:r>
                        <a:rPr lang="en-GB" sz="1200" kern="100">
                          <a:effectLst/>
                        </a:rPr>
                        <a:t>.</a:t>
                      </a:r>
                      <a:endParaRPr lang="nb-NO" sz="1200"/>
                    </a:p>
                    <a:p>
                      <a:pPr>
                        <a:lnSpc>
                          <a:spcPct val="100000"/>
                        </a:lnSpc>
                        <a:spcAft>
                          <a:spcPts val="0"/>
                        </a:spcAft>
                      </a:pPr>
                      <a:r>
                        <a:rPr lang="en-GB" sz="1200" kern="100">
                          <a:effectLst/>
                        </a:rPr>
                        <a:t>N=155,017</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200" kern="100" err="1">
                          <a:effectLst/>
                          <a:latin typeface="Times New Roman" panose="02020603050405020304" pitchFamily="18" charset="0"/>
                          <a:ea typeface="Calibri" panose="020F0502020204030204" pitchFamily="34" charset="0"/>
                          <a:cs typeface="Times New Roman" panose="02020603050405020304" pitchFamily="18" charset="0"/>
                        </a:rPr>
                        <a:t>SUD_SibExcl</a:t>
                      </a:r>
                      <a:r>
                        <a:rPr lang="en-GB" sz="1200" kern="100">
                          <a:effectLst/>
                          <a:latin typeface="Times New Roman" panose="02020603050405020304" pitchFamily="18" charset="0"/>
                          <a:ea typeface="Calibri" panose="020F0502020204030204" pitchFamily="34" charset="0"/>
                          <a:cs typeface="Times New Roman" panose="02020603050405020304" pitchFamily="18" charset="0"/>
                        </a:rPr>
                        <a:t>.</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46" rtl="0" eaLnBrk="1" fontAlgn="auto" latinLnBrk="0" hangingPunct="1">
                        <a:lnSpc>
                          <a:spcPct val="100000"/>
                        </a:lnSpc>
                        <a:spcBef>
                          <a:spcPts val="0"/>
                        </a:spcBef>
                        <a:spcAft>
                          <a:spcPts val="0"/>
                        </a:spcAft>
                        <a:buClrTx/>
                        <a:buSzTx/>
                        <a:buFontTx/>
                        <a:buNone/>
                        <a:tabLst/>
                        <a:defRPr/>
                      </a:pPr>
                      <a:r>
                        <a:rPr lang="en-GB" sz="1200" kern="100">
                          <a:effectLst/>
                        </a:rPr>
                        <a:t>N=133,384</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Aft>
                          <a:spcPts val="0"/>
                        </a:spcAft>
                      </a:pPr>
                      <a:endParaRPr lang="nb-NO" sz="1200" kern="100">
                        <a:effectLst/>
                      </a:endParaRPr>
                    </a:p>
                  </a:txBody>
                  <a:tcPr marL="0" marR="0" marT="0" marB="0"/>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200" kern="100">
                          <a:effectLst/>
                          <a:latin typeface="Times New Roman" panose="02020603050405020304" pitchFamily="18" charset="0"/>
                          <a:ea typeface="Calibri" panose="020F0502020204030204" pitchFamily="34" charset="0"/>
                          <a:cs typeface="Times New Roman" panose="02020603050405020304" pitchFamily="18" charset="0"/>
                        </a:rPr>
                        <a:t>Comparison</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Aft>
                          <a:spcPts val="0"/>
                        </a:spcAft>
                      </a:pPr>
                      <a:r>
                        <a:rPr lang="en-GB" sz="1200" kern="100">
                          <a:effectLst/>
                        </a:rPr>
                        <a:t>N=133,384</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nb-NO" sz="900" kern="100">
                          <a:effectLst/>
                        </a:rPr>
                        <a:t> </a:t>
                      </a:r>
                      <a:endParaRPr lang="nb-NO" sz="9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39722012"/>
                  </a:ext>
                </a:extLst>
              </a:tr>
              <a:tr h="335147">
                <a:tc>
                  <a:txBody>
                    <a:bodyPr/>
                    <a:lstStyle/>
                    <a:p>
                      <a:pPr>
                        <a:lnSpc>
                          <a:spcPct val="100000"/>
                        </a:lnSpc>
                        <a:spcAft>
                          <a:spcPts val="0"/>
                        </a:spcAft>
                      </a:pPr>
                      <a:r>
                        <a:rPr lang="en-GB" sz="1200" kern="100">
                          <a:effectLst/>
                        </a:rPr>
                        <a:t> </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200" kern="100">
                          <a:effectLst/>
                        </a:rPr>
                        <a:t>%/M</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200" kern="100">
                          <a:effectLst/>
                        </a:rPr>
                        <a:t>%/M</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200" kern="100">
                          <a:effectLst/>
                        </a:rPr>
                        <a:t>%/M</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nb-NO" sz="900" kern="100">
                          <a:effectLst/>
                        </a:rPr>
                        <a:t> </a:t>
                      </a:r>
                      <a:endParaRPr lang="nb-NO" sz="9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56278607"/>
                  </a:ext>
                </a:extLst>
              </a:tr>
              <a:tr h="205787">
                <a:tc>
                  <a:txBody>
                    <a:bodyPr/>
                    <a:lstStyle/>
                    <a:p>
                      <a:pPr>
                        <a:lnSpc>
                          <a:spcPct val="100000"/>
                        </a:lnSpc>
                        <a:spcAft>
                          <a:spcPts val="0"/>
                        </a:spcAft>
                      </a:pPr>
                      <a:r>
                        <a:rPr lang="en-GB" sz="1200" b="1" kern="1200">
                          <a:solidFill>
                            <a:schemeClr val="lt1"/>
                          </a:solidFill>
                          <a:effectLst/>
                          <a:latin typeface="+mn-lt"/>
                          <a:ea typeface="+mn-ea"/>
                          <a:cs typeface="+mn-cs"/>
                        </a:rPr>
                        <a:t>Primary healthcare consultations (GP)</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200" kern="100">
                          <a:effectLst/>
                          <a:highlight>
                            <a:srgbClr val="FFFF00"/>
                          </a:highlight>
                        </a:rPr>
                        <a:t> </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nb-NO" sz="900" kern="100">
                          <a:effectLst/>
                        </a:rPr>
                        <a:t> </a:t>
                      </a:r>
                      <a:endParaRPr lang="nb-NO" sz="9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141326338"/>
                  </a:ext>
                </a:extLst>
              </a:tr>
              <a:tr h="220337">
                <a:tc>
                  <a:txBody>
                    <a:bodyPr/>
                    <a:lstStyle/>
                    <a:p>
                      <a:pPr>
                        <a:lnSpc>
                          <a:spcPct val="100000"/>
                        </a:lnSpc>
                        <a:spcAft>
                          <a:spcPts val="0"/>
                        </a:spcAft>
                      </a:pPr>
                      <a:r>
                        <a:rPr lang="en-GB" sz="1200" b="0" kern="100">
                          <a:effectLst/>
                        </a:rPr>
                        <a:t>Any</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76.1%</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75.2%</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71.6%</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4107478718"/>
                  </a:ext>
                </a:extLst>
              </a:tr>
              <a:tr h="352540">
                <a:tc>
                  <a:txBody>
                    <a:bodyPr/>
                    <a:lstStyle/>
                    <a:p>
                      <a:pPr>
                        <a:lnSpc>
                          <a:spcPct val="100000"/>
                        </a:lnSpc>
                        <a:spcAft>
                          <a:spcPts val="0"/>
                        </a:spcAft>
                      </a:pPr>
                      <a:r>
                        <a:rPr lang="en-GB" sz="1200" b="0" kern="1200">
                          <a:solidFill>
                            <a:schemeClr val="lt1"/>
                          </a:solidFill>
                          <a:effectLst/>
                          <a:latin typeface="+mn-lt"/>
                          <a:ea typeface="+mn-ea"/>
                          <a:cs typeface="+mn-cs"/>
                        </a:rPr>
                        <a:t>Number of consultations</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M=3.30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M=3.08</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rPr>
                        <a:t>M=2.65</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3515071342"/>
                  </a:ext>
                </a:extLst>
              </a:tr>
              <a:tr h="440675">
                <a:tc>
                  <a:txBody>
                    <a:bodyPr/>
                    <a:lstStyle/>
                    <a:p>
                      <a:pPr>
                        <a:lnSpc>
                          <a:spcPct val="100000"/>
                        </a:lnSpc>
                        <a:spcAft>
                          <a:spcPts val="0"/>
                        </a:spcAft>
                      </a:pPr>
                      <a:r>
                        <a:rPr lang="en-GB" sz="1200" b="1" kern="1200">
                          <a:solidFill>
                            <a:schemeClr val="lt1"/>
                          </a:solidFill>
                          <a:effectLst/>
                          <a:latin typeface="+mn-lt"/>
                          <a:ea typeface="+mn-ea"/>
                          <a:cs typeface="+mn-cs"/>
                        </a:rPr>
                        <a:t>Hospital admission</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9.6%</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8.5%</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gridSpan="2">
                  <a:txBody>
                    <a:bodyPr/>
                    <a:lstStyle/>
                    <a:p>
                      <a:pPr>
                        <a:lnSpc>
                          <a:spcPct val="100000"/>
                        </a:lnSpc>
                        <a:spcAft>
                          <a:spcPts val="0"/>
                        </a:spcAft>
                      </a:pPr>
                      <a:r>
                        <a:rPr lang="en-GB" sz="1400" kern="100">
                          <a:effectLst/>
                        </a:rPr>
                        <a:t>7.1%</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3644691982"/>
                  </a:ext>
                </a:extLst>
              </a:tr>
              <a:tr h="242371">
                <a:tc>
                  <a:txBody>
                    <a:bodyPr/>
                    <a:lstStyle/>
                    <a:p>
                      <a:pPr>
                        <a:lnSpc>
                          <a:spcPct val="100000"/>
                        </a:lnSpc>
                        <a:spcAft>
                          <a:spcPts val="0"/>
                        </a:spcAft>
                      </a:pPr>
                      <a:r>
                        <a:rPr lang="en-GB" sz="1200" b="1" kern="1200">
                          <a:solidFill>
                            <a:schemeClr val="lt1"/>
                          </a:solidFill>
                          <a:effectLst/>
                          <a:latin typeface="+mn-lt"/>
                          <a:ea typeface="+mn-ea"/>
                          <a:cs typeface="+mn-cs"/>
                        </a:rPr>
                        <a:t>Cardiovascular</a:t>
                      </a:r>
                      <a:endParaRPr lang="nb-NO" sz="1200" b="1" i="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gridSpan="2">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193904672"/>
                  </a:ext>
                </a:extLst>
              </a:tr>
              <a:tr h="270717">
                <a:tc>
                  <a:txBody>
                    <a:bodyPr/>
                    <a:lstStyle/>
                    <a:p>
                      <a:pPr>
                        <a:lnSpc>
                          <a:spcPct val="100000"/>
                        </a:lnSpc>
                        <a:spcAft>
                          <a:spcPts val="0"/>
                        </a:spcAft>
                      </a:pPr>
                      <a:r>
                        <a:rPr lang="en-GB" sz="1200" b="0" kern="1200">
                          <a:solidFill>
                            <a:schemeClr val="lt1"/>
                          </a:solidFill>
                          <a:effectLst/>
                          <a:latin typeface="+mn-lt"/>
                          <a:ea typeface="+mn-ea"/>
                          <a:cs typeface="+mn-cs"/>
                        </a:rPr>
                        <a:t>Consultations with GP (Any)</a:t>
                      </a:r>
                      <a:endParaRPr lang="nb-NO" sz="1200" b="0" i="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11.7%</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12.1%</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11.7%</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4159787577"/>
                  </a:ext>
                </a:extLst>
              </a:tr>
              <a:tr h="286439">
                <a:tc>
                  <a:txBody>
                    <a:bodyPr/>
                    <a:lstStyle/>
                    <a:p>
                      <a:pPr>
                        <a:lnSpc>
                          <a:spcPct val="100000"/>
                        </a:lnSpc>
                        <a:spcAft>
                          <a:spcPts val="0"/>
                        </a:spcAft>
                      </a:pPr>
                      <a:r>
                        <a:rPr lang="en-GB" sz="1200" b="0" kern="1200">
                          <a:solidFill>
                            <a:schemeClr val="lt1"/>
                          </a:solidFill>
                          <a:effectLst/>
                          <a:latin typeface="+mn-lt"/>
                          <a:ea typeface="+mn-ea"/>
                          <a:cs typeface="+mn-cs"/>
                        </a:rPr>
                        <a:t>Consultations with GP (Number)</a:t>
                      </a:r>
                      <a:endParaRPr lang="nb-NO" sz="1200" b="0" i="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M=0.28</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M=0.29</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rPr>
                        <a:t>M=0.28</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1991237983"/>
                  </a:ext>
                </a:extLst>
              </a:tr>
              <a:tr h="231354">
                <a:tc>
                  <a:txBody>
                    <a:bodyPr/>
                    <a:lstStyle/>
                    <a:p>
                      <a:pPr>
                        <a:lnSpc>
                          <a:spcPct val="100000"/>
                        </a:lnSpc>
                        <a:spcAft>
                          <a:spcPts val="0"/>
                        </a:spcAft>
                      </a:pPr>
                      <a:r>
                        <a:rPr lang="en-GB" sz="1200" b="0" kern="1200">
                          <a:solidFill>
                            <a:schemeClr val="lt1"/>
                          </a:solidFill>
                          <a:effectLst/>
                          <a:latin typeface="+mn-lt"/>
                          <a:ea typeface="+mn-ea"/>
                          <a:cs typeface="+mn-cs"/>
                        </a:rPr>
                        <a:t>Consultations with specialist (Any)</a:t>
                      </a:r>
                      <a:endParaRPr lang="nb-NO" sz="1200" b="0" i="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4.5%</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4.5%</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4.3%</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3897149584"/>
                  </a:ext>
                </a:extLst>
              </a:tr>
              <a:tr h="445379">
                <a:tc>
                  <a:txBody>
                    <a:bodyPr/>
                    <a:lstStyle/>
                    <a:p>
                      <a:pPr>
                        <a:lnSpc>
                          <a:spcPct val="100000"/>
                        </a:lnSpc>
                        <a:spcAft>
                          <a:spcPts val="0"/>
                        </a:spcAft>
                      </a:pPr>
                      <a:r>
                        <a:rPr lang="en-GB" sz="1200" b="0" kern="1200">
                          <a:solidFill>
                            <a:schemeClr val="lt1"/>
                          </a:solidFill>
                          <a:effectLst/>
                          <a:latin typeface="+mn-lt"/>
                          <a:ea typeface="+mn-ea"/>
                          <a:cs typeface="+mn-cs"/>
                        </a:rPr>
                        <a:t>Hospital admissions</a:t>
                      </a:r>
                      <a:endParaRPr lang="nb-NO" sz="1200" b="0" i="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2.1%</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1.6%</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1822349970"/>
                  </a:ext>
                </a:extLst>
              </a:tr>
              <a:tr h="248747">
                <a:tc>
                  <a:txBody>
                    <a:bodyPr/>
                    <a:lstStyle/>
                    <a:p>
                      <a:pPr>
                        <a:lnSpc>
                          <a:spcPct val="100000"/>
                        </a:lnSpc>
                        <a:spcAft>
                          <a:spcPts val="0"/>
                        </a:spcAft>
                      </a:pPr>
                      <a:r>
                        <a:rPr lang="en-GB" sz="1200" b="1" kern="1200">
                          <a:solidFill>
                            <a:schemeClr val="lt1"/>
                          </a:solidFill>
                          <a:effectLst/>
                          <a:latin typeface="+mn-lt"/>
                          <a:ea typeface="+mn-ea"/>
                          <a:cs typeface="+mn-cs"/>
                        </a:rPr>
                        <a:t>Musculoskeletal</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gridSpan="2">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4254511911"/>
                  </a:ext>
                </a:extLst>
              </a:tr>
              <a:tr h="275421">
                <a:tc>
                  <a:txBody>
                    <a:bodyPr/>
                    <a:lstStyle/>
                    <a:p>
                      <a:pPr>
                        <a:lnSpc>
                          <a:spcPct val="100000"/>
                        </a:lnSpc>
                        <a:spcAft>
                          <a:spcPts val="0"/>
                        </a:spcAft>
                      </a:pPr>
                      <a:r>
                        <a:rPr lang="en-GB" sz="1200" b="0" kern="1200">
                          <a:solidFill>
                            <a:schemeClr val="lt1"/>
                          </a:solidFill>
                          <a:effectLst/>
                          <a:latin typeface="+mn-lt"/>
                          <a:ea typeface="+mn-ea"/>
                          <a:cs typeface="+mn-cs"/>
                        </a:rPr>
                        <a:t>Consultations with GP (Any)</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30.0%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29.9%</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rPr>
                        <a:t>26.7%</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1952096899"/>
                  </a:ext>
                </a:extLst>
              </a:tr>
              <a:tr h="224979">
                <a:tc>
                  <a:txBody>
                    <a:bodyPr/>
                    <a:lstStyle/>
                    <a:p>
                      <a:pPr>
                        <a:lnSpc>
                          <a:spcPct val="100000"/>
                        </a:lnSpc>
                        <a:spcAft>
                          <a:spcPts val="0"/>
                        </a:spcAft>
                      </a:pPr>
                      <a:r>
                        <a:rPr lang="en-GB" sz="1200" b="0" kern="1200">
                          <a:solidFill>
                            <a:schemeClr val="lt1"/>
                          </a:solidFill>
                          <a:effectLst/>
                          <a:latin typeface="+mn-lt"/>
                          <a:ea typeface="+mn-ea"/>
                          <a:cs typeface="+mn-cs"/>
                        </a:rPr>
                        <a:t>Consultations with GP (Number)</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M=0.76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M=0.75</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rPr>
                        <a:t>M=0.62</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362496438"/>
                  </a:ext>
                </a:extLst>
              </a:tr>
              <a:tr h="198303">
                <a:tc>
                  <a:txBody>
                    <a:bodyPr/>
                    <a:lstStyle/>
                    <a:p>
                      <a:pPr>
                        <a:lnSpc>
                          <a:spcPct val="100000"/>
                        </a:lnSpc>
                        <a:spcAft>
                          <a:spcPts val="0"/>
                        </a:spcAft>
                      </a:pPr>
                      <a:r>
                        <a:rPr lang="en-GB" sz="1200" b="0" kern="1200">
                          <a:solidFill>
                            <a:schemeClr val="lt1"/>
                          </a:solidFill>
                          <a:effectLst/>
                          <a:latin typeface="+mn-lt"/>
                          <a:ea typeface="+mn-ea"/>
                          <a:cs typeface="+mn-cs"/>
                        </a:rPr>
                        <a:t>Physiotherapy</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15.5%</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16.3%</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rPr>
                        <a:t>17.1%</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12385280"/>
                  </a:ext>
                </a:extLst>
              </a:tr>
              <a:tr h="242371">
                <a:tc>
                  <a:txBody>
                    <a:bodyPr/>
                    <a:lstStyle/>
                    <a:p>
                      <a:pPr>
                        <a:lnSpc>
                          <a:spcPct val="100000"/>
                        </a:lnSpc>
                        <a:spcAft>
                          <a:spcPts val="0"/>
                        </a:spcAft>
                      </a:pPr>
                      <a:r>
                        <a:rPr lang="en-GB" sz="1200" b="0" kern="1200">
                          <a:solidFill>
                            <a:schemeClr val="lt1"/>
                          </a:solidFill>
                          <a:effectLst/>
                          <a:latin typeface="+mn-lt"/>
                          <a:ea typeface="+mn-ea"/>
                          <a:cs typeface="+mn-cs"/>
                        </a:rPr>
                        <a:t>Consultations with specialist (Any)</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9.6%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9.6%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rPr>
                        <a:t>8.6%</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3047953390"/>
                  </a:ext>
                </a:extLst>
              </a:tr>
              <a:tr h="335147">
                <a:tc>
                  <a:txBody>
                    <a:bodyPr/>
                    <a:lstStyle/>
                    <a:p>
                      <a:pPr>
                        <a:lnSpc>
                          <a:spcPct val="100000"/>
                        </a:lnSpc>
                        <a:spcAft>
                          <a:spcPts val="0"/>
                        </a:spcAft>
                      </a:pPr>
                      <a:r>
                        <a:rPr lang="en-GB" sz="1200" b="0" kern="1200">
                          <a:solidFill>
                            <a:schemeClr val="lt1"/>
                          </a:solidFill>
                          <a:effectLst/>
                          <a:latin typeface="+mn-lt"/>
                          <a:ea typeface="+mn-ea"/>
                          <a:cs typeface="+mn-cs"/>
                        </a:rPr>
                        <a:t>Hospital admissions</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1.5%</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1.4%</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2">
                  <a:txBody>
                    <a:bodyPr/>
                    <a:lstStyle/>
                    <a:p>
                      <a:pPr>
                        <a:lnSpc>
                          <a:spcPct val="100000"/>
                        </a:lnSpc>
                        <a:spcAft>
                          <a:spcPts val="0"/>
                        </a:spcAft>
                      </a:pPr>
                      <a:r>
                        <a:rPr lang="en-GB" sz="1400" kern="100">
                          <a:effectLst/>
                        </a:rPr>
                        <a:t>1.2%</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extLst>
                  <a:ext uri="{0D108BD9-81ED-4DB2-BD59-A6C34878D82A}">
                    <a16:rowId xmlns:a16="http://schemas.microsoft.com/office/drawing/2014/main" val="1531792867"/>
                  </a:ext>
                </a:extLst>
              </a:tr>
            </a:tbl>
          </a:graphicData>
        </a:graphic>
      </p:graphicFrame>
      <p:sp>
        <p:nvSpPr>
          <p:cNvPr id="4" name="TekstSylinder 3">
            <a:extLst>
              <a:ext uri="{FF2B5EF4-FFF2-40B4-BE49-F238E27FC236}">
                <a16:creationId xmlns:a16="http://schemas.microsoft.com/office/drawing/2014/main" id="{2145BD9C-A2F0-359D-CC52-5E52653CB272}"/>
              </a:ext>
            </a:extLst>
          </p:cNvPr>
          <p:cNvSpPr txBox="1"/>
          <p:nvPr/>
        </p:nvSpPr>
        <p:spPr>
          <a:xfrm>
            <a:off x="3499561" y="6299371"/>
            <a:ext cx="9536308" cy="307777"/>
          </a:xfrm>
          <a:prstGeom prst="rect">
            <a:avLst/>
          </a:prstGeom>
          <a:noFill/>
        </p:spPr>
        <p:txBody>
          <a:bodyPr wrap="square" rtlCol="0">
            <a:spAutoFit/>
          </a:bodyPr>
          <a:lstStyle/>
          <a:p>
            <a:r>
              <a:rPr lang="nb-NO" sz="1400"/>
              <a:t>Note. </a:t>
            </a:r>
            <a:r>
              <a:rPr lang="nn-NO" sz="1400"/>
              <a:t>95%CIs </a:t>
            </a:r>
            <a:r>
              <a:rPr lang="nn-NO" sz="1400" err="1"/>
              <a:t>typically</a:t>
            </a:r>
            <a:r>
              <a:rPr lang="nn-NO" sz="1400"/>
              <a:t> </a:t>
            </a:r>
            <a:r>
              <a:rPr lang="nn-NO" sz="1400" err="1"/>
              <a:t>around</a:t>
            </a:r>
            <a:r>
              <a:rPr lang="nn-NO" sz="1400"/>
              <a:t> ±0.1 to ±0.2 pp (up to ±0.25). </a:t>
            </a:r>
            <a:endParaRPr lang="nb-NO" sz="1400"/>
          </a:p>
        </p:txBody>
      </p:sp>
    </p:spTree>
    <p:extLst>
      <p:ext uri="{BB962C8B-B14F-4D97-AF65-F5344CB8AC3E}">
        <p14:creationId xmlns:p14="http://schemas.microsoft.com/office/powerpoint/2010/main" val="4156645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F209C6-EE3B-6CB6-94C5-6B71CF0AD967}"/>
              </a:ext>
            </a:extLst>
          </p:cNvPr>
          <p:cNvSpPr>
            <a:spLocks noGrp="1"/>
          </p:cNvSpPr>
          <p:nvPr>
            <p:ph type="title"/>
          </p:nvPr>
        </p:nvSpPr>
        <p:spPr>
          <a:xfrm>
            <a:off x="661737" y="718428"/>
            <a:ext cx="10858500" cy="664797"/>
          </a:xfrm>
        </p:spPr>
        <p:txBody>
          <a:bodyPr/>
          <a:lstStyle/>
          <a:p>
            <a:r>
              <a:rPr lang="nb-NO" err="1"/>
              <a:t>Results</a:t>
            </a:r>
            <a:endParaRPr lang="nb-NO"/>
          </a:p>
        </p:txBody>
      </p:sp>
      <p:sp>
        <p:nvSpPr>
          <p:cNvPr id="3" name="Plassholder for tekst 2">
            <a:extLst>
              <a:ext uri="{FF2B5EF4-FFF2-40B4-BE49-F238E27FC236}">
                <a16:creationId xmlns:a16="http://schemas.microsoft.com/office/drawing/2014/main" id="{992678E8-EE74-95F7-0B73-7C7A94841B39}"/>
              </a:ext>
            </a:extLst>
          </p:cNvPr>
          <p:cNvSpPr>
            <a:spLocks noGrp="1"/>
          </p:cNvSpPr>
          <p:nvPr>
            <p:ph type="body" sz="quarter" idx="11"/>
          </p:nvPr>
        </p:nvSpPr>
        <p:spPr/>
        <p:txBody>
          <a:bodyPr/>
          <a:lstStyle/>
          <a:p>
            <a:r>
              <a:rPr lang="nb-NO"/>
              <a:t>Mental </a:t>
            </a:r>
            <a:r>
              <a:rPr lang="nb-NO" err="1"/>
              <a:t>health</a:t>
            </a:r>
            <a:endParaRPr lang="nb-NO"/>
          </a:p>
        </p:txBody>
      </p:sp>
      <p:graphicFrame>
        <p:nvGraphicFramePr>
          <p:cNvPr id="5" name="Tabell 4">
            <a:extLst>
              <a:ext uri="{FF2B5EF4-FFF2-40B4-BE49-F238E27FC236}">
                <a16:creationId xmlns:a16="http://schemas.microsoft.com/office/drawing/2014/main" id="{B717D59E-7592-C7B7-2378-A84EF923D3C2}"/>
              </a:ext>
            </a:extLst>
          </p:cNvPr>
          <p:cNvGraphicFramePr>
            <a:graphicFrameLocks noGrp="1"/>
          </p:cNvGraphicFramePr>
          <p:nvPr>
            <p:extLst>
              <p:ext uri="{D42A27DB-BD31-4B8C-83A1-F6EECF244321}">
                <p14:modId xmlns:p14="http://schemas.microsoft.com/office/powerpoint/2010/main" val="1062648846"/>
              </p:ext>
            </p:extLst>
          </p:nvPr>
        </p:nvGraphicFramePr>
        <p:xfrm>
          <a:off x="1399143" y="2313543"/>
          <a:ext cx="6824157" cy="3824474"/>
        </p:xfrm>
        <a:graphic>
          <a:graphicData uri="http://schemas.openxmlformats.org/drawingml/2006/table">
            <a:tbl>
              <a:tblPr firstRow="1" firstCol="1" bandRow="1">
                <a:tableStyleId>{5C22544A-7EE6-4342-B048-85BDC9FD1C3A}</a:tableStyleId>
              </a:tblPr>
              <a:tblGrid>
                <a:gridCol w="2522862">
                  <a:extLst>
                    <a:ext uri="{9D8B030D-6E8A-4147-A177-3AD203B41FA5}">
                      <a16:colId xmlns:a16="http://schemas.microsoft.com/office/drawing/2014/main" val="2546402212"/>
                    </a:ext>
                  </a:extLst>
                </a:gridCol>
                <a:gridCol w="1046602">
                  <a:extLst>
                    <a:ext uri="{9D8B030D-6E8A-4147-A177-3AD203B41FA5}">
                      <a16:colId xmlns:a16="http://schemas.microsoft.com/office/drawing/2014/main" val="1235613550"/>
                    </a:ext>
                  </a:extLst>
                </a:gridCol>
                <a:gridCol w="1377108">
                  <a:extLst>
                    <a:ext uri="{9D8B030D-6E8A-4147-A177-3AD203B41FA5}">
                      <a16:colId xmlns:a16="http://schemas.microsoft.com/office/drawing/2014/main" val="1345430309"/>
                    </a:ext>
                  </a:extLst>
                </a:gridCol>
                <a:gridCol w="1669305">
                  <a:extLst>
                    <a:ext uri="{9D8B030D-6E8A-4147-A177-3AD203B41FA5}">
                      <a16:colId xmlns:a16="http://schemas.microsoft.com/office/drawing/2014/main" val="2136125626"/>
                    </a:ext>
                  </a:extLst>
                </a:gridCol>
                <a:gridCol w="208280">
                  <a:extLst>
                    <a:ext uri="{9D8B030D-6E8A-4147-A177-3AD203B41FA5}">
                      <a16:colId xmlns:a16="http://schemas.microsoft.com/office/drawing/2014/main" val="192139211"/>
                    </a:ext>
                  </a:extLst>
                </a:gridCol>
              </a:tblGrid>
              <a:tr h="726005">
                <a:tc>
                  <a:txBody>
                    <a:bodyPr/>
                    <a:lstStyle/>
                    <a:p>
                      <a:pPr>
                        <a:lnSpc>
                          <a:spcPct val="100000"/>
                        </a:lnSpc>
                        <a:spcAft>
                          <a:spcPts val="0"/>
                        </a:spcAft>
                      </a:pPr>
                      <a:r>
                        <a:rPr lang="en-GB" sz="1400" kern="100">
                          <a:effectLst/>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a:lnSpc>
                          <a:spcPct val="100000"/>
                        </a:lnSpc>
                      </a:pPr>
                      <a:r>
                        <a:rPr lang="en-GB" sz="1400" kern="100" err="1">
                          <a:effectLst/>
                        </a:rPr>
                        <a:t>SUD_Sib</a:t>
                      </a:r>
                      <a:r>
                        <a:rPr lang="en-GB" sz="1400" kern="100">
                          <a:effectLst/>
                        </a:rPr>
                        <a:t>.</a:t>
                      </a:r>
                      <a:endParaRPr lang="nb-NO" sz="1400"/>
                    </a:p>
                    <a:p>
                      <a:pPr>
                        <a:lnSpc>
                          <a:spcPct val="100000"/>
                        </a:lnSpc>
                        <a:spcAft>
                          <a:spcPts val="0"/>
                        </a:spcAft>
                      </a:pPr>
                      <a:r>
                        <a:rPr lang="en-GB" sz="1400" kern="100">
                          <a:effectLst/>
                        </a:rPr>
                        <a:t>N=155,017</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400" kern="100" err="1">
                          <a:effectLst/>
                          <a:latin typeface="Times New Roman" panose="02020603050405020304" pitchFamily="18" charset="0"/>
                          <a:ea typeface="Calibri" panose="020F0502020204030204" pitchFamily="34" charset="0"/>
                          <a:cs typeface="Times New Roman" panose="02020603050405020304" pitchFamily="18" charset="0"/>
                        </a:rPr>
                        <a:t>SUD_SibExcl</a:t>
                      </a: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Aft>
                          <a:spcPts val="0"/>
                        </a:spcAft>
                      </a:pPr>
                      <a:r>
                        <a:rPr lang="en-GB" sz="1400" kern="100">
                          <a:effectLst/>
                        </a:rPr>
                        <a:t>N=133,384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lvl="0" indent="0" algn="l" defTabSz="914446" rtl="0" eaLnBrk="1" fontAlgn="auto" latinLnBrk="0" hangingPunct="1">
                        <a:lnSpc>
                          <a:spcPct val="100000"/>
                        </a:lnSpc>
                        <a:spcBef>
                          <a:spcPts val="0"/>
                        </a:spcBef>
                        <a:spcAft>
                          <a:spcPts val="0"/>
                        </a:spcAft>
                        <a:buClrTx/>
                        <a:buSzTx/>
                        <a:buFontTx/>
                        <a:buNone/>
                        <a:tabLst/>
                        <a:defRPr/>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Comparison</a:t>
                      </a:r>
                      <a:endParaRPr lang="nb-NO" sz="1600" kern="1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Aft>
                          <a:spcPts val="0"/>
                        </a:spcAft>
                      </a:pPr>
                      <a:r>
                        <a:rPr lang="en-GB" sz="1400" kern="100">
                          <a:effectLst/>
                        </a:rPr>
                        <a:t>N=133,384</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nb-NO" sz="900" kern="100">
                          <a:effectLst/>
                        </a:rPr>
                        <a:t> </a:t>
                      </a:r>
                      <a:endParaRPr lang="nb-NO" sz="9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39722012"/>
                  </a:ext>
                </a:extLst>
              </a:tr>
              <a:tr h="335147">
                <a:tc>
                  <a:txBody>
                    <a:bodyPr/>
                    <a:lstStyle/>
                    <a:p>
                      <a:pPr>
                        <a:lnSpc>
                          <a:spcPct val="200000"/>
                        </a:lnSpc>
                        <a:spcAft>
                          <a:spcPts val="600"/>
                        </a:spcAft>
                      </a:pPr>
                      <a:r>
                        <a:rPr lang="en-GB" sz="1200" b="1" kern="1200">
                          <a:solidFill>
                            <a:schemeClr val="lt1"/>
                          </a:solidFill>
                          <a:effectLst/>
                          <a:latin typeface="+mn-lt"/>
                          <a:ea typeface="+mn-ea"/>
                          <a:cs typeface="+mn-cs"/>
                        </a:rPr>
                        <a:t>Mental Health</a:t>
                      </a:r>
                      <a:endParaRPr lang="nb-NO" sz="12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spcAft>
                          <a:spcPts val="600"/>
                        </a:spcAft>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spcAft>
                          <a:spcPts val="600"/>
                        </a:spcAft>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200000"/>
                        </a:lnSpc>
                        <a:spcAft>
                          <a:spcPts val="600"/>
                        </a:spcAft>
                      </a:pPr>
                      <a:r>
                        <a:rPr lang="en-GB" sz="1400" kern="100">
                          <a:effectLst/>
                          <a:latin typeface="Times New Roman" panose="02020603050405020304" pitchFamily="18" charset="0"/>
                          <a:ea typeface="Calibri" panose="020F0502020204030204" pitchFamily="34" charset="0"/>
                          <a:cs typeface="Times New Roman" panose="02020603050405020304" pitchFamily="18" charset="0"/>
                        </a:rPr>
                        <a:t> </a:t>
                      </a:r>
                      <a:endParaRPr lang="nb-NO" sz="14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0000"/>
                        </a:lnSpc>
                        <a:spcAft>
                          <a:spcPts val="0"/>
                        </a:spcAft>
                      </a:pPr>
                      <a:r>
                        <a:rPr lang="nb-NO" sz="900" kern="100">
                          <a:effectLst/>
                        </a:rPr>
                        <a:t> </a:t>
                      </a:r>
                      <a:endParaRPr lang="nb-NO" sz="9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56278607"/>
                  </a:ext>
                </a:extLst>
              </a:tr>
              <a:tr h="205787">
                <a:tc>
                  <a:txBody>
                    <a:bodyPr/>
                    <a:lstStyle/>
                    <a:p>
                      <a:pPr>
                        <a:lnSpc>
                          <a:spcPct val="200000"/>
                        </a:lnSpc>
                        <a:spcAft>
                          <a:spcPts val="600"/>
                        </a:spcAft>
                      </a:pPr>
                      <a:r>
                        <a:rPr lang="en-GB" sz="1200" b="0" kern="1200">
                          <a:solidFill>
                            <a:schemeClr val="lt1"/>
                          </a:solidFill>
                          <a:effectLst/>
                          <a:latin typeface="+mn-lt"/>
                          <a:ea typeface="+mn-ea"/>
                          <a:cs typeface="+mn-cs"/>
                        </a:rPr>
                        <a:t>Consultations with GP (Any)</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21.4%</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17.4%</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12.6%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0000"/>
                        </a:lnSpc>
                        <a:spcAft>
                          <a:spcPts val="0"/>
                        </a:spcAft>
                      </a:pPr>
                      <a:r>
                        <a:rPr lang="nb-NO" sz="900" kern="100">
                          <a:effectLst/>
                        </a:rPr>
                        <a:t> </a:t>
                      </a:r>
                      <a:endParaRPr lang="nb-NO" sz="9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141326338"/>
                  </a:ext>
                </a:extLst>
              </a:tr>
              <a:tr h="220337">
                <a:tc>
                  <a:txBody>
                    <a:bodyPr/>
                    <a:lstStyle/>
                    <a:p>
                      <a:pPr>
                        <a:lnSpc>
                          <a:spcPct val="200000"/>
                        </a:lnSpc>
                        <a:spcAft>
                          <a:spcPts val="600"/>
                        </a:spcAft>
                      </a:pPr>
                      <a:r>
                        <a:rPr lang="en-GB" sz="1200" b="0" kern="1200">
                          <a:solidFill>
                            <a:schemeClr val="lt1"/>
                          </a:solidFill>
                          <a:effectLst/>
                          <a:latin typeface="+mn-lt"/>
                          <a:ea typeface="+mn-ea"/>
                          <a:cs typeface="+mn-cs"/>
                        </a:rPr>
                        <a:t>Consultations with GP (Number)</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M=0.70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M=0.51</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M=0.36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endParaRPr lang="nb-NO"/>
                    </a:p>
                  </a:txBody>
                  <a:tcPr/>
                </a:tc>
                <a:extLst>
                  <a:ext uri="{0D108BD9-81ED-4DB2-BD59-A6C34878D82A}">
                    <a16:rowId xmlns:a16="http://schemas.microsoft.com/office/drawing/2014/main" val="4107478718"/>
                  </a:ext>
                </a:extLst>
              </a:tr>
              <a:tr h="352540">
                <a:tc>
                  <a:txBody>
                    <a:bodyPr/>
                    <a:lstStyle/>
                    <a:p>
                      <a:pPr>
                        <a:lnSpc>
                          <a:spcPct val="150000"/>
                        </a:lnSpc>
                        <a:spcAft>
                          <a:spcPts val="600"/>
                        </a:spcAft>
                      </a:pPr>
                      <a:r>
                        <a:rPr lang="en-GB" sz="1200" b="0" kern="1200">
                          <a:solidFill>
                            <a:schemeClr val="lt1"/>
                          </a:solidFill>
                          <a:effectLst/>
                          <a:latin typeface="+mn-lt"/>
                          <a:ea typeface="+mn-ea"/>
                          <a:cs typeface="+mn-cs"/>
                        </a:rPr>
                        <a:t>Contact with specialist mental healthcare(Any)</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10.6%</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6.1%</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4.1%</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endParaRPr lang="nb-NO"/>
                    </a:p>
                  </a:txBody>
                  <a:tcPr/>
                </a:tc>
                <a:extLst>
                  <a:ext uri="{0D108BD9-81ED-4DB2-BD59-A6C34878D82A}">
                    <a16:rowId xmlns:a16="http://schemas.microsoft.com/office/drawing/2014/main" val="3515071342"/>
                  </a:ext>
                </a:extLst>
              </a:tr>
              <a:tr h="440675">
                <a:tc>
                  <a:txBody>
                    <a:bodyPr/>
                    <a:lstStyle/>
                    <a:p>
                      <a:pPr>
                        <a:lnSpc>
                          <a:spcPct val="200000"/>
                        </a:lnSpc>
                        <a:spcAft>
                          <a:spcPts val="600"/>
                        </a:spcAft>
                      </a:pPr>
                      <a:r>
                        <a:rPr lang="en-GB" sz="1200" b="0" kern="1200">
                          <a:solidFill>
                            <a:schemeClr val="lt1"/>
                          </a:solidFill>
                          <a:effectLst/>
                          <a:latin typeface="+mn-lt"/>
                          <a:ea typeface="+mn-ea"/>
                          <a:cs typeface="+mn-cs"/>
                        </a:rPr>
                        <a:t>Anxiety</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1.5%</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1.0%</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endParaRPr lang="nb-NO"/>
                    </a:p>
                  </a:txBody>
                  <a:tcPr/>
                </a:tc>
                <a:extLst>
                  <a:ext uri="{0D108BD9-81ED-4DB2-BD59-A6C34878D82A}">
                    <a16:rowId xmlns:a16="http://schemas.microsoft.com/office/drawing/2014/main" val="3644691982"/>
                  </a:ext>
                </a:extLst>
              </a:tr>
              <a:tr h="242371">
                <a:tc>
                  <a:txBody>
                    <a:bodyPr/>
                    <a:lstStyle/>
                    <a:p>
                      <a:pPr>
                        <a:lnSpc>
                          <a:spcPct val="200000"/>
                        </a:lnSpc>
                        <a:spcAft>
                          <a:spcPts val="600"/>
                        </a:spcAft>
                      </a:pPr>
                      <a:r>
                        <a:rPr lang="en-GB" sz="1200" b="0" kern="1200">
                          <a:solidFill>
                            <a:schemeClr val="lt1"/>
                          </a:solidFill>
                          <a:effectLst/>
                          <a:latin typeface="+mn-lt"/>
                          <a:ea typeface="+mn-ea"/>
                          <a:cs typeface="+mn-cs"/>
                        </a:rPr>
                        <a:t>Depression</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2.3%</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1.8%</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1.2%</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endParaRPr lang="nb-NO"/>
                    </a:p>
                  </a:txBody>
                  <a:tcPr/>
                </a:tc>
                <a:extLst>
                  <a:ext uri="{0D108BD9-81ED-4DB2-BD59-A6C34878D82A}">
                    <a16:rowId xmlns:a16="http://schemas.microsoft.com/office/drawing/2014/main" val="193904672"/>
                  </a:ext>
                </a:extLst>
              </a:tr>
              <a:tr h="270717">
                <a:tc>
                  <a:txBody>
                    <a:bodyPr/>
                    <a:lstStyle/>
                    <a:p>
                      <a:pPr>
                        <a:lnSpc>
                          <a:spcPct val="200000"/>
                        </a:lnSpc>
                        <a:spcAft>
                          <a:spcPts val="600"/>
                        </a:spcAft>
                      </a:pPr>
                      <a:r>
                        <a:rPr lang="en-GB" sz="1200" b="0" kern="1200">
                          <a:solidFill>
                            <a:schemeClr val="lt1"/>
                          </a:solidFill>
                          <a:effectLst/>
                          <a:latin typeface="+mn-lt"/>
                          <a:ea typeface="+mn-ea"/>
                          <a:cs typeface="+mn-cs"/>
                        </a:rPr>
                        <a:t>Eating disorder</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0.22%</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0.17%</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0.12%</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endParaRPr lang="nb-NO"/>
                    </a:p>
                  </a:txBody>
                  <a:tcPr/>
                </a:tc>
                <a:extLst>
                  <a:ext uri="{0D108BD9-81ED-4DB2-BD59-A6C34878D82A}">
                    <a16:rowId xmlns:a16="http://schemas.microsoft.com/office/drawing/2014/main" val="4159787577"/>
                  </a:ext>
                </a:extLst>
              </a:tr>
              <a:tr h="286439">
                <a:tc>
                  <a:txBody>
                    <a:bodyPr/>
                    <a:lstStyle/>
                    <a:p>
                      <a:pPr>
                        <a:lnSpc>
                          <a:spcPct val="200000"/>
                        </a:lnSpc>
                        <a:spcAft>
                          <a:spcPts val="600"/>
                        </a:spcAft>
                      </a:pPr>
                      <a:r>
                        <a:rPr lang="en-GB" sz="1200" b="0" kern="1200">
                          <a:solidFill>
                            <a:schemeClr val="lt1"/>
                          </a:solidFill>
                          <a:effectLst/>
                          <a:latin typeface="+mn-lt"/>
                          <a:ea typeface="+mn-ea"/>
                          <a:cs typeface="+mn-cs"/>
                        </a:rPr>
                        <a:t>Stress and adjustment disorders</a:t>
                      </a:r>
                      <a:endParaRPr lang="nb-NO" sz="1200" b="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2.1%</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1.5%</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600"/>
                        </a:spcAft>
                      </a:pPr>
                      <a:r>
                        <a:rPr lang="en-GB" sz="1400" kern="100">
                          <a:effectLst/>
                          <a:latin typeface="Times New Roman" panose="02020603050405020304" pitchFamily="18" charset="0"/>
                          <a:ea typeface="Calibri" panose="020F0502020204030204" pitchFamily="34" charset="0"/>
                          <a:cs typeface="Arial" panose="020B0604020202020204" pitchFamily="34" charset="0"/>
                        </a:rPr>
                        <a:t>0.9%</a:t>
                      </a:r>
                      <a:endParaRPr lang="nb-NO" sz="14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endParaRPr lang="nb-NO"/>
                    </a:p>
                  </a:txBody>
                  <a:tcPr/>
                </a:tc>
                <a:extLst>
                  <a:ext uri="{0D108BD9-81ED-4DB2-BD59-A6C34878D82A}">
                    <a16:rowId xmlns:a16="http://schemas.microsoft.com/office/drawing/2014/main" val="1991237983"/>
                  </a:ext>
                </a:extLst>
              </a:tr>
            </a:tbl>
          </a:graphicData>
        </a:graphic>
      </p:graphicFrame>
      <p:sp>
        <p:nvSpPr>
          <p:cNvPr id="4" name="TekstSylinder 3">
            <a:extLst>
              <a:ext uri="{FF2B5EF4-FFF2-40B4-BE49-F238E27FC236}">
                <a16:creationId xmlns:a16="http://schemas.microsoft.com/office/drawing/2014/main" id="{62330E53-4C80-7BE6-6060-6E8E0B30E104}"/>
              </a:ext>
            </a:extLst>
          </p:cNvPr>
          <p:cNvSpPr txBox="1"/>
          <p:nvPr/>
        </p:nvSpPr>
        <p:spPr>
          <a:xfrm>
            <a:off x="1327846" y="6138017"/>
            <a:ext cx="9536308" cy="369332"/>
          </a:xfrm>
          <a:prstGeom prst="rect">
            <a:avLst/>
          </a:prstGeom>
          <a:noFill/>
        </p:spPr>
        <p:txBody>
          <a:bodyPr wrap="square" rtlCol="0">
            <a:spAutoFit/>
          </a:bodyPr>
          <a:lstStyle/>
          <a:p>
            <a:r>
              <a:rPr lang="nb-NO" sz="1800"/>
              <a:t>Note. </a:t>
            </a:r>
            <a:r>
              <a:rPr lang="nn-NO" sz="1800"/>
              <a:t>95%CIs from ±0.02 to ±0.2 pp. </a:t>
            </a:r>
            <a:endParaRPr lang="nb-NO" sz="1800"/>
          </a:p>
        </p:txBody>
      </p:sp>
    </p:spTree>
    <p:extLst>
      <p:ext uri="{BB962C8B-B14F-4D97-AF65-F5344CB8AC3E}">
        <p14:creationId xmlns:p14="http://schemas.microsoft.com/office/powerpoint/2010/main" val="6024633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C0AE7E6-F3BD-6357-F0A8-080E271EB53C}"/>
              </a:ext>
            </a:extLst>
          </p:cNvPr>
          <p:cNvSpPr>
            <a:spLocks noGrp="1"/>
          </p:cNvSpPr>
          <p:nvPr>
            <p:ph type="title"/>
          </p:nvPr>
        </p:nvSpPr>
        <p:spPr/>
        <p:txBody>
          <a:bodyPr/>
          <a:lstStyle/>
          <a:p>
            <a:r>
              <a:rPr lang="nn-NO" err="1"/>
              <a:t>Summary</a:t>
            </a:r>
            <a:r>
              <a:rPr lang="nn-NO"/>
              <a:t> and </a:t>
            </a:r>
            <a:r>
              <a:rPr lang="nn-NO" err="1"/>
              <a:t>Discussion</a:t>
            </a:r>
            <a:endParaRPr lang="nn-NO"/>
          </a:p>
        </p:txBody>
      </p:sp>
      <p:sp>
        <p:nvSpPr>
          <p:cNvPr id="4" name="Plassholder for tekst 3">
            <a:extLst>
              <a:ext uri="{FF2B5EF4-FFF2-40B4-BE49-F238E27FC236}">
                <a16:creationId xmlns:a16="http://schemas.microsoft.com/office/drawing/2014/main" id="{2C3E3DD6-55C1-3497-F17F-DB87319F2356}"/>
              </a:ext>
            </a:extLst>
          </p:cNvPr>
          <p:cNvSpPr>
            <a:spLocks noGrp="1"/>
          </p:cNvSpPr>
          <p:nvPr>
            <p:ph type="body" sz="quarter" idx="10"/>
          </p:nvPr>
        </p:nvSpPr>
        <p:spPr>
          <a:xfrm>
            <a:off x="659224" y="1490870"/>
            <a:ext cx="10858500" cy="4903304"/>
          </a:xfrm>
        </p:spPr>
        <p:txBody>
          <a:bodyPr>
            <a:normAutofit fontScale="85000" lnSpcReduction="20000"/>
          </a:bodyPr>
          <a:lstStyle/>
          <a:p>
            <a:r>
              <a:rPr lang="nn-NO" err="1"/>
              <a:t>Substantial</a:t>
            </a:r>
            <a:r>
              <a:rPr lang="nn-NO"/>
              <a:t> </a:t>
            </a:r>
            <a:r>
              <a:rPr lang="nn-NO" err="1"/>
              <a:t>socio-economic</a:t>
            </a:r>
            <a:r>
              <a:rPr lang="nn-NO"/>
              <a:t> </a:t>
            </a:r>
            <a:r>
              <a:rPr lang="nn-NO" err="1"/>
              <a:t>differences</a:t>
            </a:r>
            <a:r>
              <a:rPr lang="nn-NO"/>
              <a:t> and </a:t>
            </a:r>
            <a:r>
              <a:rPr lang="nn-NO" err="1"/>
              <a:t>differences</a:t>
            </a:r>
            <a:r>
              <a:rPr lang="nn-NO"/>
              <a:t> in </a:t>
            </a:r>
            <a:r>
              <a:rPr lang="nn-NO" err="1"/>
              <a:t>health</a:t>
            </a:r>
            <a:r>
              <a:rPr lang="nn-NO"/>
              <a:t> </a:t>
            </a:r>
            <a:r>
              <a:rPr lang="nn-NO" err="1"/>
              <a:t>utilization</a:t>
            </a:r>
            <a:r>
              <a:rPr lang="nn-NO"/>
              <a:t> </a:t>
            </a:r>
            <a:r>
              <a:rPr lang="nn-NO" err="1"/>
              <a:t>between</a:t>
            </a:r>
            <a:r>
              <a:rPr lang="nn-NO"/>
              <a:t> </a:t>
            </a:r>
            <a:r>
              <a:rPr lang="nn-NO" err="1"/>
              <a:t>siblings</a:t>
            </a:r>
            <a:r>
              <a:rPr lang="nn-NO"/>
              <a:t> </a:t>
            </a:r>
            <a:r>
              <a:rPr lang="nn-NO" err="1"/>
              <a:t>of</a:t>
            </a:r>
            <a:r>
              <a:rPr lang="nn-NO"/>
              <a:t> </a:t>
            </a:r>
            <a:r>
              <a:rPr lang="nn-NO" err="1"/>
              <a:t>patients</a:t>
            </a:r>
            <a:r>
              <a:rPr lang="nn-NO"/>
              <a:t> </a:t>
            </a:r>
            <a:r>
              <a:rPr lang="nn-NO" err="1"/>
              <a:t>with</a:t>
            </a:r>
            <a:r>
              <a:rPr lang="nn-NO"/>
              <a:t> </a:t>
            </a:r>
            <a:r>
              <a:rPr lang="nn-NO" err="1"/>
              <a:t>substance</a:t>
            </a:r>
            <a:r>
              <a:rPr lang="nn-NO"/>
              <a:t> </a:t>
            </a:r>
            <a:r>
              <a:rPr lang="nn-NO" err="1"/>
              <a:t>use</a:t>
            </a:r>
            <a:r>
              <a:rPr lang="nn-NO"/>
              <a:t> </a:t>
            </a:r>
            <a:r>
              <a:rPr lang="nn-NO" err="1"/>
              <a:t>diagnosis</a:t>
            </a:r>
            <a:r>
              <a:rPr lang="nn-NO"/>
              <a:t> and a </a:t>
            </a:r>
            <a:r>
              <a:rPr lang="nn-NO" err="1"/>
              <a:t>comparison</a:t>
            </a:r>
            <a:r>
              <a:rPr lang="nn-NO"/>
              <a:t> </a:t>
            </a:r>
            <a:r>
              <a:rPr lang="nn-NO" err="1"/>
              <a:t>group</a:t>
            </a:r>
            <a:r>
              <a:rPr lang="nn-NO"/>
              <a:t>, </a:t>
            </a:r>
            <a:r>
              <a:rPr lang="nn-NO" err="1"/>
              <a:t>also</a:t>
            </a:r>
            <a:r>
              <a:rPr lang="nn-NO"/>
              <a:t> </a:t>
            </a:r>
            <a:r>
              <a:rPr lang="nn-NO" err="1"/>
              <a:t>when</a:t>
            </a:r>
            <a:r>
              <a:rPr lang="nn-NO"/>
              <a:t> </a:t>
            </a:r>
            <a:r>
              <a:rPr lang="nn-NO" err="1"/>
              <a:t>excluding</a:t>
            </a:r>
            <a:r>
              <a:rPr lang="nn-NO"/>
              <a:t> </a:t>
            </a:r>
            <a:r>
              <a:rPr lang="nn-NO" err="1"/>
              <a:t>those</a:t>
            </a:r>
            <a:r>
              <a:rPr lang="nn-NO"/>
              <a:t> </a:t>
            </a:r>
            <a:r>
              <a:rPr lang="nn-NO" err="1"/>
              <a:t>with</a:t>
            </a:r>
            <a:r>
              <a:rPr lang="nn-NO"/>
              <a:t> </a:t>
            </a:r>
            <a:r>
              <a:rPr lang="nn-NO" err="1"/>
              <a:t>substance</a:t>
            </a:r>
            <a:r>
              <a:rPr lang="nn-NO"/>
              <a:t> </a:t>
            </a:r>
            <a:r>
              <a:rPr lang="nn-NO" err="1"/>
              <a:t>use</a:t>
            </a:r>
            <a:r>
              <a:rPr lang="nn-NO"/>
              <a:t> diagnoses </a:t>
            </a:r>
            <a:r>
              <a:rPr lang="nn-NO" err="1"/>
              <a:t>of</a:t>
            </a:r>
            <a:r>
              <a:rPr lang="nn-NO"/>
              <a:t> </a:t>
            </a:r>
            <a:r>
              <a:rPr lang="nn-NO" err="1"/>
              <a:t>their</a:t>
            </a:r>
            <a:r>
              <a:rPr lang="nn-NO"/>
              <a:t> </a:t>
            </a:r>
            <a:r>
              <a:rPr lang="nn-NO" err="1"/>
              <a:t>own</a:t>
            </a:r>
            <a:r>
              <a:rPr lang="nn-NO"/>
              <a:t>.</a:t>
            </a:r>
          </a:p>
          <a:p>
            <a:endParaRPr lang="nn-NO"/>
          </a:p>
          <a:p>
            <a:r>
              <a:rPr lang="nn-NO" err="1"/>
              <a:t>Lower</a:t>
            </a:r>
            <a:r>
              <a:rPr lang="nn-NO"/>
              <a:t> </a:t>
            </a:r>
            <a:r>
              <a:rPr lang="nn-NO" err="1"/>
              <a:t>educational</a:t>
            </a:r>
            <a:r>
              <a:rPr lang="nn-NO"/>
              <a:t> level and </a:t>
            </a:r>
            <a:r>
              <a:rPr lang="nn-NO" err="1"/>
              <a:t>large</a:t>
            </a:r>
            <a:r>
              <a:rPr lang="nn-NO"/>
              <a:t> </a:t>
            </a:r>
            <a:r>
              <a:rPr lang="nn-NO" err="1"/>
              <a:t>difference</a:t>
            </a:r>
            <a:r>
              <a:rPr lang="nn-NO"/>
              <a:t> in student status at age 20-24</a:t>
            </a:r>
          </a:p>
          <a:p>
            <a:r>
              <a:rPr lang="nn-NO"/>
              <a:t>Less </a:t>
            </a:r>
            <a:r>
              <a:rPr lang="nn-NO" err="1"/>
              <a:t>likely</a:t>
            </a:r>
            <a:r>
              <a:rPr lang="nn-NO"/>
              <a:t> to be </a:t>
            </a:r>
            <a:r>
              <a:rPr lang="nn-NO" err="1"/>
              <a:t>married</a:t>
            </a:r>
            <a:r>
              <a:rPr lang="nn-NO"/>
              <a:t>, more </a:t>
            </a:r>
            <a:r>
              <a:rPr lang="nn-NO" err="1"/>
              <a:t>likely</a:t>
            </a:r>
            <a:r>
              <a:rPr lang="nn-NO"/>
              <a:t> to be </a:t>
            </a:r>
            <a:r>
              <a:rPr lang="nn-NO" err="1"/>
              <a:t>divorced</a:t>
            </a:r>
            <a:r>
              <a:rPr lang="nn-NO"/>
              <a:t>/</a:t>
            </a:r>
            <a:r>
              <a:rPr lang="nn-NO" err="1"/>
              <a:t>separated</a:t>
            </a:r>
            <a:endParaRPr lang="nn-NO"/>
          </a:p>
          <a:p>
            <a:r>
              <a:rPr lang="nn-NO" err="1"/>
              <a:t>Nearly</a:t>
            </a:r>
            <a:r>
              <a:rPr lang="nn-NO"/>
              <a:t> </a:t>
            </a:r>
            <a:r>
              <a:rPr lang="nn-NO" err="1"/>
              <a:t>two-thirds</a:t>
            </a:r>
            <a:r>
              <a:rPr lang="nn-NO"/>
              <a:t> </a:t>
            </a:r>
            <a:r>
              <a:rPr lang="nn-NO" err="1"/>
              <a:t>lived</a:t>
            </a:r>
            <a:r>
              <a:rPr lang="nn-NO"/>
              <a:t> </a:t>
            </a:r>
            <a:r>
              <a:rPr lang="nn-NO" err="1"/>
              <a:t>within</a:t>
            </a:r>
            <a:r>
              <a:rPr lang="nn-NO"/>
              <a:t> an </a:t>
            </a:r>
            <a:r>
              <a:rPr lang="nn-NO" err="1"/>
              <a:t>hour’s</a:t>
            </a:r>
            <a:r>
              <a:rPr lang="nn-NO"/>
              <a:t> </a:t>
            </a:r>
            <a:r>
              <a:rPr lang="nn-NO" err="1"/>
              <a:t>driving</a:t>
            </a:r>
            <a:r>
              <a:rPr lang="nn-NO"/>
              <a:t> </a:t>
            </a:r>
            <a:r>
              <a:rPr lang="nn-NO" err="1"/>
              <a:t>distance</a:t>
            </a:r>
            <a:r>
              <a:rPr lang="nn-NO"/>
              <a:t> from </a:t>
            </a:r>
            <a:r>
              <a:rPr lang="nn-NO" err="1"/>
              <a:t>the</a:t>
            </a:r>
            <a:r>
              <a:rPr lang="nn-NO"/>
              <a:t> </a:t>
            </a:r>
            <a:r>
              <a:rPr lang="nn-NO" err="1"/>
              <a:t>patient</a:t>
            </a:r>
            <a:endParaRPr lang="nn-NO"/>
          </a:p>
          <a:p>
            <a:r>
              <a:rPr lang="nn-NO" err="1"/>
              <a:t>Fewer</a:t>
            </a:r>
            <a:r>
              <a:rPr lang="nn-NO"/>
              <a:t> </a:t>
            </a:r>
            <a:r>
              <a:rPr lang="nn-NO" err="1"/>
              <a:t>fully</a:t>
            </a:r>
            <a:r>
              <a:rPr lang="nn-NO"/>
              <a:t> </a:t>
            </a:r>
            <a:r>
              <a:rPr lang="nn-NO" err="1"/>
              <a:t>employed</a:t>
            </a:r>
            <a:r>
              <a:rPr lang="nn-NO"/>
              <a:t>, more </a:t>
            </a:r>
            <a:r>
              <a:rPr lang="nn-NO" err="1"/>
              <a:t>use</a:t>
            </a:r>
            <a:r>
              <a:rPr lang="nn-NO"/>
              <a:t> </a:t>
            </a:r>
            <a:r>
              <a:rPr lang="nn-NO" err="1"/>
              <a:t>of</a:t>
            </a:r>
            <a:r>
              <a:rPr lang="nn-NO"/>
              <a:t> </a:t>
            </a:r>
            <a:r>
              <a:rPr lang="nn-NO" err="1"/>
              <a:t>benefits</a:t>
            </a:r>
            <a:endParaRPr lang="nn-NO"/>
          </a:p>
          <a:p>
            <a:r>
              <a:rPr lang="nn-NO"/>
              <a:t>More </a:t>
            </a:r>
            <a:r>
              <a:rPr lang="nn-NO" err="1"/>
              <a:t>sickness</a:t>
            </a:r>
            <a:r>
              <a:rPr lang="nn-NO"/>
              <a:t> </a:t>
            </a:r>
            <a:r>
              <a:rPr lang="nn-NO" err="1"/>
              <a:t>absence</a:t>
            </a:r>
            <a:r>
              <a:rPr lang="nn-NO"/>
              <a:t> </a:t>
            </a:r>
            <a:r>
              <a:rPr lang="nn-NO" err="1"/>
              <a:t>among</a:t>
            </a:r>
            <a:r>
              <a:rPr lang="nn-NO"/>
              <a:t> </a:t>
            </a:r>
            <a:r>
              <a:rPr lang="nn-NO" err="1"/>
              <a:t>those</a:t>
            </a:r>
            <a:r>
              <a:rPr lang="nn-NO"/>
              <a:t> </a:t>
            </a:r>
            <a:r>
              <a:rPr lang="nn-NO" err="1"/>
              <a:t>working</a:t>
            </a:r>
            <a:endParaRPr lang="nn-NO"/>
          </a:p>
          <a:p>
            <a:r>
              <a:rPr lang="en-GB"/>
              <a:t>Higher use of health services and higher hospital admission rates </a:t>
            </a:r>
          </a:p>
          <a:p>
            <a:r>
              <a:rPr lang="en-GB"/>
              <a:t>Higher musculoskeletal consultations but lower physiotherapy use may suggest underutilization of health services</a:t>
            </a:r>
            <a:endParaRPr lang="nn-NO"/>
          </a:p>
        </p:txBody>
      </p:sp>
    </p:spTree>
    <p:extLst>
      <p:ext uri="{BB962C8B-B14F-4D97-AF65-F5344CB8AC3E}">
        <p14:creationId xmlns:p14="http://schemas.microsoft.com/office/powerpoint/2010/main" val="2733077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2323ECF-CA3D-55C9-E556-5D0B4FB7E750}"/>
              </a:ext>
            </a:extLst>
          </p:cNvPr>
          <p:cNvSpPr>
            <a:spLocks noGrp="1"/>
          </p:cNvSpPr>
          <p:nvPr>
            <p:ph type="title"/>
          </p:nvPr>
        </p:nvSpPr>
        <p:spPr/>
        <p:txBody>
          <a:bodyPr/>
          <a:lstStyle/>
          <a:p>
            <a:r>
              <a:rPr lang="nn-NO" err="1"/>
              <a:t>Summary</a:t>
            </a:r>
            <a:r>
              <a:rPr lang="nn-NO"/>
              <a:t> and </a:t>
            </a:r>
            <a:r>
              <a:rPr lang="nn-NO" err="1"/>
              <a:t>Discussion</a:t>
            </a:r>
            <a:r>
              <a:rPr lang="nn-NO"/>
              <a:t> (</a:t>
            </a:r>
            <a:r>
              <a:rPr lang="nn-NO" i="1" err="1"/>
              <a:t>cont</a:t>
            </a:r>
            <a:r>
              <a:rPr lang="nn-NO" i="1"/>
              <a:t>.</a:t>
            </a:r>
            <a:r>
              <a:rPr lang="nn-NO"/>
              <a:t>)</a:t>
            </a:r>
          </a:p>
        </p:txBody>
      </p:sp>
      <p:sp>
        <p:nvSpPr>
          <p:cNvPr id="3" name="Plassholder for tekst 2">
            <a:extLst>
              <a:ext uri="{FF2B5EF4-FFF2-40B4-BE49-F238E27FC236}">
                <a16:creationId xmlns:a16="http://schemas.microsoft.com/office/drawing/2014/main" id="{AC339E55-495F-765D-11D8-9F03D364D408}"/>
              </a:ext>
            </a:extLst>
          </p:cNvPr>
          <p:cNvSpPr>
            <a:spLocks noGrp="1"/>
          </p:cNvSpPr>
          <p:nvPr>
            <p:ph type="body" sz="quarter" idx="11"/>
          </p:nvPr>
        </p:nvSpPr>
        <p:spPr/>
        <p:txBody>
          <a:bodyPr/>
          <a:lstStyle/>
          <a:p>
            <a:endParaRPr lang="nn-NO"/>
          </a:p>
        </p:txBody>
      </p:sp>
      <p:sp>
        <p:nvSpPr>
          <p:cNvPr id="4" name="Plassholder for tekst 3">
            <a:extLst>
              <a:ext uri="{FF2B5EF4-FFF2-40B4-BE49-F238E27FC236}">
                <a16:creationId xmlns:a16="http://schemas.microsoft.com/office/drawing/2014/main" id="{D011658B-C0C2-AC45-A16D-02A32B0CE467}"/>
              </a:ext>
            </a:extLst>
          </p:cNvPr>
          <p:cNvSpPr>
            <a:spLocks noGrp="1"/>
          </p:cNvSpPr>
          <p:nvPr>
            <p:ph type="body" sz="quarter" idx="10"/>
          </p:nvPr>
        </p:nvSpPr>
        <p:spPr/>
        <p:txBody>
          <a:bodyPr/>
          <a:lstStyle/>
          <a:p>
            <a:r>
              <a:rPr lang="nn-NO" err="1"/>
              <a:t>Not</a:t>
            </a:r>
            <a:r>
              <a:rPr lang="nn-NO"/>
              <a:t> all </a:t>
            </a:r>
            <a:r>
              <a:rPr lang="nn-NO" err="1"/>
              <a:t>substance</a:t>
            </a:r>
            <a:r>
              <a:rPr lang="nn-NO"/>
              <a:t> </a:t>
            </a:r>
            <a:r>
              <a:rPr lang="nn-NO" err="1"/>
              <a:t>use</a:t>
            </a:r>
            <a:r>
              <a:rPr lang="nn-NO"/>
              <a:t> </a:t>
            </a:r>
            <a:r>
              <a:rPr lang="nn-NO" err="1"/>
              <a:t>challenges</a:t>
            </a:r>
            <a:r>
              <a:rPr lang="nn-NO"/>
              <a:t> show up in registry</a:t>
            </a:r>
          </a:p>
          <a:p>
            <a:r>
              <a:rPr lang="nn-NO" err="1"/>
              <a:t>Difficult</a:t>
            </a:r>
            <a:r>
              <a:rPr lang="nn-NO"/>
              <a:t> to interpret </a:t>
            </a:r>
            <a:r>
              <a:rPr lang="nn-NO" err="1"/>
              <a:t>health</a:t>
            </a:r>
            <a:r>
              <a:rPr lang="nn-NO"/>
              <a:t> </a:t>
            </a:r>
            <a:r>
              <a:rPr lang="nn-NO" err="1"/>
              <a:t>utilization</a:t>
            </a:r>
            <a:endParaRPr lang="nn-NO"/>
          </a:p>
          <a:p>
            <a:r>
              <a:rPr lang="nn-NO" err="1"/>
              <a:t>We</a:t>
            </a:r>
            <a:r>
              <a:rPr lang="nn-NO"/>
              <a:t> do </a:t>
            </a:r>
            <a:r>
              <a:rPr lang="nn-NO" err="1"/>
              <a:t>not</a:t>
            </a:r>
            <a:r>
              <a:rPr lang="nn-NO"/>
              <a:t> </a:t>
            </a:r>
            <a:r>
              <a:rPr lang="nn-NO" err="1"/>
              <a:t>know</a:t>
            </a:r>
            <a:r>
              <a:rPr lang="nn-NO"/>
              <a:t> </a:t>
            </a:r>
            <a:r>
              <a:rPr lang="nn-NO" err="1"/>
              <a:t>anything</a:t>
            </a:r>
            <a:r>
              <a:rPr lang="nn-NO"/>
              <a:t> </a:t>
            </a:r>
            <a:r>
              <a:rPr lang="nn-NO" err="1"/>
              <a:t>about</a:t>
            </a:r>
            <a:r>
              <a:rPr lang="nn-NO"/>
              <a:t> </a:t>
            </a:r>
            <a:r>
              <a:rPr lang="nn-NO" err="1"/>
              <a:t>the</a:t>
            </a:r>
            <a:r>
              <a:rPr lang="nn-NO"/>
              <a:t> </a:t>
            </a:r>
            <a:r>
              <a:rPr lang="nn-NO" err="1"/>
              <a:t>experienced</a:t>
            </a:r>
            <a:r>
              <a:rPr lang="nn-NO"/>
              <a:t> </a:t>
            </a:r>
            <a:r>
              <a:rPr lang="nn-NO" err="1"/>
              <a:t>family</a:t>
            </a:r>
            <a:r>
              <a:rPr lang="nn-NO"/>
              <a:t> relations (</a:t>
            </a:r>
            <a:r>
              <a:rPr lang="nn-NO" err="1"/>
              <a:t>amount</a:t>
            </a:r>
            <a:r>
              <a:rPr lang="nn-NO"/>
              <a:t> </a:t>
            </a:r>
            <a:r>
              <a:rPr lang="nn-NO" err="1"/>
              <a:t>of</a:t>
            </a:r>
            <a:r>
              <a:rPr lang="nn-NO"/>
              <a:t> </a:t>
            </a:r>
            <a:r>
              <a:rPr lang="nn-NO" err="1"/>
              <a:t>contact</a:t>
            </a:r>
            <a:r>
              <a:rPr lang="nn-NO"/>
              <a:t>, </a:t>
            </a:r>
            <a:r>
              <a:rPr lang="nn-NO" err="1"/>
              <a:t>caretaking</a:t>
            </a:r>
            <a:r>
              <a:rPr lang="nn-NO"/>
              <a:t>, etc.)</a:t>
            </a:r>
          </a:p>
        </p:txBody>
      </p:sp>
    </p:spTree>
    <p:extLst>
      <p:ext uri="{BB962C8B-B14F-4D97-AF65-F5344CB8AC3E}">
        <p14:creationId xmlns:p14="http://schemas.microsoft.com/office/powerpoint/2010/main" val="3949786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918C830-3A17-3A06-EB03-38B0474D6402}"/>
              </a:ext>
            </a:extLst>
          </p:cNvPr>
          <p:cNvSpPr>
            <a:spLocks noGrp="1"/>
          </p:cNvSpPr>
          <p:nvPr>
            <p:ph type="title"/>
          </p:nvPr>
        </p:nvSpPr>
        <p:spPr/>
        <p:txBody>
          <a:bodyPr/>
          <a:lstStyle/>
          <a:p>
            <a:r>
              <a:rPr lang="nb-NO"/>
              <a:t>References</a:t>
            </a:r>
          </a:p>
        </p:txBody>
      </p:sp>
      <p:sp>
        <p:nvSpPr>
          <p:cNvPr id="4" name="Plassholder for tekst 3">
            <a:extLst>
              <a:ext uri="{FF2B5EF4-FFF2-40B4-BE49-F238E27FC236}">
                <a16:creationId xmlns:a16="http://schemas.microsoft.com/office/drawing/2014/main" id="{91EA91BE-8E2B-3301-1548-A3AF596E30EE}"/>
              </a:ext>
            </a:extLst>
          </p:cNvPr>
          <p:cNvSpPr>
            <a:spLocks noGrp="1"/>
          </p:cNvSpPr>
          <p:nvPr>
            <p:ph type="body" sz="quarter" idx="10"/>
          </p:nvPr>
        </p:nvSpPr>
        <p:spPr>
          <a:xfrm>
            <a:off x="659224" y="1362526"/>
            <a:ext cx="10858500" cy="4777046"/>
          </a:xfrm>
        </p:spPr>
        <p:txBody>
          <a:bodyPr>
            <a:normAutofit fontScale="62500" lnSpcReduction="20000"/>
          </a:bodyPr>
          <a:lstStyle/>
          <a:p>
            <a:pPr marL="0" indent="0">
              <a:buNone/>
            </a:pPr>
            <a:r>
              <a:rPr lang="nb-NO" sz="2100"/>
              <a:t>Birkeland, B., </a:t>
            </a:r>
            <a:r>
              <a:rPr lang="nb-NO" sz="2100" err="1"/>
              <a:t>Weimand</a:t>
            </a:r>
            <a:r>
              <a:rPr lang="nb-NO" sz="2100"/>
              <a:t>, B., 2015. Det gjennomsyrer jo hele livet. En kvalitativ undersøkelse av </a:t>
            </a:r>
            <a:r>
              <a:rPr lang="nb-NO" sz="2100" err="1"/>
              <a:t>levekar</a:t>
            </a:r>
            <a:r>
              <a:rPr lang="nb-NO" sz="2100"/>
              <a:t> hos voksne </a:t>
            </a:r>
            <a:r>
              <a:rPr lang="nb-NO" sz="2100" err="1"/>
              <a:t>parørende</a:t>
            </a:r>
            <a:r>
              <a:rPr lang="nb-NO" sz="2100"/>
              <a:t> til personer med rusproblemer [“It </a:t>
            </a:r>
            <a:r>
              <a:rPr lang="nb-NO" sz="2100" err="1"/>
              <a:t>permeates</a:t>
            </a:r>
            <a:r>
              <a:rPr lang="nb-NO" sz="2100"/>
              <a:t> </a:t>
            </a:r>
            <a:r>
              <a:rPr lang="nb-NO" sz="2100" err="1"/>
              <a:t>every</a:t>
            </a:r>
            <a:r>
              <a:rPr lang="nb-NO" sz="2100"/>
              <a:t> </a:t>
            </a:r>
            <a:r>
              <a:rPr lang="nb-NO" sz="2100" err="1"/>
              <a:t>life’s</a:t>
            </a:r>
            <a:r>
              <a:rPr lang="nb-NO" sz="2100"/>
              <a:t> corner”. </a:t>
            </a:r>
            <a:r>
              <a:rPr lang="en-US" sz="2100"/>
              <a:t>A qualitative inquiry concerning the living conditions of adult relatives to substance users]. Oslo, Norway: </a:t>
            </a:r>
            <a:r>
              <a:rPr lang="en-US" sz="2100" err="1"/>
              <a:t>Helsedirektoratet</a:t>
            </a:r>
            <a:r>
              <a:rPr lang="en-US" sz="2100"/>
              <a:t>.</a:t>
            </a:r>
          </a:p>
          <a:p>
            <a:pPr marL="0" indent="0">
              <a:buNone/>
            </a:pPr>
            <a:r>
              <a:rPr lang="da-DK" sz="2100"/>
              <a:t>Lorås, L., Lindeman, S.K., Løberg, A.H., 2024. </a:t>
            </a:r>
            <a:r>
              <a:rPr lang="en-US" sz="2100"/>
              <a:t>I had to Take Care of My Herd to Not Die Myself: A Retrospective, Qualitative Study of Siblings’ Experience of Family Relations Before Their Siblings’ Drug-Related Death. Contemporary Family Therapy 46(2), 194-203.</a:t>
            </a:r>
            <a:endParaRPr lang="nb-NO" sz="2100"/>
          </a:p>
          <a:p>
            <a:pPr marL="0" indent="0">
              <a:buNone/>
            </a:pPr>
            <a:r>
              <a:rPr lang="en-US" sz="2100"/>
              <a:t>Løberg, A.H., Lindeman, S.K., </a:t>
            </a:r>
            <a:r>
              <a:rPr lang="en-US" sz="2100" err="1"/>
              <a:t>Lorås</a:t>
            </a:r>
            <a:r>
              <a:rPr lang="en-US" sz="2100"/>
              <a:t>, L., 2022. Keeping the balance. The efforts of bereaved siblings prior to their brothers’ or sisters’ drug‐related death. Journal of Family Therapy 44(3), 384-395.</a:t>
            </a:r>
          </a:p>
          <a:p>
            <a:pPr marL="0" indent="0">
              <a:buNone/>
            </a:pPr>
            <a:r>
              <a:rPr lang="en-US" sz="2100" err="1"/>
              <a:t>Incerti</a:t>
            </a:r>
            <a:r>
              <a:rPr lang="en-US" sz="2100"/>
              <a:t>, L., Henderson-Wilson, C., Dunn, M., 2014. Challenges in the family: problematic substance use and sibling relationships. Family Matters(96), 29-38.</a:t>
            </a:r>
          </a:p>
          <a:p>
            <a:pPr marL="0" indent="0">
              <a:buNone/>
            </a:pPr>
            <a:r>
              <a:rPr lang="en-US" sz="2100"/>
              <a:t>Power, R.A., </a:t>
            </a:r>
            <a:r>
              <a:rPr lang="en-US" sz="2100" err="1"/>
              <a:t>Kyaga</a:t>
            </a:r>
            <a:r>
              <a:rPr lang="en-US" sz="2100"/>
              <a:t>, S., Uher, R., MacCabe, J.H., </a:t>
            </a:r>
            <a:r>
              <a:rPr lang="en-US" sz="2100" err="1"/>
              <a:t>Långström</a:t>
            </a:r>
            <a:r>
              <a:rPr lang="en-US" sz="2100"/>
              <a:t>, N., Landen, M., McGuffin, P., Lewis, C.M., Lichtenstein, P., Svensson, A.C., 2013. Fecundity of patients with schizophrenia, autism, bipolar disorder, depression, anorexia nervosa, or substance abuse vs their unaffected siblings. JAMA psychiatry 70(1), 22-30.</a:t>
            </a:r>
            <a:endParaRPr lang="nb-NO" sz="2100"/>
          </a:p>
          <a:p>
            <a:pPr marL="0" indent="0">
              <a:buNone/>
            </a:pPr>
            <a:r>
              <a:rPr lang="en-US" sz="2100"/>
              <a:t>Stephenson, M.E., Larsson Lönn, S., Salvatore, J.E., Sundquist, J., Kendler, K.S., Sundquist, K., Edwards, A.C., 2022. Sibling alcohol use disorder is associated with increased risk for suicide attempt. Clinical psychological science 10(2), 374-382.</a:t>
            </a:r>
          </a:p>
          <a:p>
            <a:pPr marL="0" indent="0">
              <a:buNone/>
            </a:pPr>
            <a:r>
              <a:rPr lang="en-US" sz="2100"/>
              <a:t>van Namen, D.M., </a:t>
            </a:r>
            <a:r>
              <a:rPr lang="en-US" sz="2100" err="1"/>
              <a:t>Hilberink</a:t>
            </a:r>
            <a:r>
              <a:rPr lang="en-US" sz="2100"/>
              <a:t>, S.R., de Vries, H., van Staa, A., Nagelhout, G.E., 2024. Students with and Without Relatives with Problematic Substance Use: Do They Differ in Health, Substance Use and Study Success? International Journal of Mental Health and Addiction 22(1), 417-437.</a:t>
            </a:r>
            <a:endParaRPr lang="nb-NO" sz="2100"/>
          </a:p>
          <a:p>
            <a:pPr marL="0" indent="0">
              <a:buNone/>
            </a:pPr>
            <a:r>
              <a:rPr lang="en-US" sz="2100"/>
              <a:t>van Namen, D.M., </a:t>
            </a:r>
            <a:r>
              <a:rPr lang="en-US" sz="2100" err="1"/>
              <a:t>Knapen</a:t>
            </a:r>
            <a:r>
              <a:rPr lang="en-US" sz="2100"/>
              <a:t>, V., van Staa, A., de Vries, H., </a:t>
            </a:r>
            <a:r>
              <a:rPr lang="en-US" sz="2100" err="1"/>
              <a:t>Hilberink</a:t>
            </a:r>
            <a:r>
              <a:rPr lang="en-US" sz="2100"/>
              <a:t>, S.R., Nagelhout, G.E., 2023. Stress and strain: a qualitative study into the impact of having relatives with addiction problems on students’ health and daily lives. International Journal of Qualitative Studies on Health and Well-being 18(1), 2223864.</a:t>
            </a:r>
            <a:endParaRPr lang="nb-NO" sz="2100"/>
          </a:p>
          <a:p>
            <a:pPr marL="0" indent="0">
              <a:buNone/>
            </a:pPr>
            <a:endParaRPr lang="en-US" sz="1400"/>
          </a:p>
          <a:p>
            <a:pPr marL="0" indent="0">
              <a:buNone/>
            </a:pPr>
            <a:endParaRPr lang="en-US" sz="1400"/>
          </a:p>
          <a:p>
            <a:pPr marL="0" indent="0">
              <a:buNone/>
            </a:pPr>
            <a:endParaRPr lang="nb-NO" sz="1400"/>
          </a:p>
          <a:p>
            <a:pPr marL="0" indent="0">
              <a:buNone/>
            </a:pPr>
            <a:endParaRPr lang="nb-NO" sz="1400"/>
          </a:p>
          <a:p>
            <a:pPr marL="0" indent="0">
              <a:buNone/>
            </a:pPr>
            <a:endParaRPr lang="nb-NO"/>
          </a:p>
        </p:txBody>
      </p:sp>
    </p:spTree>
    <p:extLst>
      <p:ext uri="{BB962C8B-B14F-4D97-AF65-F5344CB8AC3E}">
        <p14:creationId xmlns:p14="http://schemas.microsoft.com/office/powerpoint/2010/main" val="2118320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2">
            <a:extLst>
              <a:ext uri="{FF2B5EF4-FFF2-40B4-BE49-F238E27FC236}">
                <a16:creationId xmlns:a16="http://schemas.microsoft.com/office/drawing/2014/main" id="{40A11E38-A856-AED5-503C-662FDA2A0D7C}"/>
              </a:ext>
            </a:extLst>
          </p:cNvPr>
          <p:cNvSpPr>
            <a:spLocks noGrp="1"/>
          </p:cNvSpPr>
          <p:nvPr>
            <p:ph type="body" sz="quarter" idx="14"/>
          </p:nvPr>
        </p:nvSpPr>
        <p:spPr>
          <a:xfrm>
            <a:off x="844550" y="2700984"/>
            <a:ext cx="11000642" cy="3201389"/>
          </a:xfrm>
        </p:spPr>
        <p:txBody>
          <a:bodyPr/>
          <a:lstStyle/>
          <a:p>
            <a:r>
              <a:rPr lang="en-GB" b="1"/>
              <a:t>The Socioeconomic, Health, and Family Situation of Adult Siblings of Patients with Substance Use Diagnosis: A descriptive registry study</a:t>
            </a:r>
            <a:endParaRPr lang="nn-NO"/>
          </a:p>
        </p:txBody>
      </p:sp>
    </p:spTree>
    <p:extLst>
      <p:ext uri="{BB962C8B-B14F-4D97-AF65-F5344CB8AC3E}">
        <p14:creationId xmlns:p14="http://schemas.microsoft.com/office/powerpoint/2010/main" val="399528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9E465D3-896C-D473-F0D6-465C94576569}"/>
              </a:ext>
            </a:extLst>
          </p:cNvPr>
          <p:cNvSpPr>
            <a:spLocks noGrp="1"/>
          </p:cNvSpPr>
          <p:nvPr>
            <p:ph type="title"/>
          </p:nvPr>
        </p:nvSpPr>
        <p:spPr/>
        <p:txBody>
          <a:bodyPr/>
          <a:lstStyle/>
          <a:p>
            <a:r>
              <a:rPr lang="nb-NO" err="1"/>
              <a:t>Background</a:t>
            </a:r>
            <a:endParaRPr lang="nb-NO"/>
          </a:p>
        </p:txBody>
      </p:sp>
      <p:sp>
        <p:nvSpPr>
          <p:cNvPr id="3" name="Plassholder for tekst 2">
            <a:extLst>
              <a:ext uri="{FF2B5EF4-FFF2-40B4-BE49-F238E27FC236}">
                <a16:creationId xmlns:a16="http://schemas.microsoft.com/office/drawing/2014/main" id="{57774B34-5AD3-CEFF-A1C9-A47E52BE9166}"/>
              </a:ext>
            </a:extLst>
          </p:cNvPr>
          <p:cNvSpPr>
            <a:spLocks noGrp="1"/>
          </p:cNvSpPr>
          <p:nvPr>
            <p:ph type="body" sz="quarter" idx="11"/>
          </p:nvPr>
        </p:nvSpPr>
        <p:spPr/>
        <p:txBody>
          <a:bodyPr/>
          <a:lstStyle/>
          <a:p>
            <a:endParaRPr lang="nb-NO"/>
          </a:p>
        </p:txBody>
      </p:sp>
      <p:sp>
        <p:nvSpPr>
          <p:cNvPr id="4" name="Plassholder for tekst 3">
            <a:extLst>
              <a:ext uri="{FF2B5EF4-FFF2-40B4-BE49-F238E27FC236}">
                <a16:creationId xmlns:a16="http://schemas.microsoft.com/office/drawing/2014/main" id="{4FAE3405-50BE-3F8C-1C8C-48A242DF4BE2}"/>
              </a:ext>
            </a:extLst>
          </p:cNvPr>
          <p:cNvSpPr>
            <a:spLocks noGrp="1"/>
          </p:cNvSpPr>
          <p:nvPr>
            <p:ph type="body" sz="quarter" idx="10"/>
          </p:nvPr>
        </p:nvSpPr>
        <p:spPr/>
        <p:txBody>
          <a:bodyPr>
            <a:normAutofit lnSpcReduction="10000"/>
          </a:bodyPr>
          <a:lstStyle/>
          <a:p>
            <a:r>
              <a:rPr lang="nb-NO" err="1"/>
              <a:t>Siblings</a:t>
            </a:r>
            <a:r>
              <a:rPr lang="nb-NO"/>
              <a:t> </a:t>
            </a:r>
            <a:r>
              <a:rPr lang="nb-NO" err="1"/>
              <a:t>are</a:t>
            </a:r>
            <a:r>
              <a:rPr lang="nb-NO"/>
              <a:t> </a:t>
            </a:r>
            <a:r>
              <a:rPr lang="nb-NO" err="1"/>
              <a:t>often</a:t>
            </a:r>
            <a:r>
              <a:rPr lang="nb-NO"/>
              <a:t> a </a:t>
            </a:r>
            <a:r>
              <a:rPr lang="nb-NO" err="1"/>
              <a:t>resource</a:t>
            </a:r>
            <a:r>
              <a:rPr lang="nb-NO"/>
              <a:t> for </a:t>
            </a:r>
            <a:r>
              <a:rPr lang="nb-NO" err="1"/>
              <a:t>individuals</a:t>
            </a:r>
            <a:r>
              <a:rPr lang="nb-NO"/>
              <a:t> </a:t>
            </a:r>
            <a:r>
              <a:rPr lang="nb-NO" err="1"/>
              <a:t>with</a:t>
            </a:r>
            <a:r>
              <a:rPr lang="nb-NO"/>
              <a:t> </a:t>
            </a:r>
            <a:r>
              <a:rPr lang="nb-NO" err="1"/>
              <a:t>substance</a:t>
            </a:r>
            <a:r>
              <a:rPr lang="nb-NO"/>
              <a:t> </a:t>
            </a:r>
            <a:r>
              <a:rPr lang="nb-NO" err="1"/>
              <a:t>use</a:t>
            </a:r>
            <a:r>
              <a:rPr lang="nb-NO"/>
              <a:t> problems (</a:t>
            </a:r>
            <a:r>
              <a:rPr lang="nb-NO" err="1"/>
              <a:t>both</a:t>
            </a:r>
            <a:r>
              <a:rPr lang="nb-NO"/>
              <a:t> </a:t>
            </a:r>
            <a:r>
              <a:rPr lang="nb-NO" err="1"/>
              <a:t>practical</a:t>
            </a:r>
            <a:r>
              <a:rPr lang="nb-NO"/>
              <a:t> and </a:t>
            </a:r>
            <a:r>
              <a:rPr lang="nb-NO" err="1"/>
              <a:t>emotional</a:t>
            </a:r>
            <a:r>
              <a:rPr lang="nb-NO"/>
              <a:t>) (Løberg, 2022)</a:t>
            </a:r>
          </a:p>
          <a:p>
            <a:r>
              <a:rPr lang="nb-NO" err="1"/>
              <a:t>Siblings</a:t>
            </a:r>
            <a:r>
              <a:rPr lang="nb-NO"/>
              <a:t> </a:t>
            </a:r>
            <a:r>
              <a:rPr lang="nb-NO" err="1"/>
              <a:t>of</a:t>
            </a:r>
            <a:r>
              <a:rPr lang="nb-NO"/>
              <a:t> </a:t>
            </a:r>
            <a:r>
              <a:rPr lang="nb-NO" err="1"/>
              <a:t>individuals</a:t>
            </a:r>
            <a:r>
              <a:rPr lang="nb-NO"/>
              <a:t> </a:t>
            </a:r>
            <a:r>
              <a:rPr lang="nb-NO" err="1"/>
              <a:t>with</a:t>
            </a:r>
            <a:r>
              <a:rPr lang="nb-NO"/>
              <a:t> </a:t>
            </a:r>
            <a:r>
              <a:rPr lang="nb-NO" err="1"/>
              <a:t>substance</a:t>
            </a:r>
            <a:r>
              <a:rPr lang="nb-NO"/>
              <a:t> </a:t>
            </a:r>
            <a:r>
              <a:rPr lang="nb-NO" err="1"/>
              <a:t>use</a:t>
            </a:r>
            <a:r>
              <a:rPr lang="nb-NO"/>
              <a:t> problems </a:t>
            </a:r>
            <a:r>
              <a:rPr lang="nb-NO" err="1"/>
              <a:t>may</a:t>
            </a:r>
            <a:r>
              <a:rPr lang="nb-NO"/>
              <a:t> have </a:t>
            </a:r>
            <a:r>
              <a:rPr lang="nb-NO" err="1"/>
              <a:t>higher</a:t>
            </a:r>
            <a:r>
              <a:rPr lang="nb-NO"/>
              <a:t> risk </a:t>
            </a:r>
            <a:r>
              <a:rPr lang="nb-NO" err="1"/>
              <a:t>of</a:t>
            </a:r>
            <a:r>
              <a:rPr lang="nb-NO"/>
              <a:t> </a:t>
            </a:r>
            <a:r>
              <a:rPr lang="nb-NO" err="1"/>
              <a:t>experiencing</a:t>
            </a:r>
            <a:r>
              <a:rPr lang="nb-NO"/>
              <a:t> </a:t>
            </a:r>
            <a:r>
              <a:rPr lang="nb-NO" err="1"/>
              <a:t>challenges</a:t>
            </a:r>
            <a:r>
              <a:rPr lang="nb-NO"/>
              <a:t> in </a:t>
            </a:r>
            <a:r>
              <a:rPr lang="nb-NO" err="1"/>
              <a:t>domains</a:t>
            </a:r>
            <a:r>
              <a:rPr lang="nb-NO"/>
              <a:t> </a:t>
            </a:r>
            <a:r>
              <a:rPr lang="nb-NO" err="1"/>
              <a:t>such</a:t>
            </a:r>
            <a:r>
              <a:rPr lang="nb-NO"/>
              <a:t> as </a:t>
            </a:r>
            <a:r>
              <a:rPr lang="nb-NO" err="1"/>
              <a:t>family</a:t>
            </a:r>
            <a:r>
              <a:rPr lang="nb-NO"/>
              <a:t>, </a:t>
            </a:r>
            <a:r>
              <a:rPr lang="nb-NO" err="1"/>
              <a:t>work</a:t>
            </a:r>
            <a:r>
              <a:rPr lang="nb-NO"/>
              <a:t>, and </a:t>
            </a:r>
            <a:r>
              <a:rPr lang="nb-NO" err="1"/>
              <a:t>health</a:t>
            </a:r>
            <a:endParaRPr lang="nb-NO"/>
          </a:p>
          <a:p>
            <a:pPr lvl="1"/>
            <a:r>
              <a:rPr lang="nb-NO"/>
              <a:t>This </a:t>
            </a:r>
            <a:r>
              <a:rPr lang="nb-NO" err="1"/>
              <a:t>could</a:t>
            </a:r>
            <a:r>
              <a:rPr lang="nb-NO"/>
              <a:t> be due to </a:t>
            </a:r>
            <a:r>
              <a:rPr lang="nb-NO" err="1"/>
              <a:t>role</a:t>
            </a:r>
            <a:r>
              <a:rPr lang="nb-NO"/>
              <a:t> as caregiver, </a:t>
            </a:r>
            <a:r>
              <a:rPr lang="nb-NO" err="1"/>
              <a:t>growing</a:t>
            </a:r>
            <a:r>
              <a:rPr lang="nb-NO"/>
              <a:t> up </a:t>
            </a:r>
            <a:r>
              <a:rPr lang="nb-NO" err="1"/>
              <a:t>with</a:t>
            </a:r>
            <a:r>
              <a:rPr lang="nb-NO"/>
              <a:t> a </a:t>
            </a:r>
            <a:r>
              <a:rPr lang="nb-NO" err="1"/>
              <a:t>sibling</a:t>
            </a:r>
            <a:r>
              <a:rPr lang="nb-NO"/>
              <a:t> </a:t>
            </a:r>
            <a:r>
              <a:rPr lang="nb-NO" err="1"/>
              <a:t>who</a:t>
            </a:r>
            <a:r>
              <a:rPr lang="nb-NO"/>
              <a:t> </a:t>
            </a:r>
            <a:r>
              <a:rPr lang="nb-NO" err="1"/>
              <a:t>developed</a:t>
            </a:r>
            <a:r>
              <a:rPr lang="nb-NO"/>
              <a:t> </a:t>
            </a:r>
            <a:r>
              <a:rPr lang="nb-NO" err="1"/>
              <a:t>substance</a:t>
            </a:r>
            <a:r>
              <a:rPr lang="nb-NO"/>
              <a:t> </a:t>
            </a:r>
            <a:r>
              <a:rPr lang="nb-NO" err="1"/>
              <a:t>use</a:t>
            </a:r>
            <a:r>
              <a:rPr lang="nb-NO"/>
              <a:t> problems, </a:t>
            </a:r>
            <a:r>
              <a:rPr lang="nb-NO" err="1"/>
              <a:t>but</a:t>
            </a:r>
            <a:r>
              <a:rPr lang="nb-NO"/>
              <a:t> </a:t>
            </a:r>
            <a:r>
              <a:rPr lang="nb-NO" err="1"/>
              <a:t>also</a:t>
            </a:r>
            <a:r>
              <a:rPr lang="nb-NO"/>
              <a:t> </a:t>
            </a:r>
            <a:r>
              <a:rPr lang="nb-NO" err="1"/>
              <a:t>the</a:t>
            </a:r>
            <a:r>
              <a:rPr lang="nb-NO"/>
              <a:t> </a:t>
            </a:r>
            <a:r>
              <a:rPr lang="nb-NO" err="1"/>
              <a:t>shared</a:t>
            </a:r>
            <a:r>
              <a:rPr lang="nb-NO"/>
              <a:t> </a:t>
            </a:r>
            <a:r>
              <a:rPr lang="nb-NO" err="1"/>
              <a:t>genetics</a:t>
            </a:r>
            <a:r>
              <a:rPr lang="nb-NO"/>
              <a:t> and </a:t>
            </a:r>
            <a:r>
              <a:rPr lang="nb-NO" err="1"/>
              <a:t>environment</a:t>
            </a:r>
            <a:r>
              <a:rPr lang="nb-NO"/>
              <a:t>.</a:t>
            </a:r>
          </a:p>
          <a:p>
            <a:r>
              <a:rPr lang="nb-NO" err="1"/>
              <a:t>Regardless</a:t>
            </a:r>
            <a:r>
              <a:rPr lang="nb-NO"/>
              <a:t> </a:t>
            </a:r>
            <a:r>
              <a:rPr lang="nb-NO" err="1"/>
              <a:t>of</a:t>
            </a:r>
            <a:r>
              <a:rPr lang="nb-NO"/>
              <a:t> </a:t>
            </a:r>
            <a:r>
              <a:rPr lang="nb-NO" err="1"/>
              <a:t>causal</a:t>
            </a:r>
            <a:r>
              <a:rPr lang="nb-NO"/>
              <a:t> </a:t>
            </a:r>
            <a:r>
              <a:rPr lang="nb-NO" err="1"/>
              <a:t>mechanisms</a:t>
            </a:r>
            <a:r>
              <a:rPr lang="nb-NO"/>
              <a:t>, </a:t>
            </a:r>
            <a:r>
              <a:rPr lang="nb-NO" err="1"/>
              <a:t>knowledge</a:t>
            </a:r>
            <a:r>
              <a:rPr lang="nb-NO"/>
              <a:t> </a:t>
            </a:r>
            <a:r>
              <a:rPr lang="nb-NO" err="1"/>
              <a:t>about</a:t>
            </a:r>
            <a:r>
              <a:rPr lang="nb-NO"/>
              <a:t> </a:t>
            </a:r>
            <a:r>
              <a:rPr lang="nb-NO" err="1"/>
              <a:t>how</a:t>
            </a:r>
            <a:r>
              <a:rPr lang="nb-NO"/>
              <a:t> </a:t>
            </a:r>
            <a:r>
              <a:rPr lang="nb-NO" err="1"/>
              <a:t>these</a:t>
            </a:r>
            <a:r>
              <a:rPr lang="nb-NO"/>
              <a:t> </a:t>
            </a:r>
            <a:r>
              <a:rPr lang="nb-NO" err="1"/>
              <a:t>siblings</a:t>
            </a:r>
            <a:r>
              <a:rPr lang="nb-NO"/>
              <a:t> </a:t>
            </a:r>
            <a:r>
              <a:rPr lang="nb-NO" err="1"/>
              <a:t>are</a:t>
            </a:r>
            <a:r>
              <a:rPr lang="nb-NO"/>
              <a:t> </a:t>
            </a:r>
            <a:r>
              <a:rPr lang="nb-NO" err="1"/>
              <a:t>doing</a:t>
            </a:r>
            <a:r>
              <a:rPr lang="nb-NO"/>
              <a:t> in </a:t>
            </a:r>
            <a:r>
              <a:rPr lang="nb-NO" err="1"/>
              <a:t>important</a:t>
            </a:r>
            <a:r>
              <a:rPr lang="nb-NO"/>
              <a:t> </a:t>
            </a:r>
            <a:r>
              <a:rPr lang="nb-NO" err="1"/>
              <a:t>life</a:t>
            </a:r>
            <a:r>
              <a:rPr lang="nb-NO"/>
              <a:t> </a:t>
            </a:r>
            <a:r>
              <a:rPr lang="nb-NO" err="1"/>
              <a:t>domains</a:t>
            </a:r>
            <a:r>
              <a:rPr lang="nb-NO"/>
              <a:t> </a:t>
            </a:r>
            <a:r>
              <a:rPr lang="nb-NO" err="1"/>
              <a:t>could</a:t>
            </a:r>
            <a:r>
              <a:rPr lang="nb-NO"/>
              <a:t> </a:t>
            </a:r>
            <a:r>
              <a:rPr lang="nb-NO" err="1"/>
              <a:t>inform</a:t>
            </a:r>
            <a:r>
              <a:rPr lang="nb-NO"/>
              <a:t> </a:t>
            </a:r>
            <a:r>
              <a:rPr lang="nb-NO" err="1"/>
              <a:t>policies</a:t>
            </a:r>
            <a:r>
              <a:rPr lang="nb-NO"/>
              <a:t> and family-</a:t>
            </a:r>
            <a:r>
              <a:rPr lang="nb-NO" err="1"/>
              <a:t>based</a:t>
            </a:r>
            <a:r>
              <a:rPr lang="nb-NO"/>
              <a:t> support for </a:t>
            </a:r>
            <a:r>
              <a:rPr lang="nb-NO" err="1"/>
              <a:t>substance</a:t>
            </a:r>
            <a:r>
              <a:rPr lang="nb-NO"/>
              <a:t> </a:t>
            </a:r>
            <a:r>
              <a:rPr lang="nb-NO" err="1"/>
              <a:t>use</a:t>
            </a:r>
            <a:r>
              <a:rPr lang="nb-NO"/>
              <a:t>.</a:t>
            </a:r>
          </a:p>
        </p:txBody>
      </p:sp>
    </p:spTree>
    <p:extLst>
      <p:ext uri="{BB962C8B-B14F-4D97-AF65-F5344CB8AC3E}">
        <p14:creationId xmlns:p14="http://schemas.microsoft.com/office/powerpoint/2010/main" val="395789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51BF4F0-6CF0-AC57-5D14-2C1106B08704}"/>
              </a:ext>
            </a:extLst>
          </p:cNvPr>
          <p:cNvSpPr>
            <a:spLocks noGrp="1"/>
          </p:cNvSpPr>
          <p:nvPr>
            <p:ph type="title"/>
          </p:nvPr>
        </p:nvSpPr>
        <p:spPr/>
        <p:txBody>
          <a:bodyPr/>
          <a:lstStyle/>
          <a:p>
            <a:r>
              <a:rPr lang="nb-NO" err="1"/>
              <a:t>Previous</a:t>
            </a:r>
            <a:r>
              <a:rPr lang="nb-NO"/>
              <a:t> </a:t>
            </a:r>
            <a:r>
              <a:rPr lang="nb-NO" err="1"/>
              <a:t>research</a:t>
            </a:r>
            <a:endParaRPr lang="nb-NO"/>
          </a:p>
        </p:txBody>
      </p:sp>
      <p:sp>
        <p:nvSpPr>
          <p:cNvPr id="4" name="Plassholder for tekst 3">
            <a:extLst>
              <a:ext uri="{FF2B5EF4-FFF2-40B4-BE49-F238E27FC236}">
                <a16:creationId xmlns:a16="http://schemas.microsoft.com/office/drawing/2014/main" id="{59851095-F3D5-00E8-0B13-A69EA405C426}"/>
              </a:ext>
            </a:extLst>
          </p:cNvPr>
          <p:cNvSpPr>
            <a:spLocks noGrp="1"/>
          </p:cNvSpPr>
          <p:nvPr>
            <p:ph type="body" sz="quarter" idx="10"/>
          </p:nvPr>
        </p:nvSpPr>
        <p:spPr>
          <a:xfrm>
            <a:off x="659224" y="1362526"/>
            <a:ext cx="10858500" cy="4777046"/>
          </a:xfrm>
        </p:spPr>
        <p:txBody>
          <a:bodyPr>
            <a:normAutofit fontScale="92500" lnSpcReduction="10000"/>
          </a:bodyPr>
          <a:lstStyle/>
          <a:p>
            <a:r>
              <a:rPr lang="en-GB" sz="2600"/>
              <a:t>Most studies have been qualitative</a:t>
            </a:r>
          </a:p>
          <a:p>
            <a:r>
              <a:rPr lang="en-GB" sz="2600"/>
              <a:t>Siblings report experiencing depression due to the situation (</a:t>
            </a:r>
            <a:r>
              <a:rPr lang="en-GB" sz="2600" err="1"/>
              <a:t>Incerti</a:t>
            </a:r>
            <a:r>
              <a:rPr lang="en-GB" sz="2600"/>
              <a:t> et al., 2014)</a:t>
            </a:r>
          </a:p>
          <a:p>
            <a:r>
              <a:rPr lang="en-US" sz="2600"/>
              <a:t>Affected family members report adverse work-related outcomes (e.g., sickness absence). (van Namen et al., 2023, 2024; </a:t>
            </a:r>
            <a:r>
              <a:rPr lang="en-US" sz="2600" err="1"/>
              <a:t>Lorås</a:t>
            </a:r>
            <a:r>
              <a:rPr lang="en-US" sz="2600"/>
              <a:t> et al., 2024; Birkeland &amp; </a:t>
            </a:r>
            <a:r>
              <a:rPr lang="en-US" sz="2600" err="1"/>
              <a:t>Weimand</a:t>
            </a:r>
            <a:r>
              <a:rPr lang="en-US" sz="2600"/>
              <a:t>, 2015).</a:t>
            </a:r>
          </a:p>
          <a:p>
            <a:r>
              <a:rPr lang="en-GB" sz="2600"/>
              <a:t>Students who have relatives with problematic substance use are more likely to be delayed in their studies (van Namen et al., 2024), </a:t>
            </a:r>
            <a:endParaRPr lang="en-US" sz="2600"/>
          </a:p>
          <a:p>
            <a:r>
              <a:rPr lang="en-GB" sz="2600"/>
              <a:t>Siblings of individuals with alcohol use disorder show an increased risk of attempting suicide (Stephenson et al., 2022). </a:t>
            </a:r>
          </a:p>
          <a:p>
            <a:r>
              <a:rPr lang="en-GB" sz="2600"/>
              <a:t>Siblings of patients with a substance use disorder have more children than the general population (Power et al., 2013). </a:t>
            </a:r>
          </a:p>
          <a:p>
            <a:endParaRPr lang="nb-NO" sz="2400"/>
          </a:p>
        </p:txBody>
      </p:sp>
    </p:spTree>
    <p:extLst>
      <p:ext uri="{BB962C8B-B14F-4D97-AF65-F5344CB8AC3E}">
        <p14:creationId xmlns:p14="http://schemas.microsoft.com/office/powerpoint/2010/main" val="3581901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2CA6F7-249D-F928-BDB7-410B74BAB1FE}"/>
              </a:ext>
            </a:extLst>
          </p:cNvPr>
          <p:cNvSpPr>
            <a:spLocks noGrp="1"/>
          </p:cNvSpPr>
          <p:nvPr>
            <p:ph type="title"/>
          </p:nvPr>
        </p:nvSpPr>
        <p:spPr/>
        <p:txBody>
          <a:bodyPr/>
          <a:lstStyle/>
          <a:p>
            <a:r>
              <a:rPr lang="nn-NO"/>
              <a:t>Research </a:t>
            </a:r>
            <a:r>
              <a:rPr lang="nn-NO" err="1"/>
              <a:t>Aims</a:t>
            </a:r>
            <a:endParaRPr lang="nn-NO"/>
          </a:p>
        </p:txBody>
      </p:sp>
      <p:sp>
        <p:nvSpPr>
          <p:cNvPr id="3" name="Plassholder for tekst 2">
            <a:extLst>
              <a:ext uri="{FF2B5EF4-FFF2-40B4-BE49-F238E27FC236}">
                <a16:creationId xmlns:a16="http://schemas.microsoft.com/office/drawing/2014/main" id="{C056556C-3C3D-18A7-9CEC-D603BA16F65D}"/>
              </a:ext>
            </a:extLst>
          </p:cNvPr>
          <p:cNvSpPr>
            <a:spLocks noGrp="1"/>
          </p:cNvSpPr>
          <p:nvPr>
            <p:ph type="body" sz="quarter" idx="11"/>
          </p:nvPr>
        </p:nvSpPr>
        <p:spPr/>
        <p:txBody>
          <a:bodyPr/>
          <a:lstStyle/>
          <a:p>
            <a:endParaRPr lang="nn-NO"/>
          </a:p>
        </p:txBody>
      </p:sp>
      <p:sp>
        <p:nvSpPr>
          <p:cNvPr id="4" name="Plassholder for tekst 3">
            <a:extLst>
              <a:ext uri="{FF2B5EF4-FFF2-40B4-BE49-F238E27FC236}">
                <a16:creationId xmlns:a16="http://schemas.microsoft.com/office/drawing/2014/main" id="{1AB2C42C-7C92-2960-9381-7AE02E49DFBE}"/>
              </a:ext>
            </a:extLst>
          </p:cNvPr>
          <p:cNvSpPr>
            <a:spLocks noGrp="1"/>
          </p:cNvSpPr>
          <p:nvPr>
            <p:ph type="body" sz="quarter" idx="10"/>
          </p:nvPr>
        </p:nvSpPr>
        <p:spPr/>
        <p:txBody>
          <a:bodyPr>
            <a:normAutofit/>
          </a:bodyPr>
          <a:lstStyle/>
          <a:p>
            <a:r>
              <a:rPr lang="nn-NO" err="1"/>
              <a:t>Explore</a:t>
            </a:r>
            <a:r>
              <a:rPr lang="nn-NO"/>
              <a:t> </a:t>
            </a:r>
            <a:r>
              <a:rPr lang="nn-NO" err="1"/>
              <a:t>life</a:t>
            </a:r>
            <a:r>
              <a:rPr lang="nn-NO"/>
              <a:t> </a:t>
            </a:r>
            <a:r>
              <a:rPr lang="nn-NO" err="1"/>
              <a:t>circumstances</a:t>
            </a:r>
            <a:r>
              <a:rPr lang="nn-NO"/>
              <a:t> </a:t>
            </a:r>
            <a:r>
              <a:rPr lang="nn-NO" err="1"/>
              <a:t>of</a:t>
            </a:r>
            <a:r>
              <a:rPr lang="nn-NO"/>
              <a:t> </a:t>
            </a:r>
            <a:r>
              <a:rPr lang="nn-NO" err="1"/>
              <a:t>siblings</a:t>
            </a:r>
            <a:r>
              <a:rPr lang="nn-NO"/>
              <a:t> </a:t>
            </a:r>
            <a:r>
              <a:rPr lang="nn-NO" err="1"/>
              <a:t>of</a:t>
            </a:r>
            <a:r>
              <a:rPr lang="nn-NO"/>
              <a:t> </a:t>
            </a:r>
            <a:r>
              <a:rPr lang="nn-NO" err="1"/>
              <a:t>individuals</a:t>
            </a:r>
            <a:r>
              <a:rPr lang="nn-NO"/>
              <a:t> </a:t>
            </a:r>
            <a:r>
              <a:rPr lang="nn-NO" err="1"/>
              <a:t>with</a:t>
            </a:r>
            <a:r>
              <a:rPr lang="nn-NO"/>
              <a:t> </a:t>
            </a:r>
            <a:r>
              <a:rPr lang="nn-NO" err="1"/>
              <a:t>substance</a:t>
            </a:r>
            <a:r>
              <a:rPr lang="nn-NO"/>
              <a:t> </a:t>
            </a:r>
            <a:r>
              <a:rPr lang="nn-NO" err="1"/>
              <a:t>use</a:t>
            </a:r>
            <a:r>
              <a:rPr lang="nn-NO"/>
              <a:t> </a:t>
            </a:r>
            <a:r>
              <a:rPr lang="nn-NO" err="1"/>
              <a:t>diagnosis</a:t>
            </a:r>
            <a:endParaRPr lang="nn-NO"/>
          </a:p>
          <a:p>
            <a:r>
              <a:rPr lang="nn-NO" err="1"/>
              <a:t>Particularly</a:t>
            </a:r>
            <a:r>
              <a:rPr lang="nn-NO"/>
              <a:t> </a:t>
            </a:r>
            <a:r>
              <a:rPr lang="nn-NO" err="1"/>
              <a:t>interested</a:t>
            </a:r>
            <a:r>
              <a:rPr lang="nn-NO"/>
              <a:t> in </a:t>
            </a:r>
            <a:r>
              <a:rPr lang="nn-NO" err="1"/>
              <a:t>siblings</a:t>
            </a:r>
            <a:r>
              <a:rPr lang="nn-NO"/>
              <a:t> </a:t>
            </a:r>
            <a:r>
              <a:rPr lang="nn-NO" err="1"/>
              <a:t>who</a:t>
            </a:r>
            <a:r>
              <a:rPr lang="nn-NO"/>
              <a:t> do </a:t>
            </a:r>
            <a:r>
              <a:rPr lang="nn-NO" err="1"/>
              <a:t>not</a:t>
            </a:r>
            <a:r>
              <a:rPr lang="nn-NO"/>
              <a:t> </a:t>
            </a:r>
            <a:r>
              <a:rPr lang="nn-NO" err="1"/>
              <a:t>have</a:t>
            </a:r>
            <a:r>
              <a:rPr lang="nn-NO"/>
              <a:t> </a:t>
            </a:r>
            <a:r>
              <a:rPr lang="nn-NO" err="1"/>
              <a:t>substance</a:t>
            </a:r>
            <a:r>
              <a:rPr lang="nn-NO"/>
              <a:t> </a:t>
            </a:r>
            <a:r>
              <a:rPr lang="nn-NO" err="1"/>
              <a:t>use</a:t>
            </a:r>
            <a:r>
              <a:rPr lang="nn-NO"/>
              <a:t> </a:t>
            </a:r>
            <a:r>
              <a:rPr lang="nn-NO" err="1"/>
              <a:t>health</a:t>
            </a:r>
            <a:r>
              <a:rPr lang="nn-NO"/>
              <a:t> </a:t>
            </a:r>
            <a:r>
              <a:rPr lang="nn-NO" err="1"/>
              <a:t>records</a:t>
            </a:r>
            <a:r>
              <a:rPr lang="nn-NO"/>
              <a:t> </a:t>
            </a:r>
            <a:r>
              <a:rPr lang="nn-NO" err="1"/>
              <a:t>of</a:t>
            </a:r>
            <a:r>
              <a:rPr lang="nn-NO"/>
              <a:t> </a:t>
            </a:r>
            <a:r>
              <a:rPr lang="nn-NO" err="1"/>
              <a:t>their</a:t>
            </a:r>
            <a:r>
              <a:rPr lang="nn-NO"/>
              <a:t> </a:t>
            </a:r>
            <a:r>
              <a:rPr lang="nn-NO" err="1"/>
              <a:t>own</a:t>
            </a:r>
            <a:endParaRPr lang="nn-NO"/>
          </a:p>
          <a:p>
            <a:pPr lvl="1"/>
            <a:r>
              <a:rPr lang="nn-NO" err="1"/>
              <a:t>Potential</a:t>
            </a:r>
            <a:r>
              <a:rPr lang="nn-NO"/>
              <a:t> </a:t>
            </a:r>
            <a:r>
              <a:rPr lang="en-GB"/>
              <a:t>dual role as a resource for the patient—alleviating pressure on social and health services—but also higher risk of using some of the same services.</a:t>
            </a:r>
          </a:p>
          <a:p>
            <a:pPr lvl="1"/>
            <a:r>
              <a:rPr lang="en-GB"/>
              <a:t>A group rarely covered by existing policies/rights and treatment programs, rarely included in substance use research.</a:t>
            </a:r>
          </a:p>
        </p:txBody>
      </p:sp>
    </p:spTree>
    <p:extLst>
      <p:ext uri="{BB962C8B-B14F-4D97-AF65-F5344CB8AC3E}">
        <p14:creationId xmlns:p14="http://schemas.microsoft.com/office/powerpoint/2010/main" val="188485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2EE261D-D640-6930-DB37-769C52A4CBDC}"/>
              </a:ext>
            </a:extLst>
          </p:cNvPr>
          <p:cNvSpPr>
            <a:spLocks noGrp="1"/>
          </p:cNvSpPr>
          <p:nvPr>
            <p:ph type="title"/>
          </p:nvPr>
        </p:nvSpPr>
        <p:spPr>
          <a:xfrm>
            <a:off x="661737" y="718428"/>
            <a:ext cx="10858500" cy="644151"/>
          </a:xfrm>
        </p:spPr>
        <p:txBody>
          <a:bodyPr/>
          <a:lstStyle/>
          <a:p>
            <a:r>
              <a:rPr lang="nb-NO"/>
              <a:t>Methods</a:t>
            </a:r>
          </a:p>
        </p:txBody>
      </p:sp>
      <p:sp>
        <p:nvSpPr>
          <p:cNvPr id="3" name="Plassholder for tekst 2">
            <a:extLst>
              <a:ext uri="{FF2B5EF4-FFF2-40B4-BE49-F238E27FC236}">
                <a16:creationId xmlns:a16="http://schemas.microsoft.com/office/drawing/2014/main" id="{4434D6BC-C94A-1DC5-2ACD-31C9117FA712}"/>
              </a:ext>
            </a:extLst>
          </p:cNvPr>
          <p:cNvSpPr>
            <a:spLocks noGrp="1"/>
          </p:cNvSpPr>
          <p:nvPr>
            <p:ph type="body" sz="quarter" idx="11"/>
          </p:nvPr>
        </p:nvSpPr>
        <p:spPr/>
        <p:txBody>
          <a:bodyPr/>
          <a:lstStyle/>
          <a:p>
            <a:r>
              <a:rPr lang="nb-NO"/>
              <a:t>Overall </a:t>
            </a:r>
            <a:r>
              <a:rPr lang="nb-NO" err="1"/>
              <a:t>approach</a:t>
            </a:r>
            <a:endParaRPr lang="nb-NO"/>
          </a:p>
        </p:txBody>
      </p:sp>
      <p:sp>
        <p:nvSpPr>
          <p:cNvPr id="4" name="Plassholder for tekst 3">
            <a:extLst>
              <a:ext uri="{FF2B5EF4-FFF2-40B4-BE49-F238E27FC236}">
                <a16:creationId xmlns:a16="http://schemas.microsoft.com/office/drawing/2014/main" id="{9C6948C0-0706-1B86-391F-23F8083DE791}"/>
              </a:ext>
            </a:extLst>
          </p:cNvPr>
          <p:cNvSpPr>
            <a:spLocks noGrp="1"/>
          </p:cNvSpPr>
          <p:nvPr>
            <p:ph type="body" sz="quarter" idx="10"/>
          </p:nvPr>
        </p:nvSpPr>
        <p:spPr/>
        <p:txBody>
          <a:bodyPr/>
          <a:lstStyle/>
          <a:p>
            <a:r>
              <a:rPr lang="nb-NO"/>
              <a:t>Pure </a:t>
            </a:r>
            <a:r>
              <a:rPr lang="nb-NO" err="1"/>
              <a:t>registry</a:t>
            </a:r>
            <a:r>
              <a:rPr lang="nb-NO"/>
              <a:t> </a:t>
            </a:r>
            <a:r>
              <a:rPr lang="nb-NO" err="1"/>
              <a:t>study</a:t>
            </a:r>
            <a:r>
              <a:rPr lang="nb-NO"/>
              <a:t> (</a:t>
            </a:r>
            <a:r>
              <a:rPr lang="nb-NO" err="1"/>
              <a:t>no</a:t>
            </a:r>
            <a:r>
              <a:rPr lang="nb-NO"/>
              <a:t> surveys etc.)</a:t>
            </a:r>
          </a:p>
          <a:p>
            <a:r>
              <a:rPr lang="nb-NO"/>
              <a:t>Registers </a:t>
            </a:r>
            <a:r>
              <a:rPr lang="nb-NO" err="1"/>
              <a:t>covering</a:t>
            </a:r>
            <a:r>
              <a:rPr lang="nb-NO"/>
              <a:t> </a:t>
            </a:r>
            <a:r>
              <a:rPr lang="nb-NO" err="1"/>
              <a:t>the</a:t>
            </a:r>
            <a:r>
              <a:rPr lang="nb-NO"/>
              <a:t> </a:t>
            </a:r>
            <a:r>
              <a:rPr lang="nb-NO" err="1"/>
              <a:t>entire</a:t>
            </a:r>
            <a:r>
              <a:rPr lang="nb-NO"/>
              <a:t> Norwegian </a:t>
            </a:r>
            <a:r>
              <a:rPr lang="nb-NO" err="1"/>
              <a:t>population</a:t>
            </a:r>
            <a:endParaRPr lang="nb-NO"/>
          </a:p>
          <a:p>
            <a:r>
              <a:rPr lang="nb-NO"/>
              <a:t>Link administrative registers in Norway by personal </a:t>
            </a:r>
            <a:r>
              <a:rPr lang="nb-NO" err="1"/>
              <a:t>identification</a:t>
            </a:r>
            <a:r>
              <a:rPr lang="nb-NO"/>
              <a:t> </a:t>
            </a:r>
            <a:r>
              <a:rPr lang="nb-NO" err="1"/>
              <a:t>number</a:t>
            </a:r>
            <a:r>
              <a:rPr lang="nb-NO"/>
              <a:t> (</a:t>
            </a:r>
            <a:r>
              <a:rPr lang="nb-NO" err="1"/>
              <a:t>pseudonymized</a:t>
            </a:r>
            <a:r>
              <a:rPr lang="nb-NO"/>
              <a:t>) and </a:t>
            </a:r>
            <a:r>
              <a:rPr lang="nb-NO" err="1"/>
              <a:t>registered</a:t>
            </a:r>
            <a:r>
              <a:rPr lang="nb-NO"/>
              <a:t> </a:t>
            </a:r>
            <a:r>
              <a:rPr lang="nb-NO" err="1"/>
              <a:t>parents</a:t>
            </a:r>
            <a:r>
              <a:rPr lang="nb-NO"/>
              <a:t> </a:t>
            </a:r>
          </a:p>
          <a:p>
            <a:r>
              <a:rPr lang="nb-NO"/>
              <a:t>Health records from 2008-2018</a:t>
            </a:r>
          </a:p>
          <a:p>
            <a:r>
              <a:rPr lang="nb-NO"/>
              <a:t>Data </a:t>
            </a:r>
            <a:r>
              <a:rPr lang="nb-NO" err="1"/>
              <a:t>on</a:t>
            </a:r>
            <a:r>
              <a:rPr lang="nb-NO"/>
              <a:t> </a:t>
            </a:r>
            <a:r>
              <a:rPr lang="nb-NO" err="1"/>
              <a:t>family</a:t>
            </a:r>
            <a:r>
              <a:rPr lang="nb-NO"/>
              <a:t>, </a:t>
            </a:r>
            <a:r>
              <a:rPr lang="nb-NO" err="1"/>
              <a:t>employment</a:t>
            </a:r>
            <a:r>
              <a:rPr lang="nb-NO"/>
              <a:t>, and </a:t>
            </a:r>
            <a:r>
              <a:rPr lang="nb-NO" err="1"/>
              <a:t>healthcare</a:t>
            </a:r>
            <a:r>
              <a:rPr lang="nb-NO"/>
              <a:t> </a:t>
            </a:r>
            <a:r>
              <a:rPr lang="nb-NO" err="1"/>
              <a:t>utilisation</a:t>
            </a:r>
            <a:r>
              <a:rPr lang="nb-NO"/>
              <a:t> as </a:t>
            </a:r>
            <a:r>
              <a:rPr lang="nb-NO" err="1"/>
              <a:t>registered</a:t>
            </a:r>
            <a:r>
              <a:rPr lang="nb-NO"/>
              <a:t> in 2018</a:t>
            </a:r>
          </a:p>
          <a:p>
            <a:endParaRPr lang="nb-NO"/>
          </a:p>
        </p:txBody>
      </p:sp>
    </p:spTree>
    <p:extLst>
      <p:ext uri="{BB962C8B-B14F-4D97-AF65-F5344CB8AC3E}">
        <p14:creationId xmlns:p14="http://schemas.microsoft.com/office/powerpoint/2010/main" val="863703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EACE1A-FA53-7597-45A6-A8109C755D2A}"/>
              </a:ext>
            </a:extLst>
          </p:cNvPr>
          <p:cNvSpPr>
            <a:spLocks noGrp="1"/>
          </p:cNvSpPr>
          <p:nvPr>
            <p:ph type="title"/>
          </p:nvPr>
        </p:nvSpPr>
        <p:spPr/>
        <p:txBody>
          <a:bodyPr/>
          <a:lstStyle/>
          <a:p>
            <a:r>
              <a:rPr lang="en-US" noProof="0"/>
              <a:t>Methods</a:t>
            </a:r>
          </a:p>
        </p:txBody>
      </p:sp>
      <p:sp>
        <p:nvSpPr>
          <p:cNvPr id="3" name="Plassholder for tekst 2">
            <a:extLst>
              <a:ext uri="{FF2B5EF4-FFF2-40B4-BE49-F238E27FC236}">
                <a16:creationId xmlns:a16="http://schemas.microsoft.com/office/drawing/2014/main" id="{38A7C4A6-A4FE-DA58-3678-D2BC50DB6F5C}"/>
              </a:ext>
            </a:extLst>
          </p:cNvPr>
          <p:cNvSpPr>
            <a:spLocks noGrp="1"/>
          </p:cNvSpPr>
          <p:nvPr>
            <p:ph type="body" sz="quarter" idx="11"/>
          </p:nvPr>
        </p:nvSpPr>
        <p:spPr/>
        <p:txBody>
          <a:bodyPr/>
          <a:lstStyle/>
          <a:p>
            <a:r>
              <a:rPr lang="en-US" noProof="0"/>
              <a:t>Data sources</a:t>
            </a:r>
          </a:p>
        </p:txBody>
      </p:sp>
      <p:graphicFrame>
        <p:nvGraphicFramePr>
          <p:cNvPr id="9" name="Tabell 8">
            <a:extLst>
              <a:ext uri="{FF2B5EF4-FFF2-40B4-BE49-F238E27FC236}">
                <a16:creationId xmlns:a16="http://schemas.microsoft.com/office/drawing/2014/main" id="{FF23971C-A3D2-64DD-22DB-A746EA11A956}"/>
              </a:ext>
            </a:extLst>
          </p:cNvPr>
          <p:cNvGraphicFramePr>
            <a:graphicFrameLocks noGrp="1"/>
          </p:cNvGraphicFramePr>
          <p:nvPr>
            <p:extLst>
              <p:ext uri="{D42A27DB-BD31-4B8C-83A1-F6EECF244321}">
                <p14:modId xmlns:p14="http://schemas.microsoft.com/office/powerpoint/2010/main" val="3513366251"/>
              </p:ext>
            </p:extLst>
          </p:nvPr>
        </p:nvGraphicFramePr>
        <p:xfrm>
          <a:off x="659224" y="1981462"/>
          <a:ext cx="8569233" cy="4328161"/>
        </p:xfrm>
        <a:graphic>
          <a:graphicData uri="http://schemas.openxmlformats.org/drawingml/2006/table">
            <a:tbl>
              <a:tblPr firstRow="1" firstCol="1" bandRow="1">
                <a:tableStyleId>{5C22544A-7EE6-4342-B048-85BDC9FD1C3A}</a:tableStyleId>
              </a:tblPr>
              <a:tblGrid>
                <a:gridCol w="2755159">
                  <a:extLst>
                    <a:ext uri="{9D8B030D-6E8A-4147-A177-3AD203B41FA5}">
                      <a16:colId xmlns:a16="http://schemas.microsoft.com/office/drawing/2014/main" val="4049803090"/>
                    </a:ext>
                  </a:extLst>
                </a:gridCol>
                <a:gridCol w="1477250">
                  <a:extLst>
                    <a:ext uri="{9D8B030D-6E8A-4147-A177-3AD203B41FA5}">
                      <a16:colId xmlns:a16="http://schemas.microsoft.com/office/drawing/2014/main" val="3556080485"/>
                    </a:ext>
                  </a:extLst>
                </a:gridCol>
                <a:gridCol w="2329189">
                  <a:extLst>
                    <a:ext uri="{9D8B030D-6E8A-4147-A177-3AD203B41FA5}">
                      <a16:colId xmlns:a16="http://schemas.microsoft.com/office/drawing/2014/main" val="3660388982"/>
                    </a:ext>
                  </a:extLst>
                </a:gridCol>
                <a:gridCol w="1923391">
                  <a:extLst>
                    <a:ext uri="{9D8B030D-6E8A-4147-A177-3AD203B41FA5}">
                      <a16:colId xmlns:a16="http://schemas.microsoft.com/office/drawing/2014/main" val="3344349470"/>
                    </a:ext>
                  </a:extLst>
                </a:gridCol>
                <a:gridCol w="84244">
                  <a:extLst>
                    <a:ext uri="{9D8B030D-6E8A-4147-A177-3AD203B41FA5}">
                      <a16:colId xmlns:a16="http://schemas.microsoft.com/office/drawing/2014/main" val="2936797394"/>
                    </a:ext>
                  </a:extLst>
                </a:gridCol>
              </a:tblGrid>
              <a:tr h="428947">
                <a:tc>
                  <a:txBody>
                    <a:bodyPr/>
                    <a:lstStyle/>
                    <a:p>
                      <a:pPr fontAlgn="base">
                        <a:lnSpc>
                          <a:spcPct val="107000"/>
                        </a:lnSpc>
                        <a:spcAft>
                          <a:spcPts val="800"/>
                        </a:spcAft>
                      </a:pPr>
                      <a:r>
                        <a:rPr lang="en-US" sz="1600" kern="0" noProof="0">
                          <a:effectLst/>
                        </a:rPr>
                        <a:t>Data source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Years available</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3">
                  <a:txBody>
                    <a:bodyPr/>
                    <a:lstStyle/>
                    <a:p>
                      <a:pPr fontAlgn="base">
                        <a:lnSpc>
                          <a:spcPct val="107000"/>
                        </a:lnSpc>
                        <a:spcAft>
                          <a:spcPts val="800"/>
                        </a:spcAft>
                      </a:pPr>
                      <a:r>
                        <a:rPr lang="en-US" sz="1600" kern="0" noProof="0">
                          <a:effectLst/>
                        </a:rPr>
                        <a:t>Examples of variables</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948331639"/>
                  </a:ext>
                </a:extLst>
              </a:tr>
              <a:tr h="428947">
                <a:tc>
                  <a:txBody>
                    <a:bodyPr/>
                    <a:lstStyle/>
                    <a:p>
                      <a:pPr fontAlgn="base">
                        <a:lnSpc>
                          <a:spcPct val="107000"/>
                        </a:lnSpc>
                        <a:spcAft>
                          <a:spcPts val="800"/>
                        </a:spcAft>
                      </a:pPr>
                      <a:r>
                        <a:rPr lang="en-US" sz="1600" kern="0" noProof="0">
                          <a:effectLst/>
                        </a:rPr>
                        <a:t>Norwegian Population register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1970-</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ID, person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ID, children</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rowSpan="6">
                  <a:txBody>
                    <a:bodyPr/>
                    <a:lstStyle/>
                    <a:p>
                      <a:pPr fontAlgn="base">
                        <a:lnSpc>
                          <a:spcPct val="107000"/>
                        </a:lnSpc>
                        <a:spcAft>
                          <a:spcPts val="800"/>
                        </a:spcAft>
                      </a:pPr>
                      <a:r>
                        <a:rPr lang="en-US" sz="900" kern="0" noProof="0">
                          <a:effectLst/>
                        </a:rPr>
                        <a:t> </a:t>
                      </a:r>
                      <a:endParaRPr lang="en-US" sz="11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369547290"/>
                  </a:ext>
                </a:extLst>
              </a:tr>
              <a:tr h="428947">
                <a:tc>
                  <a:txBody>
                    <a:bodyPr/>
                    <a:lstStyle/>
                    <a:p>
                      <a:pPr marL="0" algn="l" defTabSz="914446" rtl="0" eaLnBrk="1" fontAlgn="base" latinLnBrk="0" hangingPunct="1">
                        <a:lnSpc>
                          <a:spcPct val="107000"/>
                        </a:lnSpc>
                        <a:spcAft>
                          <a:spcPts val="800"/>
                        </a:spcAft>
                      </a:pPr>
                      <a:r>
                        <a:rPr lang="en-GB" sz="1600" b="1" kern="0">
                          <a:solidFill>
                            <a:schemeClr val="lt1"/>
                          </a:solidFill>
                          <a:effectLst/>
                          <a:latin typeface="+mn-lt"/>
                          <a:ea typeface="+mn-ea"/>
                          <a:cs typeface="+mn-cs"/>
                        </a:rPr>
                        <a:t>National Education Database</a:t>
                      </a:r>
                      <a:endParaRPr lang="en-US" sz="1600" b="1" kern="0" noProof="0">
                        <a:solidFill>
                          <a:schemeClr val="lt1"/>
                        </a:solidFill>
                        <a:effectLst/>
                        <a:latin typeface="+mn-lt"/>
                        <a:ea typeface="+mn-ea"/>
                        <a:cs typeface="+mn-cs"/>
                      </a:endParaRPr>
                    </a:p>
                  </a:txBody>
                  <a:tcPr marL="0" marR="0" marT="0" marB="0"/>
                </a:tc>
                <a:tc>
                  <a:txBody>
                    <a:bodyPr/>
                    <a:lstStyle/>
                    <a:p>
                      <a:pPr fontAlgn="base">
                        <a:lnSpc>
                          <a:spcPct val="107000"/>
                        </a:lnSpc>
                        <a:spcAft>
                          <a:spcPts val="800"/>
                        </a:spcAft>
                      </a:pPr>
                      <a:r>
                        <a:rPr lang="en-US" sz="1600" kern="0" noProof="0">
                          <a:effectLst/>
                        </a:rPr>
                        <a:t>1970-</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Completed education</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Current student status</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vMerge="1">
                  <a:txBody>
                    <a:bodyPr/>
                    <a:lstStyle/>
                    <a:p>
                      <a:endParaRPr lang="nb-NO"/>
                    </a:p>
                  </a:txBody>
                  <a:tcPr/>
                </a:tc>
                <a:extLst>
                  <a:ext uri="{0D108BD9-81ED-4DB2-BD59-A6C34878D82A}">
                    <a16:rowId xmlns:a16="http://schemas.microsoft.com/office/drawing/2014/main" val="1287216309"/>
                  </a:ext>
                </a:extLst>
              </a:tr>
              <a:tr h="760330">
                <a:tc>
                  <a:txBody>
                    <a:bodyPr/>
                    <a:lstStyle/>
                    <a:p>
                      <a:pPr fontAlgn="base">
                        <a:lnSpc>
                          <a:spcPct val="107000"/>
                        </a:lnSpc>
                        <a:spcAft>
                          <a:spcPts val="800"/>
                        </a:spcAft>
                      </a:pPr>
                      <a:r>
                        <a:rPr lang="en-US" sz="1600" kern="0" noProof="0">
                          <a:effectLst/>
                        </a:rPr>
                        <a:t>Norwegian Patient Register (NPR)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2008-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algn="l" defTabSz="914446" rtl="0" eaLnBrk="1" fontAlgn="base" latinLnBrk="0" hangingPunct="1">
                        <a:lnSpc>
                          <a:spcPct val="107000"/>
                        </a:lnSpc>
                        <a:spcAft>
                          <a:spcPts val="800"/>
                        </a:spcAft>
                      </a:pPr>
                      <a:r>
                        <a:rPr lang="en-US" sz="1600" kern="0" noProof="0">
                          <a:solidFill>
                            <a:schemeClr val="dk1"/>
                          </a:solidFill>
                          <a:effectLst/>
                          <a:latin typeface="+mn-lt"/>
                          <a:ea typeface="+mn-ea"/>
                          <a:cs typeface="+mn-cs"/>
                        </a:rPr>
                        <a:t>Treatment in </a:t>
                      </a:r>
                      <a:r>
                        <a:rPr lang="en-GB" sz="1600" kern="0">
                          <a:solidFill>
                            <a:schemeClr val="dk1"/>
                          </a:solidFill>
                          <a:effectLst/>
                          <a:latin typeface="+mn-lt"/>
                          <a:ea typeface="+mn-ea"/>
                          <a:cs typeface="+mn-cs"/>
                        </a:rPr>
                        <a:t>specialist healthcare </a:t>
                      </a:r>
                      <a:endParaRPr lang="en-US" sz="1600" kern="0" noProof="0">
                        <a:solidFill>
                          <a:schemeClr val="dk1"/>
                        </a:solidFill>
                        <a:effectLst/>
                        <a:latin typeface="+mn-lt"/>
                        <a:ea typeface="+mn-ea"/>
                        <a:cs typeface="+mn-cs"/>
                      </a:endParaRPr>
                    </a:p>
                  </a:txBody>
                  <a:tcPr marL="0" marR="0" marT="0" marB="0"/>
                </a:tc>
                <a:tc>
                  <a:txBody>
                    <a:bodyPr/>
                    <a:lstStyle/>
                    <a:p>
                      <a:pPr fontAlgn="base">
                        <a:lnSpc>
                          <a:spcPct val="107000"/>
                        </a:lnSpc>
                        <a:spcAft>
                          <a:spcPts val="800"/>
                        </a:spcAft>
                      </a:pPr>
                      <a:r>
                        <a:rPr lang="en-US" sz="1600" kern="0" noProof="0">
                          <a:effectLst/>
                        </a:rPr>
                        <a:t>ICD-10 code for each consultation</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vMerge="1">
                  <a:txBody>
                    <a:bodyPr/>
                    <a:lstStyle/>
                    <a:p>
                      <a:endParaRPr lang="nb-NO"/>
                    </a:p>
                  </a:txBody>
                  <a:tcPr/>
                </a:tc>
                <a:extLst>
                  <a:ext uri="{0D108BD9-81ED-4DB2-BD59-A6C34878D82A}">
                    <a16:rowId xmlns:a16="http://schemas.microsoft.com/office/drawing/2014/main" val="1050361061"/>
                  </a:ext>
                </a:extLst>
              </a:tr>
              <a:tr h="760330">
                <a:tc>
                  <a:txBody>
                    <a:bodyPr/>
                    <a:lstStyle/>
                    <a:p>
                      <a:pPr fontAlgn="base">
                        <a:lnSpc>
                          <a:spcPct val="107000"/>
                        </a:lnSpc>
                        <a:spcAft>
                          <a:spcPts val="800"/>
                        </a:spcAft>
                      </a:pPr>
                      <a:r>
                        <a:rPr lang="en-US" sz="1600" kern="0" noProof="0">
                          <a:effectLst/>
                        </a:rPr>
                        <a:t>Primary Healthcare Register (KUHR)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2006-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GP and emergency room visits</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ICPC-2 code for each consultation</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vMerge="1">
                  <a:txBody>
                    <a:bodyPr/>
                    <a:lstStyle/>
                    <a:p>
                      <a:endParaRPr lang="nb-NO"/>
                    </a:p>
                  </a:txBody>
                  <a:tcPr/>
                </a:tc>
                <a:extLst>
                  <a:ext uri="{0D108BD9-81ED-4DB2-BD59-A6C34878D82A}">
                    <a16:rowId xmlns:a16="http://schemas.microsoft.com/office/drawing/2014/main" val="1048444087"/>
                  </a:ext>
                </a:extLst>
              </a:tr>
              <a:tr h="760330">
                <a:tc>
                  <a:txBody>
                    <a:bodyPr/>
                    <a:lstStyle/>
                    <a:p>
                      <a:pPr fontAlgn="base">
                        <a:lnSpc>
                          <a:spcPct val="107000"/>
                        </a:lnSpc>
                        <a:spcAft>
                          <a:spcPts val="800"/>
                        </a:spcAft>
                      </a:pPr>
                      <a:r>
                        <a:rPr lang="en-US" sz="1600"/>
                        <a:t>Database on Social Security and Benefits </a:t>
                      </a:r>
                      <a:r>
                        <a:rPr lang="en-US" sz="1600" kern="0" noProof="0">
                          <a:effectLst/>
                        </a:rPr>
                        <a:t>(FD-Trygd)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1992- </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Sickness absence</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Disability pension</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vMerge="1">
                  <a:txBody>
                    <a:bodyPr/>
                    <a:lstStyle/>
                    <a:p>
                      <a:endParaRPr lang="nb-NO"/>
                    </a:p>
                  </a:txBody>
                  <a:tcPr/>
                </a:tc>
                <a:extLst>
                  <a:ext uri="{0D108BD9-81ED-4DB2-BD59-A6C34878D82A}">
                    <a16:rowId xmlns:a16="http://schemas.microsoft.com/office/drawing/2014/main" val="346627313"/>
                  </a:ext>
                </a:extLst>
              </a:tr>
              <a:tr h="760330">
                <a:tc>
                  <a:txBody>
                    <a:bodyPr/>
                    <a:lstStyle/>
                    <a:p>
                      <a:pPr fontAlgn="base">
                        <a:lnSpc>
                          <a:spcPct val="107000"/>
                        </a:lnSpc>
                        <a:spcAft>
                          <a:spcPts val="800"/>
                        </a:spcAft>
                      </a:pPr>
                      <a:r>
                        <a:rPr lang="en-GB" sz="1600" b="1" kern="1200">
                          <a:solidFill>
                            <a:schemeClr val="lt1"/>
                          </a:solidFill>
                          <a:latin typeface="+mn-lt"/>
                          <a:ea typeface="+mn-ea"/>
                          <a:cs typeface="+mn-cs"/>
                        </a:rPr>
                        <a:t>Household Register</a:t>
                      </a:r>
                      <a:endParaRPr lang="en-US" sz="1600" b="1" kern="1200" noProof="0">
                        <a:solidFill>
                          <a:schemeClr val="lt1"/>
                        </a:solidFill>
                        <a:latin typeface="+mn-lt"/>
                        <a:ea typeface="+mn-ea"/>
                        <a:cs typeface="+mn-cs"/>
                      </a:endParaRPr>
                    </a:p>
                  </a:txBody>
                  <a:tcPr marL="0" marR="0" marT="0" marB="0"/>
                </a:tc>
                <a:tc>
                  <a:txBody>
                    <a:bodyPr/>
                    <a:lstStyle/>
                    <a:p>
                      <a:pPr fontAlgn="base">
                        <a:lnSpc>
                          <a:spcPct val="107000"/>
                        </a:lnSpc>
                        <a:spcAft>
                          <a:spcPts val="800"/>
                        </a:spcAft>
                      </a:pPr>
                      <a:r>
                        <a:rPr lang="en-US" sz="1600" kern="0" noProof="0">
                          <a:effectLst/>
                        </a:rPr>
                        <a:t>2005-</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Household ID</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lnSpc>
                          <a:spcPct val="107000"/>
                        </a:lnSpc>
                        <a:spcAft>
                          <a:spcPts val="800"/>
                        </a:spcAft>
                      </a:pPr>
                      <a:r>
                        <a:rPr lang="en-US" sz="1600" kern="0" noProof="0">
                          <a:effectLst/>
                        </a:rPr>
                        <a:t>Cohabitation</a:t>
                      </a:r>
                      <a:endParaRPr lang="en-US" sz="1600" kern="100" noProof="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vMerge="1">
                  <a:txBody>
                    <a:bodyPr/>
                    <a:lstStyle/>
                    <a:p>
                      <a:endParaRPr lang="nb-NO"/>
                    </a:p>
                  </a:txBody>
                  <a:tcPr/>
                </a:tc>
                <a:extLst>
                  <a:ext uri="{0D108BD9-81ED-4DB2-BD59-A6C34878D82A}">
                    <a16:rowId xmlns:a16="http://schemas.microsoft.com/office/drawing/2014/main" val="1866583223"/>
                  </a:ext>
                </a:extLst>
              </a:tr>
            </a:tbl>
          </a:graphicData>
        </a:graphic>
      </p:graphicFrame>
    </p:spTree>
    <p:extLst>
      <p:ext uri="{BB962C8B-B14F-4D97-AF65-F5344CB8AC3E}">
        <p14:creationId xmlns:p14="http://schemas.microsoft.com/office/powerpoint/2010/main" val="353476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34B06-0F10-C656-699E-3C19DE4D0C86}"/>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D07B1299-2DD7-D214-91A8-E85F4EBB2F1D}"/>
              </a:ext>
            </a:extLst>
          </p:cNvPr>
          <p:cNvSpPr>
            <a:spLocks noGrp="1"/>
          </p:cNvSpPr>
          <p:nvPr>
            <p:ph type="title"/>
          </p:nvPr>
        </p:nvSpPr>
        <p:spPr>
          <a:xfrm>
            <a:off x="661737" y="718428"/>
            <a:ext cx="10858500" cy="644151"/>
          </a:xfrm>
        </p:spPr>
        <p:txBody>
          <a:bodyPr/>
          <a:lstStyle/>
          <a:p>
            <a:r>
              <a:rPr lang="nb-NO"/>
              <a:t>Methods</a:t>
            </a:r>
          </a:p>
        </p:txBody>
      </p:sp>
      <p:sp>
        <p:nvSpPr>
          <p:cNvPr id="3" name="Plassholder for tekst 2">
            <a:extLst>
              <a:ext uri="{FF2B5EF4-FFF2-40B4-BE49-F238E27FC236}">
                <a16:creationId xmlns:a16="http://schemas.microsoft.com/office/drawing/2014/main" id="{962255F9-957A-62AE-74AD-0E764A2C11B6}"/>
              </a:ext>
            </a:extLst>
          </p:cNvPr>
          <p:cNvSpPr>
            <a:spLocks noGrp="1"/>
          </p:cNvSpPr>
          <p:nvPr>
            <p:ph type="body" sz="quarter" idx="11"/>
          </p:nvPr>
        </p:nvSpPr>
        <p:spPr/>
        <p:txBody>
          <a:bodyPr/>
          <a:lstStyle/>
          <a:p>
            <a:r>
              <a:rPr lang="nb-NO" err="1"/>
              <a:t>Measures</a:t>
            </a:r>
            <a:endParaRPr lang="nb-NO"/>
          </a:p>
        </p:txBody>
      </p:sp>
      <p:sp>
        <p:nvSpPr>
          <p:cNvPr id="4" name="Plassholder for tekst 3">
            <a:extLst>
              <a:ext uri="{FF2B5EF4-FFF2-40B4-BE49-F238E27FC236}">
                <a16:creationId xmlns:a16="http://schemas.microsoft.com/office/drawing/2014/main" id="{0E86F1C3-D7DC-2025-AE35-E5ECF3A419FF}"/>
              </a:ext>
            </a:extLst>
          </p:cNvPr>
          <p:cNvSpPr>
            <a:spLocks noGrp="1"/>
          </p:cNvSpPr>
          <p:nvPr>
            <p:ph type="body" sz="quarter" idx="10"/>
          </p:nvPr>
        </p:nvSpPr>
        <p:spPr>
          <a:xfrm>
            <a:off x="578338" y="1867878"/>
            <a:ext cx="11080262" cy="4551972"/>
          </a:xfrm>
        </p:spPr>
        <p:txBody>
          <a:bodyPr>
            <a:normAutofit fontScale="77500" lnSpcReduction="20000"/>
          </a:bodyPr>
          <a:lstStyle/>
          <a:p>
            <a:r>
              <a:rPr lang="en-GB" b="1"/>
              <a:t>Demographics</a:t>
            </a:r>
            <a:r>
              <a:rPr lang="en-GB"/>
              <a:t> </a:t>
            </a:r>
          </a:p>
          <a:p>
            <a:pPr lvl="1"/>
            <a:r>
              <a:rPr lang="en-GB"/>
              <a:t>From population registry: </a:t>
            </a:r>
            <a:r>
              <a:rPr lang="en-GB" b="1"/>
              <a:t>legal gender, age, immigration background</a:t>
            </a:r>
          </a:p>
          <a:p>
            <a:pPr lvl="1"/>
            <a:r>
              <a:rPr lang="en-GB"/>
              <a:t>Highest completed </a:t>
            </a:r>
            <a:r>
              <a:rPr lang="en-GB" b="1"/>
              <a:t>education</a:t>
            </a:r>
            <a:r>
              <a:rPr lang="en-GB"/>
              <a:t> (National Education Database)</a:t>
            </a:r>
          </a:p>
          <a:p>
            <a:r>
              <a:rPr lang="en-GB" b="1"/>
              <a:t>Family</a:t>
            </a:r>
          </a:p>
          <a:p>
            <a:pPr lvl="1"/>
            <a:r>
              <a:rPr lang="en-GB" b="1"/>
              <a:t>Children </a:t>
            </a:r>
            <a:r>
              <a:rPr lang="en-GB"/>
              <a:t>(Population registry)</a:t>
            </a:r>
          </a:p>
          <a:p>
            <a:pPr lvl="1"/>
            <a:r>
              <a:rPr lang="en-GB" b="1"/>
              <a:t>Age at first birth</a:t>
            </a:r>
            <a:r>
              <a:rPr lang="en-GB"/>
              <a:t> (Population registry)</a:t>
            </a:r>
            <a:endParaRPr lang="en-GB" b="1"/>
          </a:p>
          <a:p>
            <a:pPr lvl="1"/>
            <a:r>
              <a:rPr lang="en-GB" b="1"/>
              <a:t>Marital and Cohabitation</a:t>
            </a:r>
            <a:r>
              <a:rPr lang="en-GB"/>
              <a:t> status (Population and Household Registers). </a:t>
            </a:r>
          </a:p>
          <a:p>
            <a:pPr lvl="1"/>
            <a:r>
              <a:rPr lang="en-GB" b="1"/>
              <a:t>Geographical distance</a:t>
            </a:r>
            <a:r>
              <a:rPr lang="en-GB"/>
              <a:t> to patient (household id and driving time between municipal administrative centres).</a:t>
            </a:r>
          </a:p>
          <a:p>
            <a:pPr lvl="1"/>
            <a:r>
              <a:rPr lang="en-GB" b="1"/>
              <a:t>Children of patient in household </a:t>
            </a:r>
            <a:r>
              <a:rPr lang="en-GB"/>
              <a:t>(household id and population registry link to patient’s child)</a:t>
            </a:r>
          </a:p>
          <a:p>
            <a:r>
              <a:rPr lang="en-GB" b="1"/>
              <a:t>Employment and benefits </a:t>
            </a:r>
            <a:r>
              <a:rPr lang="en-GB"/>
              <a:t>(Statistics Norway’s events database). </a:t>
            </a:r>
          </a:p>
          <a:p>
            <a:pPr lvl="1"/>
            <a:r>
              <a:rPr lang="en-GB" b="1"/>
              <a:t>Full-time employment: </a:t>
            </a:r>
            <a:r>
              <a:rPr lang="en-GB"/>
              <a:t>earning at least three times the threshold amount (G) in the Norwegian Social Insurance Scheme (NOK96,883/EUR9,500 in 2018),</a:t>
            </a:r>
          </a:p>
          <a:p>
            <a:pPr lvl="1"/>
            <a:r>
              <a:rPr lang="en-GB" b="1"/>
              <a:t>Part-time:</a:t>
            </a:r>
            <a:r>
              <a:rPr lang="en-GB"/>
              <a:t> earnings between half and three times G</a:t>
            </a:r>
          </a:p>
          <a:p>
            <a:pPr lvl="1"/>
            <a:r>
              <a:rPr lang="en-GB" b="1"/>
              <a:t>Sickness absence: </a:t>
            </a:r>
            <a:r>
              <a:rPr lang="en-GB"/>
              <a:t>medically certified sick leave among those with income from work. </a:t>
            </a:r>
          </a:p>
          <a:p>
            <a:pPr lvl="1"/>
            <a:r>
              <a:rPr lang="en-GB" b="1"/>
              <a:t>Benefits and pensions</a:t>
            </a:r>
            <a:r>
              <a:rPr lang="en-GB"/>
              <a:t>: Unemployment benefits, work assessment allowance, disability pension, financial social assistance.</a:t>
            </a:r>
          </a:p>
          <a:p>
            <a:r>
              <a:rPr lang="en-GB" b="1"/>
              <a:t>Healthcare utilisation</a:t>
            </a:r>
            <a:endParaRPr lang="en-GB"/>
          </a:p>
          <a:p>
            <a:pPr lvl="1"/>
            <a:r>
              <a:rPr lang="en-GB"/>
              <a:t>From primary health care (Control and Payment of Health Reimbursements Database).</a:t>
            </a:r>
          </a:p>
          <a:p>
            <a:pPr lvl="1"/>
            <a:r>
              <a:rPr lang="en-GB"/>
              <a:t>From specialist care (Norwegian Patient Registry). </a:t>
            </a:r>
          </a:p>
          <a:p>
            <a:pPr lvl="1"/>
            <a:r>
              <a:rPr lang="en-GB"/>
              <a:t>Consultations (outpatient) </a:t>
            </a:r>
          </a:p>
          <a:p>
            <a:pPr lvl="1"/>
            <a:r>
              <a:rPr lang="en-GB"/>
              <a:t>Hospital admissions (inpatient care exceeding one day in somatic institutions).</a:t>
            </a:r>
            <a:endParaRPr lang="nn-NO"/>
          </a:p>
        </p:txBody>
      </p:sp>
    </p:spTree>
    <p:extLst>
      <p:ext uri="{BB962C8B-B14F-4D97-AF65-F5344CB8AC3E}">
        <p14:creationId xmlns:p14="http://schemas.microsoft.com/office/powerpoint/2010/main" val="2270047042"/>
      </p:ext>
    </p:extLst>
  </p:cSld>
  <p:clrMapOvr>
    <a:masterClrMapping/>
  </p:clrMapOvr>
</p:sld>
</file>

<file path=ppt/theme/theme1.xml><?xml version="1.0" encoding="utf-8"?>
<a:theme xmlns:a="http://schemas.openxmlformats.org/drawingml/2006/main" name="Office-tema">
  <a:themeElements>
    <a:clrScheme name="FHI 2024">
      <a:dk1>
        <a:srgbClr val="393C61"/>
      </a:dk1>
      <a:lt1>
        <a:srgbClr val="FFFFFF"/>
      </a:lt1>
      <a:dk2>
        <a:srgbClr val="222222"/>
      </a:dk2>
      <a:lt2>
        <a:srgbClr val="FAD8D7"/>
      </a:lt2>
      <a:accent1>
        <a:srgbClr val="65ADC3"/>
      </a:accent1>
      <a:accent2>
        <a:srgbClr val="EE7068"/>
      </a:accent2>
      <a:accent3>
        <a:srgbClr val="68CDAF"/>
      </a:accent3>
      <a:accent4>
        <a:srgbClr val="F7B665"/>
      </a:accent4>
      <a:accent5>
        <a:srgbClr val="435C68"/>
      </a:accent5>
      <a:accent6>
        <a:srgbClr val="767676"/>
      </a:accent6>
      <a:hlink>
        <a:srgbClr val="386E84"/>
      </a:hlink>
      <a:folHlink>
        <a:srgbClr val="76767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2200" dirty="0" err="1" smtClean="0"/>
        </a:defPPr>
      </a:lstStyle>
    </a:txDef>
  </a:objectDefaults>
  <a:extraClrSchemeLst/>
  <a:extLst>
    <a:ext uri="{05A4C25C-085E-4340-85A3-A5531E510DB2}">
      <thm15:themeFamily xmlns:thm15="http://schemas.microsoft.com/office/thememl/2012/main" name="Mal FHI 2024.pptx" id="{5627FC42-59DF-4551-BB05-36D74CEB3923}" vid="{D2BD3721-571A-472D-971E-1F5FB3EF39C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f6513ce-7222-4bc5-852a-cb8870884554">
      <Terms xmlns="http://schemas.microsoft.com/office/infopath/2007/PartnerControls"/>
    </lcf76f155ced4ddcb4097134ff3c332f>
    <TaxCatchAll xmlns="3c0f0252-275a-45f7-baa4-f62e0e9e37c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B5987B70B25EDF4E99D48CC0DAACE61C" ma:contentTypeVersion="11" ma:contentTypeDescription="Opprett et nytt dokument." ma:contentTypeScope="" ma:versionID="4351b3efab907c5bfa151f446ac8e9c6">
  <xsd:schema xmlns:xsd="http://www.w3.org/2001/XMLSchema" xmlns:xs="http://www.w3.org/2001/XMLSchema" xmlns:p="http://schemas.microsoft.com/office/2006/metadata/properties" xmlns:ns2="cf6513ce-7222-4bc5-852a-cb8870884554" xmlns:ns3="3c0f0252-275a-45f7-baa4-f62e0e9e37c6" targetNamespace="http://schemas.microsoft.com/office/2006/metadata/properties" ma:root="true" ma:fieldsID="d06470e24e9acc2731f985ad7613abb6" ns2:_="" ns3:_="">
    <xsd:import namespace="cf6513ce-7222-4bc5-852a-cb8870884554"/>
    <xsd:import namespace="3c0f0252-275a-45f7-baa4-f62e0e9e37c6"/>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6513ce-7222-4bc5-852a-cb8870884554"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Bildemerkelapper" ma:readOnly="false" ma:fieldId="{5cf76f15-5ced-4ddc-b409-7134ff3c332f}" ma:taxonomyMulti="true" ma:sspId="e7140caa-8402-4c36-9a5d-f51276ec0a9c"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c0f0252-275a-45f7-baa4-f62e0e9e37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ea8fa106-2a32-4d39-ae6d-be6869f77be8}" ma:internalName="TaxCatchAll" ma:showField="CatchAllData" ma:web="3c0f0252-275a-45f7-baa4-f62e0e9e37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557068-32CB-4A75-BA58-9F3C0FB7C795}">
  <ds:schemaRefs>
    <ds:schemaRef ds:uri="http://schemas.microsoft.com/sharepoint/v3/contenttype/forms"/>
  </ds:schemaRefs>
</ds:datastoreItem>
</file>

<file path=customXml/itemProps2.xml><?xml version="1.0" encoding="utf-8"?>
<ds:datastoreItem xmlns:ds="http://schemas.openxmlformats.org/officeDocument/2006/customXml" ds:itemID="{AAAEADB7-E3AD-46B7-AA21-B5023B583EE7}">
  <ds:schemaRefs>
    <ds:schemaRef ds:uri="3c0f0252-275a-45f7-baa4-f62e0e9e37c6"/>
    <ds:schemaRef ds:uri="84e6b949-208c-4f32-a31e-2a19332a608f"/>
    <ds:schemaRef ds:uri="9e7c1b5f-6b93-4ee4-9fa2-fda8f1b47cf5"/>
    <ds:schemaRef ds:uri="cf6513ce-7222-4bc5-852a-cb8870884554"/>
    <ds:schemaRef ds:uri="ea54051e-90ae-4d93-84d6-5104cb0a7b6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A9CA5D0-0AAD-4DAC-9169-54ED9F7EF429}">
  <ds:schemaRefs>
    <ds:schemaRef ds:uri="3c0f0252-275a-45f7-baa4-f62e0e9e37c6"/>
    <ds:schemaRef ds:uri="cf6513ce-7222-4bc5-852a-cb887088455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Mal-FHI-2024</Template>
  <TotalTime>0</TotalTime>
  <Application>Microsoft Office PowerPoint</Application>
  <PresentationFormat>Widescreen</PresentationFormat>
  <Slides>25</Slides>
  <Notes>13</Notes>
  <HiddenSlides>0</HiddenSlide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Office-tema</vt:lpstr>
      <vt:lpstr>PowerPoint Presentation</vt:lpstr>
      <vt:lpstr>Project funding and collaboration</vt:lpstr>
      <vt:lpstr>PowerPoint Presentation</vt:lpstr>
      <vt:lpstr>Background</vt:lpstr>
      <vt:lpstr>Previous research</vt:lpstr>
      <vt:lpstr>Research Aims</vt:lpstr>
      <vt:lpstr>Methods</vt:lpstr>
      <vt:lpstr>Methods</vt:lpstr>
      <vt:lpstr>Methods</vt:lpstr>
      <vt:lpstr>Methods</vt:lpstr>
      <vt:lpstr>Methods</vt:lpstr>
      <vt:lpstr>Methods</vt:lpstr>
      <vt:lpstr>Methods</vt:lpstr>
      <vt:lpstr>Results</vt:lpstr>
      <vt:lpstr>Results</vt:lpstr>
      <vt:lpstr>Results</vt:lpstr>
      <vt:lpstr>Results</vt:lpstr>
      <vt:lpstr>Results</vt:lpstr>
      <vt:lpstr>Results </vt:lpstr>
      <vt:lpstr>Results</vt:lpstr>
      <vt:lpstr>Results</vt:lpstr>
      <vt:lpstr>Results</vt:lpstr>
      <vt:lpstr>Summary and Discussion</vt:lpstr>
      <vt:lpstr>Summary and Discussion (cont.)</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Torleif Bjordal Halkjelsvik</dc:creator>
  <cp:revision>1</cp:revision>
  <dcterms:created xsi:type="dcterms:W3CDTF">2024-05-28T10:41:28Z</dcterms:created>
  <dcterms:modified xsi:type="dcterms:W3CDTF">2025-09-18T10:41:59Z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0x010100B5987B70B25EDF4E99D48CC0DAACE61C</vt:lpwstr>
  </property>
  <property fmtid="{D5CDD505-2E9C-101B-9397-08002B2CF9AE}" pid="3" name="TaxKeyword">
    <vt:lpwstr/>
  </property>
  <property fmtid="{D5CDD505-2E9C-101B-9397-08002B2CF9AE}" pid="4" name="MediaServiceImageTags">
    <vt:lpwstr/>
  </property>
  <property fmtid="{D5CDD505-2E9C-101B-9397-08002B2CF9AE}" pid="5" name="FHI_Topic">
    <vt:lpwstr>1;#Grafikk/design|abd6547c-3db3-4774-9a58-34d089437463;#2;#Foto/video|2d93bb1a-c6b1-4388-9016-7231accce0b7;#3;#Kommunikasjon|dd9224db-6926-4d09-8bf4-12359b890369</vt:lpwstr>
  </property>
</Properties>
</file>